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</p:sldIdLst>
  <p:sldSz cx="36576000" cy="20574000"/>
  <p:notesSz cx="6858000" cy="9144000"/>
  <p:embeddedFontLst>
    <p:embeddedFont>
      <p:font typeface="モトヤゴシック w3" panose="020B0600070205080204" charset="-128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</p:embeddedFontLst>
  <p:defaultTextStyle>
    <a:defPPr>
      <a:defRPr lang="en-US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2" d="100"/>
          <a:sy n="32" d="100"/>
        </p:scale>
        <p:origin x="192" y="258"/>
      </p:cViewPr>
      <p:guideLst>
        <p:guide orient="horz" pos="4320"/>
        <p:guide pos="5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4260851"/>
            <a:ext cx="15544800" cy="29400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7772400"/>
            <a:ext cx="12801600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549277"/>
            <a:ext cx="4114800" cy="117030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549277"/>
            <a:ext cx="12039600" cy="117030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8813801"/>
            <a:ext cx="15544800" cy="2724150"/>
          </a:xfr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5813427"/>
            <a:ext cx="15544800" cy="3000374"/>
          </a:xfrm>
        </p:spPr>
        <p:txBody>
          <a:bodyPr anchor="b"/>
          <a:lstStyle>
            <a:lvl1pPr marL="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3200401"/>
            <a:ext cx="8077200" cy="9051926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3200401"/>
            <a:ext cx="8077200" cy="9051926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070226"/>
            <a:ext cx="8080376" cy="12795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4349750"/>
            <a:ext cx="8080376" cy="7902576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1" y="3070226"/>
            <a:ext cx="8083550" cy="12795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1" y="4349750"/>
            <a:ext cx="8083550" cy="7902576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546100"/>
            <a:ext cx="6016626" cy="232410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546101"/>
            <a:ext cx="10223500" cy="11706226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1" y="2870201"/>
            <a:ext cx="6016626" cy="9382126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9601200"/>
            <a:ext cx="10972800" cy="1133476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1225550"/>
            <a:ext cx="10972800" cy="822960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10734676"/>
            <a:ext cx="10972800" cy="1609724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49276"/>
            <a:ext cx="16459200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200401"/>
            <a:ext cx="16459200" cy="9051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12712701"/>
            <a:ext cx="42672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12712701"/>
            <a:ext cx="57912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0" y="12712701"/>
            <a:ext cx="42672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828800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1828800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900" indent="-571500" algn="l" defTabSz="1828800" rtl="0" eaLnBrk="1" latinLnBrk="0" hangingPunct="1">
        <a:spcBef>
          <a:spcPct val="20000"/>
        </a:spcBef>
        <a:buFont typeface="Arial" pitchFamily="34" charset="0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spcBef>
          <a:spcPct val="20000"/>
        </a:spcBef>
        <a:buFont typeface="Arial" pitchFamily="34" charset="0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183262" y="18459450"/>
            <a:ext cx="41766436" cy="0"/>
          </a:xfrm>
          <a:prstGeom prst="line">
            <a:avLst/>
          </a:prstGeom>
          <a:ln w="57150" cap="flat">
            <a:solidFill>
              <a:srgbClr val="2F313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-2183262" y="1943100"/>
            <a:ext cx="40067724" cy="0"/>
          </a:xfrm>
          <a:prstGeom prst="line">
            <a:avLst/>
          </a:prstGeom>
          <a:ln w="57150" cap="flat">
            <a:solidFill>
              <a:srgbClr val="2F3132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379619" y="1011004"/>
            <a:ext cx="11998378" cy="34249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9137092" y="12249328"/>
            <a:ext cx="5381508" cy="688332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21597" y="12750448"/>
            <a:ext cx="3509526" cy="674908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592268" y="14893827"/>
            <a:ext cx="5863752" cy="460571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0298259" y="1545082"/>
            <a:ext cx="5287454" cy="6391428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8524144" y="10287000"/>
            <a:ext cx="19729292" cy="0"/>
          </a:xfrm>
          <a:prstGeom prst="line">
            <a:avLst/>
          </a:prstGeom>
          <a:ln w="5238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D832E4EE-8764-4C37-96C7-19E32ED5F767}"/>
              </a:ext>
            </a:extLst>
          </p:cNvPr>
          <p:cNvSpPr/>
          <p:nvPr/>
        </p:nvSpPr>
        <p:spPr>
          <a:xfrm>
            <a:off x="5829189" y="11371220"/>
            <a:ext cx="24917622" cy="3879636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200"/>
          </a:p>
        </p:txBody>
      </p:sp>
      <p:sp>
        <p:nvSpPr>
          <p:cNvPr id="12" name="TextBox 12"/>
          <p:cNvSpPr txBox="1"/>
          <p:nvPr/>
        </p:nvSpPr>
        <p:spPr>
          <a:xfrm>
            <a:off x="6258644" y="11577773"/>
            <a:ext cx="24260292" cy="35009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18"/>
              </a:lnSpc>
              <a:spcBef>
                <a:spcPct val="0"/>
              </a:spcBef>
            </a:pPr>
            <a:r>
              <a:rPr lang="ja-JP" altLang="en-US" sz="7598" spc="682" dirty="0">
                <a:solidFill>
                  <a:srgbClr val="2F3132"/>
                </a:solidFill>
                <a:latin typeface="モトヤゴシック w3"/>
              </a:rPr>
              <a:t>海外留学と</a:t>
            </a:r>
            <a:r>
              <a:rPr lang="en-US" altLang="ja-JP" sz="7598" spc="682" dirty="0">
                <a:solidFill>
                  <a:srgbClr val="2F3132"/>
                </a:solidFill>
                <a:latin typeface="モトヤゴシック w3"/>
              </a:rPr>
              <a:t>2023</a:t>
            </a:r>
            <a:r>
              <a:rPr lang="ja-JP" altLang="en-US" sz="7598" spc="682" dirty="0">
                <a:solidFill>
                  <a:srgbClr val="2F3132"/>
                </a:solidFill>
                <a:latin typeface="モトヤゴシック w3"/>
              </a:rPr>
              <a:t>年度に実施予定の海外短期研修プログラムの説明会を行います。少しでも興味のある方は、お気軽にご参加ください☆</a:t>
            </a:r>
            <a:endParaRPr lang="en-US" sz="7598" spc="682" dirty="0">
              <a:solidFill>
                <a:srgbClr val="2F3132"/>
              </a:solidFill>
              <a:latin typeface="モトヤゴシック w3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7B4D2697-CC85-47E8-BE10-32C1DFE1F4E9}"/>
              </a:ext>
            </a:extLst>
          </p:cNvPr>
          <p:cNvSpPr/>
          <p:nvPr/>
        </p:nvSpPr>
        <p:spPr>
          <a:xfrm>
            <a:off x="11536596" y="15687591"/>
            <a:ext cx="17306332" cy="25129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200"/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17767CEE-4E2C-4117-996A-7D33E0F47ABC}"/>
              </a:ext>
            </a:extLst>
          </p:cNvPr>
          <p:cNvSpPr txBox="1"/>
          <p:nvPr/>
        </p:nvSpPr>
        <p:spPr>
          <a:xfrm>
            <a:off x="11882274" y="15839578"/>
            <a:ext cx="17107736" cy="21864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118"/>
              </a:lnSpc>
              <a:spcBef>
                <a:spcPct val="0"/>
              </a:spcBef>
            </a:pPr>
            <a:r>
              <a:rPr lang="en-US" altLang="ja-JP" sz="6400" spc="682" dirty="0">
                <a:solidFill>
                  <a:srgbClr val="2F3132"/>
                </a:solidFill>
                <a:latin typeface="モトヤゴシック w3"/>
              </a:rPr>
              <a:t>【</a:t>
            </a:r>
            <a:r>
              <a:rPr lang="ja-JP" altLang="en-US" sz="6400" spc="682" dirty="0">
                <a:solidFill>
                  <a:srgbClr val="2F3132"/>
                </a:solidFill>
                <a:latin typeface="モトヤゴシック w3"/>
              </a:rPr>
              <a:t>日時</a:t>
            </a:r>
            <a:r>
              <a:rPr lang="en-US" altLang="ja-JP" sz="6400" spc="682" dirty="0">
                <a:solidFill>
                  <a:srgbClr val="2F3132"/>
                </a:solidFill>
                <a:latin typeface="モトヤゴシック w3"/>
              </a:rPr>
              <a:t>】2023</a:t>
            </a:r>
            <a:r>
              <a:rPr lang="ja-JP" altLang="en-US" sz="6400" spc="682" dirty="0">
                <a:solidFill>
                  <a:srgbClr val="2F3132"/>
                </a:solidFill>
                <a:latin typeface="モトヤゴシック w3"/>
              </a:rPr>
              <a:t>年</a:t>
            </a:r>
            <a:r>
              <a:rPr lang="en-US" altLang="ja-JP" sz="6400" spc="682" dirty="0">
                <a:solidFill>
                  <a:srgbClr val="2F3132"/>
                </a:solidFill>
                <a:latin typeface="モトヤゴシック w3"/>
              </a:rPr>
              <a:t>4</a:t>
            </a:r>
            <a:r>
              <a:rPr lang="ja-JP" altLang="en-US" sz="6400" spc="682" dirty="0">
                <a:solidFill>
                  <a:srgbClr val="2F3132"/>
                </a:solidFill>
                <a:latin typeface="モトヤゴシック w3"/>
              </a:rPr>
              <a:t>月</a:t>
            </a:r>
            <a:r>
              <a:rPr lang="en-US" altLang="ja-JP" sz="6400" spc="682" dirty="0">
                <a:solidFill>
                  <a:srgbClr val="2F3132"/>
                </a:solidFill>
                <a:latin typeface="モトヤゴシック w3"/>
              </a:rPr>
              <a:t>21</a:t>
            </a:r>
            <a:r>
              <a:rPr lang="ja-JP" altLang="en-US" sz="6400" spc="682" dirty="0">
                <a:solidFill>
                  <a:srgbClr val="2F3132"/>
                </a:solidFill>
                <a:latin typeface="モトヤゴシック w3"/>
              </a:rPr>
              <a:t>日（金）</a:t>
            </a:r>
            <a:r>
              <a:rPr lang="en-US" altLang="ja-JP" sz="6400" spc="682" dirty="0">
                <a:solidFill>
                  <a:srgbClr val="2F3132"/>
                </a:solidFill>
                <a:latin typeface="モトヤゴシック w3"/>
              </a:rPr>
              <a:t>12:10</a:t>
            </a:r>
            <a:r>
              <a:rPr lang="ja-JP" altLang="en-US" sz="6400" spc="682" dirty="0">
                <a:solidFill>
                  <a:srgbClr val="2F3132"/>
                </a:solidFill>
                <a:latin typeface="モトヤゴシック w3"/>
              </a:rPr>
              <a:t>～</a:t>
            </a:r>
            <a:r>
              <a:rPr lang="en-US" altLang="ja-JP" sz="6400" spc="682" dirty="0">
                <a:solidFill>
                  <a:srgbClr val="2F3132"/>
                </a:solidFill>
                <a:latin typeface="モトヤゴシック w3"/>
              </a:rPr>
              <a:t>13</a:t>
            </a:r>
            <a:r>
              <a:rPr lang="ja-JP" altLang="en-US" sz="6400" spc="682" dirty="0">
                <a:solidFill>
                  <a:srgbClr val="2F3132"/>
                </a:solidFill>
                <a:latin typeface="モトヤゴシック w3"/>
              </a:rPr>
              <a:t>：</a:t>
            </a:r>
            <a:r>
              <a:rPr lang="en-US" altLang="ja-JP" sz="6400" spc="682" dirty="0">
                <a:solidFill>
                  <a:srgbClr val="2F3132"/>
                </a:solidFill>
                <a:latin typeface="モトヤゴシック w3"/>
              </a:rPr>
              <a:t>15</a:t>
            </a:r>
          </a:p>
          <a:p>
            <a:pPr>
              <a:lnSpc>
                <a:spcPts val="9118"/>
              </a:lnSpc>
              <a:spcBef>
                <a:spcPct val="0"/>
              </a:spcBef>
            </a:pPr>
            <a:r>
              <a:rPr lang="en-US" altLang="ja-JP" sz="6400" spc="682" dirty="0">
                <a:solidFill>
                  <a:srgbClr val="2F3132"/>
                </a:solidFill>
                <a:latin typeface="モトヤゴシック w3"/>
              </a:rPr>
              <a:t>【</a:t>
            </a:r>
            <a:r>
              <a:rPr lang="ja-JP" altLang="en-US" sz="6400" spc="682" dirty="0">
                <a:solidFill>
                  <a:srgbClr val="2F3132"/>
                </a:solidFill>
                <a:latin typeface="モトヤゴシック w3"/>
              </a:rPr>
              <a:t>会場</a:t>
            </a:r>
            <a:r>
              <a:rPr lang="en-US" altLang="ja-JP" sz="6400" spc="682" dirty="0">
                <a:solidFill>
                  <a:srgbClr val="2F3132"/>
                </a:solidFill>
                <a:latin typeface="モトヤゴシック w3"/>
              </a:rPr>
              <a:t>】</a:t>
            </a:r>
            <a:r>
              <a:rPr lang="ja-JP" altLang="en-US" sz="6400" spc="682" dirty="0">
                <a:solidFill>
                  <a:srgbClr val="2F3132"/>
                </a:solidFill>
                <a:latin typeface="モトヤゴシック w3"/>
              </a:rPr>
              <a:t>環境・情報科学館</a:t>
            </a:r>
            <a:r>
              <a:rPr lang="en-US" altLang="ja-JP" sz="6400" spc="682" dirty="0">
                <a:solidFill>
                  <a:srgbClr val="2F3132"/>
                </a:solidFill>
                <a:latin typeface="モトヤゴシック w3"/>
              </a:rPr>
              <a:t>3F</a:t>
            </a:r>
            <a:endParaRPr lang="en-US" sz="6400" spc="682" dirty="0">
              <a:solidFill>
                <a:srgbClr val="2F3132"/>
              </a:solidFill>
              <a:latin typeface="モトヤゴシック w3"/>
            </a:endParaRPr>
          </a:p>
        </p:txBody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id="{F22D96CD-BA0E-402F-A212-C5136E4341EF}"/>
              </a:ext>
            </a:extLst>
          </p:cNvPr>
          <p:cNvSpPr txBox="1"/>
          <p:nvPr/>
        </p:nvSpPr>
        <p:spPr>
          <a:xfrm>
            <a:off x="12059836" y="9678509"/>
            <a:ext cx="17107736" cy="10195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118"/>
              </a:lnSpc>
              <a:spcBef>
                <a:spcPct val="0"/>
              </a:spcBef>
            </a:pPr>
            <a:r>
              <a:rPr lang="ja-JP" altLang="en-US" sz="6400" spc="682" dirty="0">
                <a:solidFill>
                  <a:srgbClr val="2F3132"/>
                </a:solidFill>
                <a:latin typeface="モトヤゴシック w3"/>
              </a:rPr>
              <a:t>～</a:t>
            </a:r>
            <a:r>
              <a:rPr lang="en-US" altLang="ja-JP" sz="6400" spc="682" dirty="0">
                <a:solidFill>
                  <a:srgbClr val="2F3132"/>
                </a:solidFill>
                <a:latin typeface="モトヤゴシック w3"/>
              </a:rPr>
              <a:t>Let’s Study Abroad</a:t>
            </a:r>
            <a:r>
              <a:rPr lang="ja-JP" altLang="en-US" sz="6400" spc="682" dirty="0">
                <a:solidFill>
                  <a:srgbClr val="2F3132"/>
                </a:solidFill>
                <a:latin typeface="モトヤゴシック w3"/>
              </a:rPr>
              <a:t>！～</a:t>
            </a:r>
            <a:endParaRPr lang="en-US" altLang="ja-JP" sz="6400" spc="682" dirty="0">
              <a:solidFill>
                <a:srgbClr val="2F3132"/>
              </a:solidFill>
              <a:latin typeface="モトヤゴシック w3"/>
            </a:endParaRPr>
          </a:p>
        </p:txBody>
      </p:sp>
      <p:sp>
        <p:nvSpPr>
          <p:cNvPr id="18" name="TextBox 12">
            <a:extLst>
              <a:ext uri="{FF2B5EF4-FFF2-40B4-BE49-F238E27FC236}">
                <a16:creationId xmlns:a16="http://schemas.microsoft.com/office/drawing/2014/main" id="{C6B5129B-FD92-4B8A-982B-6FB2D71925A7}"/>
              </a:ext>
            </a:extLst>
          </p:cNvPr>
          <p:cNvSpPr txBox="1"/>
          <p:nvPr/>
        </p:nvSpPr>
        <p:spPr>
          <a:xfrm>
            <a:off x="3497900" y="5024718"/>
            <a:ext cx="30404112" cy="35834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18"/>
              </a:lnSpc>
              <a:spcBef>
                <a:spcPct val="0"/>
              </a:spcBef>
            </a:pPr>
            <a:r>
              <a:rPr lang="en-US" altLang="ja-JP" sz="13800" spc="682" dirty="0">
                <a:solidFill>
                  <a:srgbClr val="2F3132"/>
                </a:solidFill>
                <a:latin typeface="モトヤゴシック w3"/>
              </a:rPr>
              <a:t>2023</a:t>
            </a:r>
            <a:r>
              <a:rPr lang="ja-JP" altLang="en-US" sz="13800" spc="682" dirty="0">
                <a:solidFill>
                  <a:srgbClr val="2F3132"/>
                </a:solidFill>
                <a:latin typeface="モトヤゴシック w3"/>
              </a:rPr>
              <a:t>年度海外留学・</a:t>
            </a:r>
            <a:endParaRPr lang="en-US" altLang="ja-JP" sz="13800" spc="682" dirty="0">
              <a:solidFill>
                <a:srgbClr val="2F3132"/>
              </a:solidFill>
              <a:latin typeface="モトヤゴシック w3"/>
            </a:endParaRPr>
          </a:p>
          <a:p>
            <a:pPr algn="ctr">
              <a:lnSpc>
                <a:spcPts val="9118"/>
              </a:lnSpc>
              <a:spcBef>
                <a:spcPct val="0"/>
              </a:spcBef>
            </a:pPr>
            <a:endParaRPr lang="en-US" altLang="ja-JP" sz="13800" spc="682" dirty="0">
              <a:solidFill>
                <a:srgbClr val="2F3132"/>
              </a:solidFill>
              <a:latin typeface="モトヤゴシック w3"/>
            </a:endParaRPr>
          </a:p>
          <a:p>
            <a:pPr algn="ctr">
              <a:lnSpc>
                <a:spcPts val="9118"/>
              </a:lnSpc>
              <a:spcBef>
                <a:spcPct val="0"/>
              </a:spcBef>
            </a:pPr>
            <a:r>
              <a:rPr lang="ja-JP" altLang="en-US" sz="13800" spc="682" dirty="0">
                <a:solidFill>
                  <a:srgbClr val="2F3132"/>
                </a:solidFill>
                <a:latin typeface="モトヤゴシック w3"/>
              </a:rPr>
              <a:t>海外短期研修プログラム説明会</a:t>
            </a:r>
            <a:endParaRPr lang="en-US" sz="13800" spc="682" dirty="0">
              <a:solidFill>
                <a:srgbClr val="2F3132"/>
              </a:solidFill>
              <a:latin typeface="モトヤゴシック w3"/>
            </a:endParaRP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EA849D7A-8B49-4FA8-9853-0430AA4D5C66}"/>
              </a:ext>
            </a:extLst>
          </p:cNvPr>
          <p:cNvSpPr/>
          <p:nvPr/>
        </p:nvSpPr>
        <p:spPr>
          <a:xfrm>
            <a:off x="15697200" y="19113127"/>
            <a:ext cx="20132457" cy="1233810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TextBox 12">
            <a:extLst>
              <a:ext uri="{FF2B5EF4-FFF2-40B4-BE49-F238E27FC236}">
                <a16:creationId xmlns:a16="http://schemas.microsoft.com/office/drawing/2014/main" id="{349A4C15-A37C-48C3-AEEB-22E71ACC4D53}"/>
              </a:ext>
            </a:extLst>
          </p:cNvPr>
          <p:cNvSpPr txBox="1"/>
          <p:nvPr/>
        </p:nvSpPr>
        <p:spPr>
          <a:xfrm>
            <a:off x="16139054" y="19145106"/>
            <a:ext cx="19690603" cy="10195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118"/>
              </a:lnSpc>
              <a:spcBef>
                <a:spcPct val="0"/>
              </a:spcBef>
            </a:pPr>
            <a:r>
              <a:rPr lang="ja-JP" altLang="en-US" sz="6400" spc="682" dirty="0">
                <a:solidFill>
                  <a:srgbClr val="00B0F0"/>
                </a:solidFill>
                <a:latin typeface="モトヤゴシック w3"/>
              </a:rPr>
              <a:t>問合先：国際交流チーム </a:t>
            </a:r>
            <a:r>
              <a:rPr lang="en-US" altLang="ja-JP" sz="6400" spc="682" dirty="0">
                <a:solidFill>
                  <a:srgbClr val="00B0F0"/>
                </a:solidFill>
                <a:latin typeface="モトヤゴシック w3"/>
              </a:rPr>
              <a:t>koryu@ab.mie-u.ac.jp</a:t>
            </a:r>
            <a:endParaRPr lang="en-US" sz="6400" spc="682" dirty="0">
              <a:solidFill>
                <a:srgbClr val="00B0F0"/>
              </a:solidFill>
              <a:latin typeface="モトヤゴシック w3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86</Words>
  <Application>Microsoft Office PowerPoint</Application>
  <PresentationFormat>ユーザー設定</PresentationFormat>
  <Paragraphs>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Calibri</vt:lpstr>
      <vt:lpstr>Arial</vt:lpstr>
      <vt:lpstr>モトヤゴシック w3</vt:lpstr>
      <vt:lpstr>Office Theme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kokusaikt9</dc:creator>
  <cp:lastModifiedBy>kokusaikt9</cp:lastModifiedBy>
  <cp:revision>8</cp:revision>
  <dcterms:created xsi:type="dcterms:W3CDTF">2006-08-16T00:00:00Z</dcterms:created>
  <dcterms:modified xsi:type="dcterms:W3CDTF">2023-04-14T01:36:34Z</dcterms:modified>
  <dc:identifier>DAFgCVk4uOE</dc:identifier>
</cp:coreProperties>
</file>