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801600" cy="9601200" type="A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640080" algn="l" rtl="0" fontAlgn="base">
      <a:spcBef>
        <a:spcPct val="0"/>
      </a:spcBef>
      <a:spcAft>
        <a:spcPct val="0"/>
      </a:spcAft>
      <a:defRPr kumimoji="1" sz="3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280160" algn="l" rtl="0" fontAlgn="base">
      <a:spcBef>
        <a:spcPct val="0"/>
      </a:spcBef>
      <a:spcAft>
        <a:spcPct val="0"/>
      </a:spcAft>
      <a:defRPr kumimoji="1" sz="3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20240" algn="l" rtl="0" fontAlgn="base">
      <a:spcBef>
        <a:spcPct val="0"/>
      </a:spcBef>
      <a:spcAft>
        <a:spcPct val="0"/>
      </a:spcAft>
      <a:defRPr kumimoji="1" sz="3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560320" algn="l" rtl="0" fontAlgn="base">
      <a:spcBef>
        <a:spcPct val="0"/>
      </a:spcBef>
      <a:spcAft>
        <a:spcPct val="0"/>
      </a:spcAft>
      <a:defRPr kumimoji="1" sz="3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00400" algn="l" defTabSz="1280160" rtl="0" eaLnBrk="1" latinLnBrk="0" hangingPunct="1">
      <a:defRPr kumimoji="1" sz="3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3840480" algn="l" defTabSz="1280160" rtl="0" eaLnBrk="1" latinLnBrk="0" hangingPunct="1">
      <a:defRPr kumimoji="1" sz="3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4480560" algn="l" defTabSz="1280160" rtl="0" eaLnBrk="1" latinLnBrk="0" hangingPunct="1">
      <a:defRPr kumimoji="1" sz="3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5120640" algn="l" defTabSz="1280160" rtl="0" eaLnBrk="1" latinLnBrk="0" hangingPunct="1">
      <a:defRPr kumimoji="1" sz="3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E989"/>
    <a:srgbClr val="CCFF99"/>
    <a:srgbClr val="FFE36D"/>
    <a:srgbClr val="007E00"/>
    <a:srgbClr val="007000"/>
    <a:srgbClr val="009E00"/>
    <a:srgbClr val="FFE05B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13" autoAdjust="0"/>
    <p:restoredTop sz="94430" autoAdjust="0"/>
  </p:normalViewPr>
  <p:slideViewPr>
    <p:cSldViewPr>
      <p:cViewPr>
        <p:scale>
          <a:sx n="256" d="100"/>
          <a:sy n="256" d="100"/>
        </p:scale>
        <p:origin x="-11508" y="-1153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2949787" cy="496967"/>
          </a:xfrm>
          <a:prstGeom prst="rect">
            <a:avLst/>
          </a:prstGeom>
        </p:spPr>
        <p:txBody>
          <a:bodyPr vert="horz" lIns="91396" tIns="45697" rIns="91396" bIns="45697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5"/>
            <a:ext cx="2949787" cy="496967"/>
          </a:xfrm>
          <a:prstGeom prst="rect">
            <a:avLst/>
          </a:prstGeom>
        </p:spPr>
        <p:txBody>
          <a:bodyPr vert="horz" lIns="91396" tIns="45697" rIns="91396" bIns="45697" rtlCol="0"/>
          <a:lstStyle>
            <a:lvl1pPr algn="r">
              <a:defRPr sz="1200"/>
            </a:lvl1pPr>
          </a:lstStyle>
          <a:p>
            <a:pPr>
              <a:defRPr/>
            </a:pPr>
            <a:fld id="{F89B0325-551B-4BCC-864E-FB331A2626B3}" type="datetimeFigureOut">
              <a:rPr lang="ja-JP" altLang="en-US"/>
              <a:pPr>
                <a:defRPr/>
              </a:pPr>
              <a:t>2025/4/15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6" tIns="45697" rIns="91396" bIns="4569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396" tIns="45697" rIns="91396" bIns="45697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9440651"/>
            <a:ext cx="2949787" cy="496967"/>
          </a:xfrm>
          <a:prstGeom prst="rect">
            <a:avLst/>
          </a:prstGeom>
        </p:spPr>
        <p:txBody>
          <a:bodyPr vert="horz" lIns="91396" tIns="45697" rIns="91396" bIns="4569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51"/>
            <a:ext cx="2949787" cy="496967"/>
          </a:xfrm>
          <a:prstGeom prst="rect">
            <a:avLst/>
          </a:prstGeom>
        </p:spPr>
        <p:txBody>
          <a:bodyPr vert="horz" lIns="91396" tIns="45697" rIns="91396" bIns="45697" rtlCol="0" anchor="b"/>
          <a:lstStyle>
            <a:lvl1pPr algn="r">
              <a:defRPr sz="1200"/>
            </a:lvl1pPr>
          </a:lstStyle>
          <a:p>
            <a:pPr>
              <a:defRPr/>
            </a:pPr>
            <a:fld id="{DC0AC0D0-859E-4C56-B401-3C31E6B546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3646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rtl="0" eaLnBrk="0" fontAlgn="base" hangingPunct="0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rtl="0" eaLnBrk="0" fontAlgn="base" hangingPunct="0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rtl="0" eaLnBrk="0" fontAlgn="base" hangingPunct="0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rtl="0" eaLnBrk="0" fontAlgn="base" hangingPunct="0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/>
              <a:t>最終版（確定バージョン）</a:t>
            </a:r>
            <a:endParaRPr lang="en-US" altLang="ja-JP" dirty="0"/>
          </a:p>
          <a:p>
            <a:pPr eaLnBrk="1" hangingPunct="1">
              <a:spcBef>
                <a:spcPct val="0"/>
              </a:spcBef>
            </a:pPr>
            <a:r>
              <a:rPr lang="ja-JP" altLang="en-US" dirty="0"/>
              <a:t>学長室前　外枠</a:t>
            </a:r>
            <a:r>
              <a:rPr lang="en-US" altLang="ja-JP" dirty="0"/>
              <a:t>840*656</a:t>
            </a:r>
            <a:r>
              <a:rPr lang="ja-JP" altLang="en-US" dirty="0"/>
              <a:t>　内枠</a:t>
            </a:r>
            <a:r>
              <a:rPr lang="en-US" altLang="ja-JP" dirty="0"/>
              <a:t>750*560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dirty="0"/>
              <a:t>センター長室　Ａ１</a:t>
            </a:r>
            <a:r>
              <a:rPr lang="en-US" altLang="ja-JP" dirty="0"/>
              <a:t>or A</a:t>
            </a:r>
            <a:r>
              <a:rPr lang="ja-JP" altLang="en-US" dirty="0"/>
              <a:t>０サイズ</a:t>
            </a:r>
          </a:p>
        </p:txBody>
      </p:sp>
      <p:sp>
        <p:nvSpPr>
          <p:cNvPr id="92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B358EB-2216-413E-B370-620A73C9A2A2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927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5E216-366C-4BAC-BE1C-71AAA71CB7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BB934-071E-4C76-A3E6-DCAD74C831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0" y="853440"/>
            <a:ext cx="2720340" cy="768096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60120" y="853440"/>
            <a:ext cx="7947660" cy="768096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4CA4C-14CE-4F72-82F6-43340F3E56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2B6C5-68CF-4990-838A-0496781D3E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2047F-0DE0-4482-B534-5416B6F226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E6ADF-C3AD-4830-ABA2-684B160C6F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FF7D9-184F-4634-9BD0-F6845E44CB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65282-2A12-496C-B95D-8D905A5B43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ED753-398A-4222-AE55-D69201327F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16650-A5D1-45B6-AAEC-8BD360F2FA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CBD5D-B2A2-4460-943F-EA3F7E45B2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120" y="853440"/>
            <a:ext cx="1088136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120" y="2773680"/>
            <a:ext cx="10881360" cy="576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120" y="8747760"/>
            <a:ext cx="2667000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8747760"/>
            <a:ext cx="4053840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>
              <a:defRPr sz="20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8747760"/>
            <a:ext cx="2667000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>
              <a:defRPr sz="2000"/>
            </a:lvl1pPr>
          </a:lstStyle>
          <a:p>
            <a:pPr>
              <a:defRPr/>
            </a:pPr>
            <a:fld id="{BA0D92A9-C645-4E82-BFD4-80851BC5DF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64008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charset="0"/>
          <a:ea typeface="ＭＳ Ｐゴシック" charset="-128"/>
        </a:defRPr>
      </a:lvl6pPr>
      <a:lvl7pPr marL="128016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charset="0"/>
          <a:ea typeface="ＭＳ Ｐゴシック" charset="-128"/>
        </a:defRPr>
      </a:lvl7pPr>
      <a:lvl8pPr marL="192024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charset="0"/>
          <a:ea typeface="ＭＳ Ｐゴシック" charset="-128"/>
        </a:defRPr>
      </a:lvl8pPr>
      <a:lvl9pPr marL="2560320" algn="ctr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Times New Roman" charset="0"/>
          <a:ea typeface="ＭＳ Ｐゴシック" charset="-128"/>
        </a:defRPr>
      </a:lvl9pPr>
    </p:titleStyle>
    <p:bodyStyle>
      <a:lvl1pPr marL="480060" indent="-480060" algn="l" rtl="0" eaLnBrk="0" fontAlgn="base" hangingPunct="0">
        <a:spcBef>
          <a:spcPct val="20000"/>
        </a:spcBef>
        <a:spcAft>
          <a:spcPct val="0"/>
        </a:spcAft>
        <a:buChar char="•"/>
        <a:defRPr kumimoji="1" sz="45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eaLnBrk="0" fontAlgn="base" hangingPunct="0">
        <a:spcBef>
          <a:spcPct val="20000"/>
        </a:spcBef>
        <a:spcAft>
          <a:spcPct val="0"/>
        </a:spcAft>
        <a:buChar char="–"/>
        <a:defRPr kumimoji="1" sz="3900">
          <a:solidFill>
            <a:schemeClr val="tx1"/>
          </a:solidFill>
          <a:latin typeface="+mn-lt"/>
          <a:ea typeface="+mn-ea"/>
        </a:defRPr>
      </a:lvl2pPr>
      <a:lvl3pPr marL="1600200" indent="-320040" algn="l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</a:defRPr>
      </a:lvl3pPr>
      <a:lvl4pPr marL="2240280" indent="-32004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4pPr>
      <a:lvl5pPr marL="2880360" indent="-320040" algn="l" rtl="0" eaLnBrk="0" fontAlgn="base" hangingPunct="0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5pPr>
      <a:lvl6pPr marL="352044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6pPr>
      <a:lvl7pPr marL="416052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7pPr>
      <a:lvl8pPr marL="480060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8pPr>
      <a:lvl9pPr marL="5440680" indent="-320040" algn="l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gif"/><Relationship Id="rId18" Type="http://schemas.openxmlformats.org/officeDocument/2006/relationships/image" Target="../media/image16.gif"/><Relationship Id="rId26" Type="http://schemas.openxmlformats.org/officeDocument/2006/relationships/image" Target="../media/image24.gif"/><Relationship Id="rId21" Type="http://schemas.openxmlformats.org/officeDocument/2006/relationships/image" Target="../media/image19.gif"/><Relationship Id="rId34" Type="http://schemas.openxmlformats.org/officeDocument/2006/relationships/image" Target="../media/image32.png"/><Relationship Id="rId7" Type="http://schemas.openxmlformats.org/officeDocument/2006/relationships/image" Target="../media/image5.gif"/><Relationship Id="rId12" Type="http://schemas.openxmlformats.org/officeDocument/2006/relationships/image" Target="../media/image10.gif"/><Relationship Id="rId17" Type="http://schemas.openxmlformats.org/officeDocument/2006/relationships/image" Target="../media/image15.gif"/><Relationship Id="rId25" Type="http://schemas.openxmlformats.org/officeDocument/2006/relationships/image" Target="../media/image23.png"/><Relationship Id="rId33" Type="http://schemas.openxmlformats.org/officeDocument/2006/relationships/image" Target="../media/image31.gif"/><Relationship Id="rId38" Type="http://schemas.openxmlformats.org/officeDocument/2006/relationships/image" Target="../media/image35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gif"/><Relationship Id="rId20" Type="http://schemas.openxmlformats.org/officeDocument/2006/relationships/image" Target="../media/image18.gif"/><Relationship Id="rId29" Type="http://schemas.openxmlformats.org/officeDocument/2006/relationships/image" Target="../media/image27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24" Type="http://schemas.openxmlformats.org/officeDocument/2006/relationships/image" Target="../media/image22.gif"/><Relationship Id="rId32" Type="http://schemas.openxmlformats.org/officeDocument/2006/relationships/image" Target="../media/image30.gif"/><Relationship Id="rId37" Type="http://schemas.openxmlformats.org/officeDocument/2006/relationships/image" Target="../media/image34.gif"/><Relationship Id="rId5" Type="http://schemas.openxmlformats.org/officeDocument/2006/relationships/image" Target="../media/image3.gif"/><Relationship Id="rId15" Type="http://schemas.openxmlformats.org/officeDocument/2006/relationships/image" Target="../media/image13.gif"/><Relationship Id="rId23" Type="http://schemas.openxmlformats.org/officeDocument/2006/relationships/image" Target="../media/image21.gif"/><Relationship Id="rId28" Type="http://schemas.openxmlformats.org/officeDocument/2006/relationships/image" Target="../media/image26.gif"/><Relationship Id="rId36" Type="http://schemas.openxmlformats.org/officeDocument/2006/relationships/image" Target="../media/image33.png"/><Relationship Id="rId10" Type="http://schemas.openxmlformats.org/officeDocument/2006/relationships/image" Target="../media/image8.gif"/><Relationship Id="rId19" Type="http://schemas.openxmlformats.org/officeDocument/2006/relationships/image" Target="../media/image17.gif"/><Relationship Id="rId31" Type="http://schemas.openxmlformats.org/officeDocument/2006/relationships/image" Target="../media/image29.png"/><Relationship Id="rId4" Type="http://schemas.openxmlformats.org/officeDocument/2006/relationships/image" Target="../media/image2.gif"/><Relationship Id="rId9" Type="http://schemas.openxmlformats.org/officeDocument/2006/relationships/image" Target="../media/image7.gif"/><Relationship Id="rId14" Type="http://schemas.openxmlformats.org/officeDocument/2006/relationships/image" Target="../media/image12.gif"/><Relationship Id="rId22" Type="http://schemas.openxmlformats.org/officeDocument/2006/relationships/image" Target="../media/image20.gif"/><Relationship Id="rId27" Type="http://schemas.openxmlformats.org/officeDocument/2006/relationships/image" Target="../media/image25.gif"/><Relationship Id="rId30" Type="http://schemas.openxmlformats.org/officeDocument/2006/relationships/image" Target="../media/image28.gif"/><Relationship Id="rId35" Type="http://schemas.microsoft.com/office/2007/relationships/hdphoto" Target="../media/hdphoto1.wdp"/><Relationship Id="rId8" Type="http://schemas.openxmlformats.org/officeDocument/2006/relationships/image" Target="../media/image6.gif"/><Relationship Id="rId3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正方形/長方形 610">
            <a:extLst>
              <a:ext uri="{FF2B5EF4-FFF2-40B4-BE49-F238E27FC236}">
                <a16:creationId xmlns:a16="http://schemas.microsoft.com/office/drawing/2014/main" id="{C0F76138-04CE-4DE1-8966-A6096ABC486F}"/>
              </a:ext>
            </a:extLst>
          </p:cNvPr>
          <p:cNvSpPr/>
          <p:nvPr/>
        </p:nvSpPr>
        <p:spPr>
          <a:xfrm>
            <a:off x="10702" y="-2133"/>
            <a:ext cx="12819922" cy="9626564"/>
          </a:xfrm>
          <a:prstGeom prst="rect">
            <a:avLst/>
          </a:prstGeom>
          <a:solidFill>
            <a:srgbClr val="D9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endParaRPr lang="ja-JP" altLang="en-US" sz="500" dirty="0"/>
          </a:p>
        </p:txBody>
      </p:sp>
      <p:grpSp>
        <p:nvGrpSpPr>
          <p:cNvPr id="2" name="グループ化 1"/>
          <p:cNvGrpSpPr>
            <a:grpSpLocks noChangeAspect="1"/>
          </p:cNvGrpSpPr>
          <p:nvPr/>
        </p:nvGrpSpPr>
        <p:grpSpPr>
          <a:xfrm>
            <a:off x="545556" y="2354499"/>
            <a:ext cx="7412251" cy="5745600"/>
            <a:chOff x="3921125" y="1874416"/>
            <a:chExt cx="4765675" cy="3694112"/>
          </a:xfrm>
          <a:solidFill>
            <a:srgbClr val="FFE989"/>
          </a:solidFill>
        </p:grpSpPr>
        <p:sp>
          <p:nvSpPr>
            <p:cNvPr id="3" name="Freeform 5"/>
            <p:cNvSpPr>
              <a:spLocks/>
            </p:cNvSpPr>
            <p:nvPr/>
          </p:nvSpPr>
          <p:spPr bwMode="auto">
            <a:xfrm>
              <a:off x="6859588" y="4643016"/>
              <a:ext cx="939800" cy="708025"/>
            </a:xfrm>
            <a:custGeom>
              <a:avLst/>
              <a:gdLst>
                <a:gd name="T0" fmla="*/ 245 w 525"/>
                <a:gd name="T1" fmla="*/ 7 h 396"/>
                <a:gd name="T2" fmla="*/ 253 w 525"/>
                <a:gd name="T3" fmla="*/ 21 h 396"/>
                <a:gd name="T4" fmla="*/ 229 w 525"/>
                <a:gd name="T5" fmla="*/ 24 h 396"/>
                <a:gd name="T6" fmla="*/ 217 w 525"/>
                <a:gd name="T7" fmla="*/ 44 h 396"/>
                <a:gd name="T8" fmla="*/ 213 w 525"/>
                <a:gd name="T9" fmla="*/ 57 h 396"/>
                <a:gd name="T10" fmla="*/ 190 w 525"/>
                <a:gd name="T11" fmla="*/ 47 h 396"/>
                <a:gd name="T12" fmla="*/ 178 w 525"/>
                <a:gd name="T13" fmla="*/ 46 h 396"/>
                <a:gd name="T14" fmla="*/ 165 w 525"/>
                <a:gd name="T15" fmla="*/ 49 h 396"/>
                <a:gd name="T16" fmla="*/ 158 w 525"/>
                <a:gd name="T17" fmla="*/ 57 h 396"/>
                <a:gd name="T18" fmla="*/ 155 w 525"/>
                <a:gd name="T19" fmla="*/ 63 h 396"/>
                <a:gd name="T20" fmla="*/ 152 w 525"/>
                <a:gd name="T21" fmla="*/ 76 h 396"/>
                <a:gd name="T22" fmla="*/ 142 w 525"/>
                <a:gd name="T23" fmla="*/ 84 h 396"/>
                <a:gd name="T24" fmla="*/ 134 w 525"/>
                <a:gd name="T25" fmla="*/ 86 h 396"/>
                <a:gd name="T26" fmla="*/ 120 w 525"/>
                <a:gd name="T27" fmla="*/ 96 h 396"/>
                <a:gd name="T28" fmla="*/ 94 w 525"/>
                <a:gd name="T29" fmla="*/ 121 h 396"/>
                <a:gd name="T30" fmla="*/ 62 w 525"/>
                <a:gd name="T31" fmla="*/ 131 h 396"/>
                <a:gd name="T32" fmla="*/ 29 w 525"/>
                <a:gd name="T33" fmla="*/ 145 h 396"/>
                <a:gd name="T34" fmla="*/ 16 w 525"/>
                <a:gd name="T35" fmla="*/ 148 h 396"/>
                <a:gd name="T36" fmla="*/ 8 w 525"/>
                <a:gd name="T37" fmla="*/ 180 h 396"/>
                <a:gd name="T38" fmla="*/ 8 w 525"/>
                <a:gd name="T39" fmla="*/ 201 h 396"/>
                <a:gd name="T40" fmla="*/ 1 w 525"/>
                <a:gd name="T41" fmla="*/ 201 h 396"/>
                <a:gd name="T42" fmla="*/ 19 w 525"/>
                <a:gd name="T43" fmla="*/ 240 h 396"/>
                <a:gd name="T44" fmla="*/ 37 w 525"/>
                <a:gd name="T45" fmla="*/ 286 h 396"/>
                <a:gd name="T46" fmla="*/ 29 w 525"/>
                <a:gd name="T47" fmla="*/ 312 h 396"/>
                <a:gd name="T48" fmla="*/ 55 w 525"/>
                <a:gd name="T49" fmla="*/ 333 h 396"/>
                <a:gd name="T50" fmla="*/ 90 w 525"/>
                <a:gd name="T51" fmla="*/ 317 h 396"/>
                <a:gd name="T52" fmla="*/ 142 w 525"/>
                <a:gd name="T53" fmla="*/ 308 h 396"/>
                <a:gd name="T54" fmla="*/ 189 w 525"/>
                <a:gd name="T55" fmla="*/ 291 h 396"/>
                <a:gd name="T56" fmla="*/ 252 w 525"/>
                <a:gd name="T57" fmla="*/ 289 h 396"/>
                <a:gd name="T58" fmla="*/ 275 w 525"/>
                <a:gd name="T59" fmla="*/ 304 h 396"/>
                <a:gd name="T60" fmla="*/ 288 w 525"/>
                <a:gd name="T61" fmla="*/ 316 h 396"/>
                <a:gd name="T62" fmla="*/ 296 w 525"/>
                <a:gd name="T63" fmla="*/ 326 h 396"/>
                <a:gd name="T64" fmla="*/ 322 w 525"/>
                <a:gd name="T65" fmla="*/ 299 h 396"/>
                <a:gd name="T66" fmla="*/ 321 w 525"/>
                <a:gd name="T67" fmla="*/ 315 h 396"/>
                <a:gd name="T68" fmla="*/ 313 w 525"/>
                <a:gd name="T69" fmla="*/ 335 h 396"/>
                <a:gd name="T70" fmla="*/ 330 w 525"/>
                <a:gd name="T71" fmla="*/ 332 h 396"/>
                <a:gd name="T72" fmla="*/ 346 w 525"/>
                <a:gd name="T73" fmla="*/ 357 h 396"/>
                <a:gd name="T74" fmla="*/ 369 w 525"/>
                <a:gd name="T75" fmla="*/ 380 h 396"/>
                <a:gd name="T76" fmla="*/ 406 w 525"/>
                <a:gd name="T77" fmla="*/ 380 h 396"/>
                <a:gd name="T78" fmla="*/ 415 w 525"/>
                <a:gd name="T79" fmla="*/ 383 h 396"/>
                <a:gd name="T80" fmla="*/ 432 w 525"/>
                <a:gd name="T81" fmla="*/ 392 h 396"/>
                <a:gd name="T82" fmla="*/ 477 w 525"/>
                <a:gd name="T83" fmla="*/ 370 h 396"/>
                <a:gd name="T84" fmla="*/ 499 w 525"/>
                <a:gd name="T85" fmla="*/ 307 h 396"/>
                <a:gd name="T86" fmla="*/ 517 w 525"/>
                <a:gd name="T87" fmla="*/ 267 h 396"/>
                <a:gd name="T88" fmla="*/ 523 w 525"/>
                <a:gd name="T89" fmla="*/ 236 h 396"/>
                <a:gd name="T90" fmla="*/ 519 w 525"/>
                <a:gd name="T91" fmla="*/ 203 h 396"/>
                <a:gd name="T92" fmla="*/ 512 w 525"/>
                <a:gd name="T93" fmla="*/ 194 h 396"/>
                <a:gd name="T94" fmla="*/ 486 w 525"/>
                <a:gd name="T95" fmla="*/ 158 h 396"/>
                <a:gd name="T96" fmla="*/ 471 w 525"/>
                <a:gd name="T97" fmla="*/ 144 h 396"/>
                <a:gd name="T98" fmla="*/ 457 w 525"/>
                <a:gd name="T99" fmla="*/ 125 h 396"/>
                <a:gd name="T100" fmla="*/ 431 w 525"/>
                <a:gd name="T101" fmla="*/ 110 h 396"/>
                <a:gd name="T102" fmla="*/ 424 w 525"/>
                <a:gd name="T103" fmla="*/ 82 h 396"/>
                <a:gd name="T104" fmla="*/ 407 w 525"/>
                <a:gd name="T105" fmla="*/ 48 h 396"/>
                <a:gd name="T106" fmla="*/ 389 w 525"/>
                <a:gd name="T107" fmla="*/ 19 h 396"/>
                <a:gd name="T108" fmla="*/ 376 w 525"/>
                <a:gd name="T109" fmla="*/ 16 h 396"/>
                <a:gd name="T110" fmla="*/ 371 w 525"/>
                <a:gd name="T111" fmla="*/ 36 h 396"/>
                <a:gd name="T112" fmla="*/ 369 w 525"/>
                <a:gd name="T113" fmla="*/ 68 h 396"/>
                <a:gd name="T114" fmla="*/ 336 w 525"/>
                <a:gd name="T115" fmla="*/ 82 h 396"/>
                <a:gd name="T116" fmla="*/ 302 w 525"/>
                <a:gd name="T117" fmla="*/ 62 h 396"/>
                <a:gd name="T118" fmla="*/ 298 w 525"/>
                <a:gd name="T119" fmla="*/ 43 h 396"/>
                <a:gd name="T120" fmla="*/ 305 w 525"/>
                <a:gd name="T121" fmla="*/ 29 h 396"/>
                <a:gd name="T122" fmla="*/ 300 w 525"/>
                <a:gd name="T123" fmla="*/ 23 h 396"/>
                <a:gd name="T124" fmla="*/ 284 w 525"/>
                <a:gd name="T125" fmla="*/ 21 h 39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25"/>
                <a:gd name="T190" fmla="*/ 0 h 396"/>
                <a:gd name="T191" fmla="*/ 525 w 525"/>
                <a:gd name="T192" fmla="*/ 396 h 39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25" h="396">
                  <a:moveTo>
                    <a:pt x="261" y="14"/>
                  </a:moveTo>
                  <a:cubicBezTo>
                    <a:pt x="256" y="13"/>
                    <a:pt x="256" y="11"/>
                    <a:pt x="254" y="10"/>
                  </a:cubicBezTo>
                  <a:cubicBezTo>
                    <a:pt x="252" y="8"/>
                    <a:pt x="246" y="5"/>
                    <a:pt x="245" y="7"/>
                  </a:cubicBezTo>
                  <a:cubicBezTo>
                    <a:pt x="244" y="8"/>
                    <a:pt x="246" y="10"/>
                    <a:pt x="249" y="11"/>
                  </a:cubicBezTo>
                  <a:cubicBezTo>
                    <a:pt x="252" y="12"/>
                    <a:pt x="253" y="10"/>
                    <a:pt x="253" y="14"/>
                  </a:cubicBezTo>
                  <a:cubicBezTo>
                    <a:pt x="253" y="19"/>
                    <a:pt x="257" y="20"/>
                    <a:pt x="253" y="21"/>
                  </a:cubicBezTo>
                  <a:cubicBezTo>
                    <a:pt x="249" y="22"/>
                    <a:pt x="242" y="23"/>
                    <a:pt x="240" y="21"/>
                  </a:cubicBezTo>
                  <a:cubicBezTo>
                    <a:pt x="237" y="20"/>
                    <a:pt x="237" y="21"/>
                    <a:pt x="235" y="22"/>
                  </a:cubicBezTo>
                  <a:cubicBezTo>
                    <a:pt x="233" y="23"/>
                    <a:pt x="231" y="23"/>
                    <a:pt x="229" y="24"/>
                  </a:cubicBezTo>
                  <a:cubicBezTo>
                    <a:pt x="228" y="25"/>
                    <a:pt x="227" y="28"/>
                    <a:pt x="225" y="30"/>
                  </a:cubicBezTo>
                  <a:cubicBezTo>
                    <a:pt x="223" y="32"/>
                    <a:pt x="222" y="36"/>
                    <a:pt x="221" y="37"/>
                  </a:cubicBezTo>
                  <a:cubicBezTo>
                    <a:pt x="220" y="38"/>
                    <a:pt x="218" y="41"/>
                    <a:pt x="217" y="44"/>
                  </a:cubicBezTo>
                  <a:cubicBezTo>
                    <a:pt x="215" y="47"/>
                    <a:pt x="213" y="47"/>
                    <a:pt x="214" y="49"/>
                  </a:cubicBezTo>
                  <a:cubicBezTo>
                    <a:pt x="214" y="51"/>
                    <a:pt x="218" y="54"/>
                    <a:pt x="217" y="56"/>
                  </a:cubicBezTo>
                  <a:cubicBezTo>
                    <a:pt x="216" y="58"/>
                    <a:pt x="216" y="59"/>
                    <a:pt x="213" y="57"/>
                  </a:cubicBezTo>
                  <a:cubicBezTo>
                    <a:pt x="209" y="55"/>
                    <a:pt x="204" y="55"/>
                    <a:pt x="202" y="56"/>
                  </a:cubicBezTo>
                  <a:cubicBezTo>
                    <a:pt x="200" y="57"/>
                    <a:pt x="196" y="66"/>
                    <a:pt x="196" y="63"/>
                  </a:cubicBezTo>
                  <a:cubicBezTo>
                    <a:pt x="196" y="60"/>
                    <a:pt x="193" y="51"/>
                    <a:pt x="190" y="47"/>
                  </a:cubicBezTo>
                  <a:cubicBezTo>
                    <a:pt x="187" y="44"/>
                    <a:pt x="185" y="46"/>
                    <a:pt x="184" y="44"/>
                  </a:cubicBezTo>
                  <a:cubicBezTo>
                    <a:pt x="182" y="42"/>
                    <a:pt x="183" y="39"/>
                    <a:pt x="181" y="41"/>
                  </a:cubicBezTo>
                  <a:cubicBezTo>
                    <a:pt x="180" y="43"/>
                    <a:pt x="180" y="46"/>
                    <a:pt x="178" y="46"/>
                  </a:cubicBezTo>
                  <a:cubicBezTo>
                    <a:pt x="175" y="46"/>
                    <a:pt x="173" y="42"/>
                    <a:pt x="172" y="46"/>
                  </a:cubicBezTo>
                  <a:cubicBezTo>
                    <a:pt x="170" y="49"/>
                    <a:pt x="170" y="53"/>
                    <a:pt x="168" y="52"/>
                  </a:cubicBezTo>
                  <a:cubicBezTo>
                    <a:pt x="166" y="51"/>
                    <a:pt x="166" y="50"/>
                    <a:pt x="165" y="49"/>
                  </a:cubicBezTo>
                  <a:cubicBezTo>
                    <a:pt x="165" y="48"/>
                    <a:pt x="163" y="51"/>
                    <a:pt x="162" y="52"/>
                  </a:cubicBezTo>
                  <a:cubicBezTo>
                    <a:pt x="161" y="52"/>
                    <a:pt x="160" y="50"/>
                    <a:pt x="159" y="52"/>
                  </a:cubicBezTo>
                  <a:cubicBezTo>
                    <a:pt x="157" y="54"/>
                    <a:pt x="157" y="57"/>
                    <a:pt x="158" y="57"/>
                  </a:cubicBezTo>
                  <a:cubicBezTo>
                    <a:pt x="160" y="57"/>
                    <a:pt x="161" y="59"/>
                    <a:pt x="158" y="59"/>
                  </a:cubicBezTo>
                  <a:cubicBezTo>
                    <a:pt x="155" y="59"/>
                    <a:pt x="154" y="60"/>
                    <a:pt x="155" y="61"/>
                  </a:cubicBezTo>
                  <a:cubicBezTo>
                    <a:pt x="157" y="62"/>
                    <a:pt x="158" y="63"/>
                    <a:pt x="155" y="63"/>
                  </a:cubicBezTo>
                  <a:cubicBezTo>
                    <a:pt x="152" y="63"/>
                    <a:pt x="151" y="65"/>
                    <a:pt x="151" y="67"/>
                  </a:cubicBezTo>
                  <a:cubicBezTo>
                    <a:pt x="151" y="69"/>
                    <a:pt x="150" y="73"/>
                    <a:pt x="153" y="74"/>
                  </a:cubicBezTo>
                  <a:cubicBezTo>
                    <a:pt x="155" y="74"/>
                    <a:pt x="156" y="76"/>
                    <a:pt x="152" y="76"/>
                  </a:cubicBezTo>
                  <a:cubicBezTo>
                    <a:pt x="148" y="76"/>
                    <a:pt x="141" y="75"/>
                    <a:pt x="140" y="74"/>
                  </a:cubicBezTo>
                  <a:cubicBezTo>
                    <a:pt x="138" y="73"/>
                    <a:pt x="135" y="77"/>
                    <a:pt x="137" y="79"/>
                  </a:cubicBezTo>
                  <a:cubicBezTo>
                    <a:pt x="139" y="81"/>
                    <a:pt x="142" y="81"/>
                    <a:pt x="142" y="84"/>
                  </a:cubicBezTo>
                  <a:cubicBezTo>
                    <a:pt x="142" y="86"/>
                    <a:pt x="141" y="88"/>
                    <a:pt x="140" y="86"/>
                  </a:cubicBezTo>
                  <a:cubicBezTo>
                    <a:pt x="138" y="85"/>
                    <a:pt x="138" y="87"/>
                    <a:pt x="138" y="89"/>
                  </a:cubicBezTo>
                  <a:cubicBezTo>
                    <a:pt x="138" y="90"/>
                    <a:pt x="135" y="89"/>
                    <a:pt x="134" y="86"/>
                  </a:cubicBezTo>
                  <a:cubicBezTo>
                    <a:pt x="133" y="84"/>
                    <a:pt x="131" y="78"/>
                    <a:pt x="130" y="78"/>
                  </a:cubicBezTo>
                  <a:cubicBezTo>
                    <a:pt x="128" y="78"/>
                    <a:pt x="123" y="82"/>
                    <a:pt x="122" y="86"/>
                  </a:cubicBezTo>
                  <a:cubicBezTo>
                    <a:pt x="120" y="90"/>
                    <a:pt x="119" y="94"/>
                    <a:pt x="120" y="96"/>
                  </a:cubicBezTo>
                  <a:cubicBezTo>
                    <a:pt x="120" y="97"/>
                    <a:pt x="122" y="99"/>
                    <a:pt x="120" y="100"/>
                  </a:cubicBezTo>
                  <a:cubicBezTo>
                    <a:pt x="119" y="101"/>
                    <a:pt x="114" y="108"/>
                    <a:pt x="110" y="112"/>
                  </a:cubicBezTo>
                  <a:cubicBezTo>
                    <a:pt x="107" y="116"/>
                    <a:pt x="99" y="120"/>
                    <a:pt x="94" y="121"/>
                  </a:cubicBezTo>
                  <a:cubicBezTo>
                    <a:pt x="89" y="123"/>
                    <a:pt x="82" y="123"/>
                    <a:pt x="79" y="124"/>
                  </a:cubicBezTo>
                  <a:cubicBezTo>
                    <a:pt x="77" y="125"/>
                    <a:pt x="78" y="125"/>
                    <a:pt x="74" y="127"/>
                  </a:cubicBezTo>
                  <a:cubicBezTo>
                    <a:pt x="71" y="129"/>
                    <a:pt x="64" y="130"/>
                    <a:pt x="62" y="131"/>
                  </a:cubicBezTo>
                  <a:cubicBezTo>
                    <a:pt x="59" y="133"/>
                    <a:pt x="59" y="132"/>
                    <a:pt x="56" y="132"/>
                  </a:cubicBezTo>
                  <a:cubicBezTo>
                    <a:pt x="53" y="132"/>
                    <a:pt x="43" y="136"/>
                    <a:pt x="39" y="139"/>
                  </a:cubicBezTo>
                  <a:cubicBezTo>
                    <a:pt x="36" y="142"/>
                    <a:pt x="32" y="145"/>
                    <a:pt x="29" y="145"/>
                  </a:cubicBezTo>
                  <a:cubicBezTo>
                    <a:pt x="26" y="145"/>
                    <a:pt x="21" y="149"/>
                    <a:pt x="20" y="152"/>
                  </a:cubicBezTo>
                  <a:cubicBezTo>
                    <a:pt x="20" y="155"/>
                    <a:pt x="19" y="160"/>
                    <a:pt x="18" y="156"/>
                  </a:cubicBezTo>
                  <a:cubicBezTo>
                    <a:pt x="16" y="153"/>
                    <a:pt x="19" y="145"/>
                    <a:pt x="16" y="148"/>
                  </a:cubicBezTo>
                  <a:cubicBezTo>
                    <a:pt x="14" y="151"/>
                    <a:pt x="11" y="158"/>
                    <a:pt x="11" y="160"/>
                  </a:cubicBezTo>
                  <a:cubicBezTo>
                    <a:pt x="12" y="163"/>
                    <a:pt x="13" y="162"/>
                    <a:pt x="11" y="166"/>
                  </a:cubicBezTo>
                  <a:cubicBezTo>
                    <a:pt x="9" y="169"/>
                    <a:pt x="8" y="175"/>
                    <a:pt x="8" y="180"/>
                  </a:cubicBezTo>
                  <a:cubicBezTo>
                    <a:pt x="8" y="184"/>
                    <a:pt x="13" y="192"/>
                    <a:pt x="15" y="197"/>
                  </a:cubicBezTo>
                  <a:cubicBezTo>
                    <a:pt x="16" y="202"/>
                    <a:pt x="18" y="212"/>
                    <a:pt x="16" y="210"/>
                  </a:cubicBezTo>
                  <a:cubicBezTo>
                    <a:pt x="13" y="207"/>
                    <a:pt x="8" y="199"/>
                    <a:pt x="8" y="201"/>
                  </a:cubicBezTo>
                  <a:cubicBezTo>
                    <a:pt x="8" y="202"/>
                    <a:pt x="13" y="209"/>
                    <a:pt x="13" y="210"/>
                  </a:cubicBezTo>
                  <a:cubicBezTo>
                    <a:pt x="13" y="211"/>
                    <a:pt x="11" y="214"/>
                    <a:pt x="9" y="211"/>
                  </a:cubicBezTo>
                  <a:cubicBezTo>
                    <a:pt x="7" y="209"/>
                    <a:pt x="0" y="198"/>
                    <a:pt x="1" y="201"/>
                  </a:cubicBezTo>
                  <a:cubicBezTo>
                    <a:pt x="1" y="203"/>
                    <a:pt x="6" y="211"/>
                    <a:pt x="10" y="215"/>
                  </a:cubicBezTo>
                  <a:cubicBezTo>
                    <a:pt x="14" y="218"/>
                    <a:pt x="16" y="224"/>
                    <a:pt x="17" y="228"/>
                  </a:cubicBezTo>
                  <a:cubicBezTo>
                    <a:pt x="17" y="233"/>
                    <a:pt x="17" y="237"/>
                    <a:pt x="19" y="240"/>
                  </a:cubicBezTo>
                  <a:cubicBezTo>
                    <a:pt x="21" y="243"/>
                    <a:pt x="28" y="248"/>
                    <a:pt x="28" y="254"/>
                  </a:cubicBezTo>
                  <a:cubicBezTo>
                    <a:pt x="28" y="259"/>
                    <a:pt x="27" y="265"/>
                    <a:pt x="29" y="268"/>
                  </a:cubicBezTo>
                  <a:cubicBezTo>
                    <a:pt x="31" y="272"/>
                    <a:pt x="37" y="281"/>
                    <a:pt x="37" y="286"/>
                  </a:cubicBezTo>
                  <a:cubicBezTo>
                    <a:pt x="37" y="291"/>
                    <a:pt x="35" y="296"/>
                    <a:pt x="35" y="300"/>
                  </a:cubicBezTo>
                  <a:cubicBezTo>
                    <a:pt x="35" y="304"/>
                    <a:pt x="37" y="308"/>
                    <a:pt x="36" y="309"/>
                  </a:cubicBezTo>
                  <a:cubicBezTo>
                    <a:pt x="35" y="309"/>
                    <a:pt x="32" y="309"/>
                    <a:pt x="29" y="312"/>
                  </a:cubicBezTo>
                  <a:cubicBezTo>
                    <a:pt x="27" y="315"/>
                    <a:pt x="25" y="320"/>
                    <a:pt x="28" y="321"/>
                  </a:cubicBezTo>
                  <a:cubicBezTo>
                    <a:pt x="30" y="321"/>
                    <a:pt x="35" y="325"/>
                    <a:pt x="39" y="327"/>
                  </a:cubicBezTo>
                  <a:cubicBezTo>
                    <a:pt x="43" y="330"/>
                    <a:pt x="49" y="333"/>
                    <a:pt x="55" y="333"/>
                  </a:cubicBezTo>
                  <a:cubicBezTo>
                    <a:pt x="62" y="333"/>
                    <a:pt x="69" y="328"/>
                    <a:pt x="75" y="325"/>
                  </a:cubicBezTo>
                  <a:cubicBezTo>
                    <a:pt x="81" y="322"/>
                    <a:pt x="83" y="324"/>
                    <a:pt x="84" y="323"/>
                  </a:cubicBezTo>
                  <a:cubicBezTo>
                    <a:pt x="85" y="321"/>
                    <a:pt x="87" y="317"/>
                    <a:pt x="90" y="317"/>
                  </a:cubicBezTo>
                  <a:cubicBezTo>
                    <a:pt x="94" y="317"/>
                    <a:pt x="99" y="315"/>
                    <a:pt x="106" y="315"/>
                  </a:cubicBezTo>
                  <a:cubicBezTo>
                    <a:pt x="113" y="315"/>
                    <a:pt x="130" y="319"/>
                    <a:pt x="134" y="317"/>
                  </a:cubicBezTo>
                  <a:cubicBezTo>
                    <a:pt x="139" y="315"/>
                    <a:pt x="140" y="312"/>
                    <a:pt x="142" y="308"/>
                  </a:cubicBezTo>
                  <a:cubicBezTo>
                    <a:pt x="145" y="304"/>
                    <a:pt x="151" y="302"/>
                    <a:pt x="157" y="299"/>
                  </a:cubicBezTo>
                  <a:cubicBezTo>
                    <a:pt x="163" y="296"/>
                    <a:pt x="167" y="294"/>
                    <a:pt x="170" y="294"/>
                  </a:cubicBezTo>
                  <a:cubicBezTo>
                    <a:pt x="174" y="294"/>
                    <a:pt x="183" y="294"/>
                    <a:pt x="189" y="291"/>
                  </a:cubicBezTo>
                  <a:cubicBezTo>
                    <a:pt x="194" y="288"/>
                    <a:pt x="205" y="283"/>
                    <a:pt x="215" y="283"/>
                  </a:cubicBezTo>
                  <a:cubicBezTo>
                    <a:pt x="226" y="283"/>
                    <a:pt x="233" y="281"/>
                    <a:pt x="236" y="281"/>
                  </a:cubicBezTo>
                  <a:cubicBezTo>
                    <a:pt x="239" y="282"/>
                    <a:pt x="247" y="289"/>
                    <a:pt x="252" y="289"/>
                  </a:cubicBezTo>
                  <a:cubicBezTo>
                    <a:pt x="257" y="289"/>
                    <a:pt x="262" y="291"/>
                    <a:pt x="266" y="292"/>
                  </a:cubicBezTo>
                  <a:cubicBezTo>
                    <a:pt x="270" y="294"/>
                    <a:pt x="276" y="293"/>
                    <a:pt x="275" y="296"/>
                  </a:cubicBezTo>
                  <a:cubicBezTo>
                    <a:pt x="273" y="300"/>
                    <a:pt x="272" y="305"/>
                    <a:pt x="275" y="304"/>
                  </a:cubicBezTo>
                  <a:cubicBezTo>
                    <a:pt x="277" y="304"/>
                    <a:pt x="276" y="303"/>
                    <a:pt x="278" y="305"/>
                  </a:cubicBezTo>
                  <a:cubicBezTo>
                    <a:pt x="280" y="307"/>
                    <a:pt x="283" y="308"/>
                    <a:pt x="284" y="311"/>
                  </a:cubicBezTo>
                  <a:cubicBezTo>
                    <a:pt x="285" y="314"/>
                    <a:pt x="287" y="314"/>
                    <a:pt x="288" y="316"/>
                  </a:cubicBezTo>
                  <a:cubicBezTo>
                    <a:pt x="288" y="318"/>
                    <a:pt x="289" y="321"/>
                    <a:pt x="289" y="323"/>
                  </a:cubicBezTo>
                  <a:cubicBezTo>
                    <a:pt x="289" y="325"/>
                    <a:pt x="294" y="331"/>
                    <a:pt x="296" y="332"/>
                  </a:cubicBezTo>
                  <a:cubicBezTo>
                    <a:pt x="298" y="333"/>
                    <a:pt x="293" y="329"/>
                    <a:pt x="296" y="326"/>
                  </a:cubicBezTo>
                  <a:cubicBezTo>
                    <a:pt x="300" y="323"/>
                    <a:pt x="308" y="315"/>
                    <a:pt x="311" y="314"/>
                  </a:cubicBezTo>
                  <a:cubicBezTo>
                    <a:pt x="313" y="312"/>
                    <a:pt x="312" y="310"/>
                    <a:pt x="315" y="307"/>
                  </a:cubicBezTo>
                  <a:cubicBezTo>
                    <a:pt x="319" y="305"/>
                    <a:pt x="322" y="300"/>
                    <a:pt x="322" y="299"/>
                  </a:cubicBezTo>
                  <a:cubicBezTo>
                    <a:pt x="322" y="298"/>
                    <a:pt x="322" y="299"/>
                    <a:pt x="323" y="303"/>
                  </a:cubicBezTo>
                  <a:cubicBezTo>
                    <a:pt x="323" y="307"/>
                    <a:pt x="322" y="306"/>
                    <a:pt x="322" y="310"/>
                  </a:cubicBezTo>
                  <a:cubicBezTo>
                    <a:pt x="322" y="313"/>
                    <a:pt x="324" y="311"/>
                    <a:pt x="321" y="315"/>
                  </a:cubicBezTo>
                  <a:cubicBezTo>
                    <a:pt x="318" y="318"/>
                    <a:pt x="318" y="321"/>
                    <a:pt x="317" y="325"/>
                  </a:cubicBezTo>
                  <a:cubicBezTo>
                    <a:pt x="317" y="329"/>
                    <a:pt x="315" y="331"/>
                    <a:pt x="313" y="332"/>
                  </a:cubicBezTo>
                  <a:cubicBezTo>
                    <a:pt x="310" y="333"/>
                    <a:pt x="310" y="335"/>
                    <a:pt x="313" y="335"/>
                  </a:cubicBezTo>
                  <a:cubicBezTo>
                    <a:pt x="315" y="335"/>
                    <a:pt x="320" y="335"/>
                    <a:pt x="321" y="330"/>
                  </a:cubicBezTo>
                  <a:cubicBezTo>
                    <a:pt x="322" y="325"/>
                    <a:pt x="322" y="319"/>
                    <a:pt x="323" y="320"/>
                  </a:cubicBezTo>
                  <a:cubicBezTo>
                    <a:pt x="325" y="322"/>
                    <a:pt x="332" y="328"/>
                    <a:pt x="330" y="332"/>
                  </a:cubicBezTo>
                  <a:cubicBezTo>
                    <a:pt x="329" y="336"/>
                    <a:pt x="323" y="341"/>
                    <a:pt x="327" y="341"/>
                  </a:cubicBezTo>
                  <a:cubicBezTo>
                    <a:pt x="331" y="341"/>
                    <a:pt x="333" y="339"/>
                    <a:pt x="337" y="341"/>
                  </a:cubicBezTo>
                  <a:cubicBezTo>
                    <a:pt x="341" y="344"/>
                    <a:pt x="347" y="353"/>
                    <a:pt x="346" y="357"/>
                  </a:cubicBezTo>
                  <a:cubicBezTo>
                    <a:pt x="344" y="361"/>
                    <a:pt x="343" y="364"/>
                    <a:pt x="347" y="368"/>
                  </a:cubicBezTo>
                  <a:cubicBezTo>
                    <a:pt x="350" y="372"/>
                    <a:pt x="349" y="372"/>
                    <a:pt x="356" y="375"/>
                  </a:cubicBezTo>
                  <a:cubicBezTo>
                    <a:pt x="362" y="379"/>
                    <a:pt x="366" y="378"/>
                    <a:pt x="369" y="380"/>
                  </a:cubicBezTo>
                  <a:cubicBezTo>
                    <a:pt x="372" y="383"/>
                    <a:pt x="370" y="379"/>
                    <a:pt x="377" y="382"/>
                  </a:cubicBezTo>
                  <a:cubicBezTo>
                    <a:pt x="384" y="385"/>
                    <a:pt x="391" y="392"/>
                    <a:pt x="395" y="390"/>
                  </a:cubicBezTo>
                  <a:cubicBezTo>
                    <a:pt x="399" y="388"/>
                    <a:pt x="404" y="385"/>
                    <a:pt x="406" y="380"/>
                  </a:cubicBezTo>
                  <a:cubicBezTo>
                    <a:pt x="409" y="376"/>
                    <a:pt x="413" y="373"/>
                    <a:pt x="414" y="376"/>
                  </a:cubicBezTo>
                  <a:cubicBezTo>
                    <a:pt x="415" y="378"/>
                    <a:pt x="411" y="380"/>
                    <a:pt x="412" y="382"/>
                  </a:cubicBezTo>
                  <a:cubicBezTo>
                    <a:pt x="412" y="383"/>
                    <a:pt x="415" y="385"/>
                    <a:pt x="415" y="383"/>
                  </a:cubicBezTo>
                  <a:cubicBezTo>
                    <a:pt x="415" y="381"/>
                    <a:pt x="416" y="377"/>
                    <a:pt x="417" y="380"/>
                  </a:cubicBezTo>
                  <a:cubicBezTo>
                    <a:pt x="418" y="383"/>
                    <a:pt x="425" y="386"/>
                    <a:pt x="428" y="390"/>
                  </a:cubicBezTo>
                  <a:cubicBezTo>
                    <a:pt x="432" y="394"/>
                    <a:pt x="432" y="396"/>
                    <a:pt x="432" y="392"/>
                  </a:cubicBezTo>
                  <a:cubicBezTo>
                    <a:pt x="432" y="389"/>
                    <a:pt x="437" y="389"/>
                    <a:pt x="441" y="385"/>
                  </a:cubicBezTo>
                  <a:cubicBezTo>
                    <a:pt x="445" y="380"/>
                    <a:pt x="447" y="375"/>
                    <a:pt x="455" y="375"/>
                  </a:cubicBezTo>
                  <a:cubicBezTo>
                    <a:pt x="463" y="375"/>
                    <a:pt x="476" y="373"/>
                    <a:pt x="477" y="370"/>
                  </a:cubicBezTo>
                  <a:cubicBezTo>
                    <a:pt x="478" y="366"/>
                    <a:pt x="478" y="360"/>
                    <a:pt x="478" y="356"/>
                  </a:cubicBezTo>
                  <a:cubicBezTo>
                    <a:pt x="479" y="352"/>
                    <a:pt x="485" y="337"/>
                    <a:pt x="487" y="331"/>
                  </a:cubicBezTo>
                  <a:cubicBezTo>
                    <a:pt x="490" y="326"/>
                    <a:pt x="492" y="315"/>
                    <a:pt x="499" y="307"/>
                  </a:cubicBezTo>
                  <a:cubicBezTo>
                    <a:pt x="506" y="300"/>
                    <a:pt x="510" y="297"/>
                    <a:pt x="510" y="294"/>
                  </a:cubicBezTo>
                  <a:cubicBezTo>
                    <a:pt x="510" y="290"/>
                    <a:pt x="513" y="286"/>
                    <a:pt x="515" y="283"/>
                  </a:cubicBezTo>
                  <a:cubicBezTo>
                    <a:pt x="517" y="279"/>
                    <a:pt x="516" y="272"/>
                    <a:pt x="517" y="267"/>
                  </a:cubicBezTo>
                  <a:cubicBezTo>
                    <a:pt x="518" y="262"/>
                    <a:pt x="522" y="257"/>
                    <a:pt x="521" y="255"/>
                  </a:cubicBezTo>
                  <a:cubicBezTo>
                    <a:pt x="520" y="252"/>
                    <a:pt x="520" y="250"/>
                    <a:pt x="521" y="249"/>
                  </a:cubicBezTo>
                  <a:cubicBezTo>
                    <a:pt x="523" y="247"/>
                    <a:pt x="525" y="240"/>
                    <a:pt x="523" y="236"/>
                  </a:cubicBezTo>
                  <a:cubicBezTo>
                    <a:pt x="522" y="231"/>
                    <a:pt x="519" y="228"/>
                    <a:pt x="519" y="224"/>
                  </a:cubicBezTo>
                  <a:cubicBezTo>
                    <a:pt x="519" y="220"/>
                    <a:pt x="518" y="217"/>
                    <a:pt x="517" y="213"/>
                  </a:cubicBezTo>
                  <a:cubicBezTo>
                    <a:pt x="515" y="208"/>
                    <a:pt x="519" y="205"/>
                    <a:pt x="519" y="203"/>
                  </a:cubicBezTo>
                  <a:cubicBezTo>
                    <a:pt x="518" y="202"/>
                    <a:pt x="519" y="200"/>
                    <a:pt x="520" y="199"/>
                  </a:cubicBezTo>
                  <a:cubicBezTo>
                    <a:pt x="520" y="197"/>
                    <a:pt x="521" y="190"/>
                    <a:pt x="521" y="191"/>
                  </a:cubicBezTo>
                  <a:cubicBezTo>
                    <a:pt x="520" y="193"/>
                    <a:pt x="517" y="201"/>
                    <a:pt x="512" y="194"/>
                  </a:cubicBezTo>
                  <a:cubicBezTo>
                    <a:pt x="507" y="188"/>
                    <a:pt x="505" y="180"/>
                    <a:pt x="502" y="179"/>
                  </a:cubicBezTo>
                  <a:cubicBezTo>
                    <a:pt x="500" y="179"/>
                    <a:pt x="492" y="174"/>
                    <a:pt x="489" y="170"/>
                  </a:cubicBezTo>
                  <a:cubicBezTo>
                    <a:pt x="487" y="166"/>
                    <a:pt x="489" y="159"/>
                    <a:pt x="486" y="158"/>
                  </a:cubicBezTo>
                  <a:cubicBezTo>
                    <a:pt x="484" y="157"/>
                    <a:pt x="479" y="153"/>
                    <a:pt x="478" y="154"/>
                  </a:cubicBezTo>
                  <a:cubicBezTo>
                    <a:pt x="478" y="155"/>
                    <a:pt x="477" y="157"/>
                    <a:pt x="475" y="156"/>
                  </a:cubicBezTo>
                  <a:cubicBezTo>
                    <a:pt x="473" y="154"/>
                    <a:pt x="474" y="148"/>
                    <a:pt x="471" y="144"/>
                  </a:cubicBezTo>
                  <a:cubicBezTo>
                    <a:pt x="467" y="139"/>
                    <a:pt x="462" y="135"/>
                    <a:pt x="463" y="133"/>
                  </a:cubicBezTo>
                  <a:cubicBezTo>
                    <a:pt x="463" y="131"/>
                    <a:pt x="463" y="130"/>
                    <a:pt x="464" y="130"/>
                  </a:cubicBezTo>
                  <a:cubicBezTo>
                    <a:pt x="465" y="130"/>
                    <a:pt x="461" y="129"/>
                    <a:pt x="457" y="125"/>
                  </a:cubicBezTo>
                  <a:cubicBezTo>
                    <a:pt x="452" y="120"/>
                    <a:pt x="452" y="122"/>
                    <a:pt x="449" y="120"/>
                  </a:cubicBezTo>
                  <a:cubicBezTo>
                    <a:pt x="446" y="118"/>
                    <a:pt x="446" y="118"/>
                    <a:pt x="443" y="117"/>
                  </a:cubicBezTo>
                  <a:cubicBezTo>
                    <a:pt x="439" y="117"/>
                    <a:pt x="431" y="114"/>
                    <a:pt x="431" y="110"/>
                  </a:cubicBezTo>
                  <a:cubicBezTo>
                    <a:pt x="430" y="107"/>
                    <a:pt x="431" y="105"/>
                    <a:pt x="429" y="101"/>
                  </a:cubicBezTo>
                  <a:cubicBezTo>
                    <a:pt x="427" y="98"/>
                    <a:pt x="429" y="99"/>
                    <a:pt x="428" y="94"/>
                  </a:cubicBezTo>
                  <a:cubicBezTo>
                    <a:pt x="427" y="89"/>
                    <a:pt x="428" y="85"/>
                    <a:pt x="424" y="82"/>
                  </a:cubicBezTo>
                  <a:cubicBezTo>
                    <a:pt x="421" y="79"/>
                    <a:pt x="420" y="80"/>
                    <a:pt x="419" y="75"/>
                  </a:cubicBezTo>
                  <a:cubicBezTo>
                    <a:pt x="419" y="71"/>
                    <a:pt x="419" y="62"/>
                    <a:pt x="417" y="58"/>
                  </a:cubicBezTo>
                  <a:cubicBezTo>
                    <a:pt x="415" y="55"/>
                    <a:pt x="409" y="51"/>
                    <a:pt x="407" y="48"/>
                  </a:cubicBezTo>
                  <a:cubicBezTo>
                    <a:pt x="406" y="46"/>
                    <a:pt x="405" y="49"/>
                    <a:pt x="404" y="49"/>
                  </a:cubicBezTo>
                  <a:cubicBezTo>
                    <a:pt x="402" y="49"/>
                    <a:pt x="396" y="43"/>
                    <a:pt x="396" y="36"/>
                  </a:cubicBezTo>
                  <a:cubicBezTo>
                    <a:pt x="396" y="29"/>
                    <a:pt x="391" y="23"/>
                    <a:pt x="389" y="19"/>
                  </a:cubicBezTo>
                  <a:cubicBezTo>
                    <a:pt x="387" y="14"/>
                    <a:pt x="382" y="6"/>
                    <a:pt x="382" y="3"/>
                  </a:cubicBezTo>
                  <a:cubicBezTo>
                    <a:pt x="382" y="0"/>
                    <a:pt x="379" y="3"/>
                    <a:pt x="379" y="5"/>
                  </a:cubicBezTo>
                  <a:cubicBezTo>
                    <a:pt x="378" y="7"/>
                    <a:pt x="380" y="12"/>
                    <a:pt x="376" y="16"/>
                  </a:cubicBezTo>
                  <a:cubicBezTo>
                    <a:pt x="373" y="20"/>
                    <a:pt x="369" y="23"/>
                    <a:pt x="370" y="24"/>
                  </a:cubicBezTo>
                  <a:cubicBezTo>
                    <a:pt x="372" y="25"/>
                    <a:pt x="376" y="25"/>
                    <a:pt x="374" y="27"/>
                  </a:cubicBezTo>
                  <a:cubicBezTo>
                    <a:pt x="372" y="29"/>
                    <a:pt x="371" y="33"/>
                    <a:pt x="371" y="36"/>
                  </a:cubicBezTo>
                  <a:cubicBezTo>
                    <a:pt x="371" y="40"/>
                    <a:pt x="368" y="42"/>
                    <a:pt x="369" y="44"/>
                  </a:cubicBezTo>
                  <a:cubicBezTo>
                    <a:pt x="370" y="45"/>
                    <a:pt x="370" y="50"/>
                    <a:pt x="370" y="51"/>
                  </a:cubicBezTo>
                  <a:cubicBezTo>
                    <a:pt x="370" y="53"/>
                    <a:pt x="370" y="59"/>
                    <a:pt x="369" y="68"/>
                  </a:cubicBezTo>
                  <a:cubicBezTo>
                    <a:pt x="368" y="76"/>
                    <a:pt x="364" y="89"/>
                    <a:pt x="358" y="93"/>
                  </a:cubicBezTo>
                  <a:cubicBezTo>
                    <a:pt x="352" y="96"/>
                    <a:pt x="349" y="95"/>
                    <a:pt x="344" y="92"/>
                  </a:cubicBezTo>
                  <a:cubicBezTo>
                    <a:pt x="340" y="88"/>
                    <a:pt x="339" y="84"/>
                    <a:pt x="336" y="82"/>
                  </a:cubicBezTo>
                  <a:cubicBezTo>
                    <a:pt x="333" y="81"/>
                    <a:pt x="323" y="79"/>
                    <a:pt x="319" y="75"/>
                  </a:cubicBezTo>
                  <a:cubicBezTo>
                    <a:pt x="315" y="71"/>
                    <a:pt x="313" y="69"/>
                    <a:pt x="311" y="69"/>
                  </a:cubicBezTo>
                  <a:cubicBezTo>
                    <a:pt x="308" y="69"/>
                    <a:pt x="304" y="65"/>
                    <a:pt x="302" y="62"/>
                  </a:cubicBezTo>
                  <a:cubicBezTo>
                    <a:pt x="299" y="60"/>
                    <a:pt x="295" y="58"/>
                    <a:pt x="293" y="57"/>
                  </a:cubicBezTo>
                  <a:cubicBezTo>
                    <a:pt x="292" y="56"/>
                    <a:pt x="289" y="56"/>
                    <a:pt x="290" y="53"/>
                  </a:cubicBezTo>
                  <a:cubicBezTo>
                    <a:pt x="292" y="51"/>
                    <a:pt x="296" y="45"/>
                    <a:pt x="298" y="43"/>
                  </a:cubicBezTo>
                  <a:cubicBezTo>
                    <a:pt x="300" y="42"/>
                    <a:pt x="302" y="41"/>
                    <a:pt x="300" y="40"/>
                  </a:cubicBezTo>
                  <a:cubicBezTo>
                    <a:pt x="298" y="39"/>
                    <a:pt x="299" y="34"/>
                    <a:pt x="302" y="34"/>
                  </a:cubicBezTo>
                  <a:cubicBezTo>
                    <a:pt x="305" y="34"/>
                    <a:pt x="302" y="32"/>
                    <a:pt x="305" y="29"/>
                  </a:cubicBezTo>
                  <a:cubicBezTo>
                    <a:pt x="308" y="26"/>
                    <a:pt x="312" y="23"/>
                    <a:pt x="310" y="21"/>
                  </a:cubicBezTo>
                  <a:cubicBezTo>
                    <a:pt x="308" y="19"/>
                    <a:pt x="306" y="16"/>
                    <a:pt x="304" y="18"/>
                  </a:cubicBezTo>
                  <a:cubicBezTo>
                    <a:pt x="302" y="20"/>
                    <a:pt x="302" y="24"/>
                    <a:pt x="300" y="23"/>
                  </a:cubicBezTo>
                  <a:cubicBezTo>
                    <a:pt x="299" y="21"/>
                    <a:pt x="297" y="21"/>
                    <a:pt x="297" y="19"/>
                  </a:cubicBezTo>
                  <a:cubicBezTo>
                    <a:pt x="297" y="17"/>
                    <a:pt x="297" y="15"/>
                    <a:pt x="294" y="18"/>
                  </a:cubicBezTo>
                  <a:cubicBezTo>
                    <a:pt x="291" y="21"/>
                    <a:pt x="289" y="22"/>
                    <a:pt x="284" y="21"/>
                  </a:cubicBezTo>
                  <a:cubicBezTo>
                    <a:pt x="280" y="20"/>
                    <a:pt x="266" y="14"/>
                    <a:pt x="261" y="1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4176713" y="2857078"/>
              <a:ext cx="179387" cy="279400"/>
            </a:xfrm>
            <a:custGeom>
              <a:avLst/>
              <a:gdLst>
                <a:gd name="T0" fmla="*/ 28 w 100"/>
                <a:gd name="T1" fmla="*/ 1 h 156"/>
                <a:gd name="T2" fmla="*/ 13 w 100"/>
                <a:gd name="T3" fmla="*/ 3 h 156"/>
                <a:gd name="T4" fmla="*/ 11 w 100"/>
                <a:gd name="T5" fmla="*/ 9 h 156"/>
                <a:gd name="T6" fmla="*/ 4 w 100"/>
                <a:gd name="T7" fmla="*/ 19 h 156"/>
                <a:gd name="T8" fmla="*/ 5 w 100"/>
                <a:gd name="T9" fmla="*/ 34 h 156"/>
                <a:gd name="T10" fmla="*/ 12 w 100"/>
                <a:gd name="T11" fmla="*/ 36 h 156"/>
                <a:gd name="T12" fmla="*/ 10 w 100"/>
                <a:gd name="T13" fmla="*/ 41 h 156"/>
                <a:gd name="T14" fmla="*/ 6 w 100"/>
                <a:gd name="T15" fmla="*/ 47 h 156"/>
                <a:gd name="T16" fmla="*/ 1 w 100"/>
                <a:gd name="T17" fmla="*/ 53 h 156"/>
                <a:gd name="T18" fmla="*/ 6 w 100"/>
                <a:gd name="T19" fmla="*/ 56 h 156"/>
                <a:gd name="T20" fmla="*/ 9 w 100"/>
                <a:gd name="T21" fmla="*/ 57 h 156"/>
                <a:gd name="T22" fmla="*/ 12 w 100"/>
                <a:gd name="T23" fmla="*/ 55 h 156"/>
                <a:gd name="T24" fmla="*/ 12 w 100"/>
                <a:gd name="T25" fmla="*/ 51 h 156"/>
                <a:gd name="T26" fmla="*/ 16 w 100"/>
                <a:gd name="T27" fmla="*/ 51 h 156"/>
                <a:gd name="T28" fmla="*/ 16 w 100"/>
                <a:gd name="T29" fmla="*/ 64 h 156"/>
                <a:gd name="T30" fmla="*/ 19 w 100"/>
                <a:gd name="T31" fmla="*/ 71 h 156"/>
                <a:gd name="T32" fmla="*/ 32 w 100"/>
                <a:gd name="T33" fmla="*/ 68 h 156"/>
                <a:gd name="T34" fmla="*/ 34 w 100"/>
                <a:gd name="T35" fmla="*/ 77 h 156"/>
                <a:gd name="T36" fmla="*/ 41 w 100"/>
                <a:gd name="T37" fmla="*/ 83 h 156"/>
                <a:gd name="T38" fmla="*/ 40 w 100"/>
                <a:gd name="T39" fmla="*/ 97 h 156"/>
                <a:gd name="T40" fmla="*/ 23 w 100"/>
                <a:gd name="T41" fmla="*/ 100 h 156"/>
                <a:gd name="T42" fmla="*/ 26 w 100"/>
                <a:gd name="T43" fmla="*/ 106 h 156"/>
                <a:gd name="T44" fmla="*/ 23 w 100"/>
                <a:gd name="T45" fmla="*/ 111 h 156"/>
                <a:gd name="T46" fmla="*/ 12 w 100"/>
                <a:gd name="T47" fmla="*/ 123 h 156"/>
                <a:gd name="T48" fmla="*/ 22 w 100"/>
                <a:gd name="T49" fmla="*/ 124 h 156"/>
                <a:gd name="T50" fmla="*/ 29 w 100"/>
                <a:gd name="T51" fmla="*/ 128 h 156"/>
                <a:gd name="T52" fmla="*/ 45 w 100"/>
                <a:gd name="T53" fmla="*/ 125 h 156"/>
                <a:gd name="T54" fmla="*/ 36 w 100"/>
                <a:gd name="T55" fmla="*/ 135 h 156"/>
                <a:gd name="T56" fmla="*/ 22 w 100"/>
                <a:gd name="T57" fmla="*/ 135 h 156"/>
                <a:gd name="T58" fmla="*/ 18 w 100"/>
                <a:gd name="T59" fmla="*/ 142 h 156"/>
                <a:gd name="T60" fmla="*/ 7 w 100"/>
                <a:gd name="T61" fmla="*/ 152 h 156"/>
                <a:gd name="T62" fmla="*/ 13 w 100"/>
                <a:gd name="T63" fmla="*/ 153 h 156"/>
                <a:gd name="T64" fmla="*/ 27 w 100"/>
                <a:gd name="T65" fmla="*/ 148 h 156"/>
                <a:gd name="T66" fmla="*/ 39 w 100"/>
                <a:gd name="T67" fmla="*/ 141 h 156"/>
                <a:gd name="T68" fmla="*/ 56 w 100"/>
                <a:gd name="T69" fmla="*/ 142 h 156"/>
                <a:gd name="T70" fmla="*/ 79 w 100"/>
                <a:gd name="T71" fmla="*/ 140 h 156"/>
                <a:gd name="T72" fmla="*/ 94 w 100"/>
                <a:gd name="T73" fmla="*/ 132 h 156"/>
                <a:gd name="T74" fmla="*/ 94 w 100"/>
                <a:gd name="T75" fmla="*/ 121 h 156"/>
                <a:gd name="T76" fmla="*/ 91 w 100"/>
                <a:gd name="T77" fmla="*/ 104 h 156"/>
                <a:gd name="T78" fmla="*/ 80 w 100"/>
                <a:gd name="T79" fmla="*/ 103 h 156"/>
                <a:gd name="T80" fmla="*/ 70 w 100"/>
                <a:gd name="T81" fmla="*/ 90 h 156"/>
                <a:gd name="T82" fmla="*/ 74 w 100"/>
                <a:gd name="T83" fmla="*/ 82 h 156"/>
                <a:gd name="T84" fmla="*/ 52 w 100"/>
                <a:gd name="T85" fmla="*/ 55 h 156"/>
                <a:gd name="T86" fmla="*/ 33 w 100"/>
                <a:gd name="T87" fmla="*/ 50 h 156"/>
                <a:gd name="T88" fmla="*/ 42 w 100"/>
                <a:gd name="T89" fmla="*/ 43 h 156"/>
                <a:gd name="T90" fmla="*/ 48 w 100"/>
                <a:gd name="T91" fmla="*/ 35 h 156"/>
                <a:gd name="T92" fmla="*/ 47 w 100"/>
                <a:gd name="T93" fmla="*/ 18 h 156"/>
                <a:gd name="T94" fmla="*/ 24 w 100"/>
                <a:gd name="T95" fmla="*/ 21 h 156"/>
                <a:gd name="T96" fmla="*/ 27 w 100"/>
                <a:gd name="T97" fmla="*/ 17 h 156"/>
                <a:gd name="T98" fmla="*/ 34 w 100"/>
                <a:gd name="T99" fmla="*/ 8 h 1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00"/>
                <a:gd name="T151" fmla="*/ 0 h 156"/>
                <a:gd name="T152" fmla="*/ 100 w 100"/>
                <a:gd name="T153" fmla="*/ 156 h 15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00" h="156">
                  <a:moveTo>
                    <a:pt x="36" y="2"/>
                  </a:moveTo>
                  <a:cubicBezTo>
                    <a:pt x="34" y="2"/>
                    <a:pt x="30" y="1"/>
                    <a:pt x="28" y="1"/>
                  </a:cubicBezTo>
                  <a:cubicBezTo>
                    <a:pt x="26" y="2"/>
                    <a:pt x="25" y="3"/>
                    <a:pt x="21" y="3"/>
                  </a:cubicBezTo>
                  <a:cubicBezTo>
                    <a:pt x="16" y="3"/>
                    <a:pt x="13" y="0"/>
                    <a:pt x="13" y="3"/>
                  </a:cubicBezTo>
                  <a:cubicBezTo>
                    <a:pt x="12" y="5"/>
                    <a:pt x="14" y="8"/>
                    <a:pt x="11" y="8"/>
                  </a:cubicBezTo>
                  <a:cubicBezTo>
                    <a:pt x="7" y="8"/>
                    <a:pt x="11" y="9"/>
                    <a:pt x="11" y="9"/>
                  </a:cubicBezTo>
                  <a:cubicBezTo>
                    <a:pt x="11" y="10"/>
                    <a:pt x="11" y="14"/>
                    <a:pt x="8" y="14"/>
                  </a:cubicBezTo>
                  <a:cubicBezTo>
                    <a:pt x="6" y="15"/>
                    <a:pt x="3" y="16"/>
                    <a:pt x="4" y="19"/>
                  </a:cubicBezTo>
                  <a:cubicBezTo>
                    <a:pt x="5" y="22"/>
                    <a:pt x="7" y="22"/>
                    <a:pt x="7" y="25"/>
                  </a:cubicBezTo>
                  <a:cubicBezTo>
                    <a:pt x="7" y="28"/>
                    <a:pt x="5" y="32"/>
                    <a:pt x="5" y="34"/>
                  </a:cubicBezTo>
                  <a:cubicBezTo>
                    <a:pt x="4" y="35"/>
                    <a:pt x="5" y="38"/>
                    <a:pt x="7" y="38"/>
                  </a:cubicBezTo>
                  <a:cubicBezTo>
                    <a:pt x="9" y="38"/>
                    <a:pt x="10" y="37"/>
                    <a:pt x="12" y="36"/>
                  </a:cubicBezTo>
                  <a:cubicBezTo>
                    <a:pt x="13" y="35"/>
                    <a:pt x="11" y="37"/>
                    <a:pt x="10" y="37"/>
                  </a:cubicBezTo>
                  <a:cubicBezTo>
                    <a:pt x="10" y="38"/>
                    <a:pt x="9" y="40"/>
                    <a:pt x="10" y="41"/>
                  </a:cubicBezTo>
                  <a:cubicBezTo>
                    <a:pt x="11" y="41"/>
                    <a:pt x="12" y="42"/>
                    <a:pt x="9" y="42"/>
                  </a:cubicBezTo>
                  <a:cubicBezTo>
                    <a:pt x="7" y="42"/>
                    <a:pt x="8" y="46"/>
                    <a:pt x="6" y="47"/>
                  </a:cubicBezTo>
                  <a:cubicBezTo>
                    <a:pt x="4" y="47"/>
                    <a:pt x="2" y="48"/>
                    <a:pt x="1" y="49"/>
                  </a:cubicBezTo>
                  <a:cubicBezTo>
                    <a:pt x="0" y="51"/>
                    <a:pt x="0" y="53"/>
                    <a:pt x="1" y="53"/>
                  </a:cubicBezTo>
                  <a:cubicBezTo>
                    <a:pt x="1" y="52"/>
                    <a:pt x="5" y="48"/>
                    <a:pt x="5" y="50"/>
                  </a:cubicBezTo>
                  <a:cubicBezTo>
                    <a:pt x="6" y="52"/>
                    <a:pt x="7" y="55"/>
                    <a:pt x="6" y="56"/>
                  </a:cubicBezTo>
                  <a:cubicBezTo>
                    <a:pt x="4" y="57"/>
                    <a:pt x="3" y="62"/>
                    <a:pt x="4" y="61"/>
                  </a:cubicBezTo>
                  <a:cubicBezTo>
                    <a:pt x="5" y="60"/>
                    <a:pt x="8" y="57"/>
                    <a:pt x="9" y="57"/>
                  </a:cubicBezTo>
                  <a:cubicBezTo>
                    <a:pt x="10" y="58"/>
                    <a:pt x="12" y="62"/>
                    <a:pt x="12" y="60"/>
                  </a:cubicBezTo>
                  <a:cubicBezTo>
                    <a:pt x="13" y="57"/>
                    <a:pt x="12" y="58"/>
                    <a:pt x="12" y="55"/>
                  </a:cubicBezTo>
                  <a:cubicBezTo>
                    <a:pt x="12" y="52"/>
                    <a:pt x="10" y="51"/>
                    <a:pt x="9" y="50"/>
                  </a:cubicBezTo>
                  <a:cubicBezTo>
                    <a:pt x="8" y="48"/>
                    <a:pt x="11" y="51"/>
                    <a:pt x="12" y="51"/>
                  </a:cubicBezTo>
                  <a:cubicBezTo>
                    <a:pt x="14" y="51"/>
                    <a:pt x="14" y="51"/>
                    <a:pt x="16" y="50"/>
                  </a:cubicBezTo>
                  <a:cubicBezTo>
                    <a:pt x="19" y="49"/>
                    <a:pt x="17" y="49"/>
                    <a:pt x="16" y="51"/>
                  </a:cubicBezTo>
                  <a:cubicBezTo>
                    <a:pt x="15" y="54"/>
                    <a:pt x="15" y="54"/>
                    <a:pt x="16" y="56"/>
                  </a:cubicBezTo>
                  <a:cubicBezTo>
                    <a:pt x="17" y="59"/>
                    <a:pt x="18" y="61"/>
                    <a:pt x="16" y="64"/>
                  </a:cubicBezTo>
                  <a:cubicBezTo>
                    <a:pt x="13" y="66"/>
                    <a:pt x="13" y="69"/>
                    <a:pt x="14" y="70"/>
                  </a:cubicBezTo>
                  <a:cubicBezTo>
                    <a:pt x="14" y="72"/>
                    <a:pt x="17" y="72"/>
                    <a:pt x="19" y="71"/>
                  </a:cubicBezTo>
                  <a:cubicBezTo>
                    <a:pt x="21" y="70"/>
                    <a:pt x="21" y="71"/>
                    <a:pt x="24" y="71"/>
                  </a:cubicBezTo>
                  <a:cubicBezTo>
                    <a:pt x="27" y="71"/>
                    <a:pt x="27" y="67"/>
                    <a:pt x="32" y="68"/>
                  </a:cubicBezTo>
                  <a:cubicBezTo>
                    <a:pt x="38" y="68"/>
                    <a:pt x="39" y="68"/>
                    <a:pt x="37" y="69"/>
                  </a:cubicBezTo>
                  <a:cubicBezTo>
                    <a:pt x="34" y="71"/>
                    <a:pt x="33" y="74"/>
                    <a:pt x="34" y="77"/>
                  </a:cubicBezTo>
                  <a:cubicBezTo>
                    <a:pt x="35" y="80"/>
                    <a:pt x="36" y="85"/>
                    <a:pt x="37" y="83"/>
                  </a:cubicBezTo>
                  <a:cubicBezTo>
                    <a:pt x="38" y="82"/>
                    <a:pt x="41" y="83"/>
                    <a:pt x="41" y="83"/>
                  </a:cubicBezTo>
                  <a:cubicBezTo>
                    <a:pt x="41" y="83"/>
                    <a:pt x="39" y="89"/>
                    <a:pt x="39" y="92"/>
                  </a:cubicBezTo>
                  <a:cubicBezTo>
                    <a:pt x="40" y="96"/>
                    <a:pt x="43" y="97"/>
                    <a:pt x="40" y="97"/>
                  </a:cubicBezTo>
                  <a:cubicBezTo>
                    <a:pt x="37" y="98"/>
                    <a:pt x="32" y="100"/>
                    <a:pt x="29" y="100"/>
                  </a:cubicBezTo>
                  <a:cubicBezTo>
                    <a:pt x="26" y="100"/>
                    <a:pt x="24" y="98"/>
                    <a:pt x="23" y="100"/>
                  </a:cubicBezTo>
                  <a:cubicBezTo>
                    <a:pt x="22" y="102"/>
                    <a:pt x="19" y="102"/>
                    <a:pt x="20" y="104"/>
                  </a:cubicBezTo>
                  <a:cubicBezTo>
                    <a:pt x="20" y="105"/>
                    <a:pt x="25" y="104"/>
                    <a:pt x="26" y="106"/>
                  </a:cubicBezTo>
                  <a:cubicBezTo>
                    <a:pt x="28" y="108"/>
                    <a:pt x="24" y="108"/>
                    <a:pt x="22" y="109"/>
                  </a:cubicBezTo>
                  <a:cubicBezTo>
                    <a:pt x="20" y="110"/>
                    <a:pt x="22" y="109"/>
                    <a:pt x="23" y="111"/>
                  </a:cubicBezTo>
                  <a:cubicBezTo>
                    <a:pt x="25" y="112"/>
                    <a:pt x="22" y="115"/>
                    <a:pt x="20" y="117"/>
                  </a:cubicBezTo>
                  <a:cubicBezTo>
                    <a:pt x="17" y="120"/>
                    <a:pt x="14" y="121"/>
                    <a:pt x="12" y="123"/>
                  </a:cubicBezTo>
                  <a:cubicBezTo>
                    <a:pt x="10" y="124"/>
                    <a:pt x="13" y="128"/>
                    <a:pt x="16" y="128"/>
                  </a:cubicBezTo>
                  <a:cubicBezTo>
                    <a:pt x="18" y="127"/>
                    <a:pt x="20" y="124"/>
                    <a:pt x="22" y="124"/>
                  </a:cubicBezTo>
                  <a:cubicBezTo>
                    <a:pt x="24" y="123"/>
                    <a:pt x="21" y="125"/>
                    <a:pt x="23" y="126"/>
                  </a:cubicBezTo>
                  <a:cubicBezTo>
                    <a:pt x="25" y="128"/>
                    <a:pt x="25" y="127"/>
                    <a:pt x="29" y="128"/>
                  </a:cubicBezTo>
                  <a:cubicBezTo>
                    <a:pt x="34" y="130"/>
                    <a:pt x="35" y="130"/>
                    <a:pt x="38" y="129"/>
                  </a:cubicBezTo>
                  <a:cubicBezTo>
                    <a:pt x="41" y="129"/>
                    <a:pt x="46" y="122"/>
                    <a:pt x="45" y="125"/>
                  </a:cubicBezTo>
                  <a:cubicBezTo>
                    <a:pt x="44" y="128"/>
                    <a:pt x="44" y="130"/>
                    <a:pt x="42" y="132"/>
                  </a:cubicBezTo>
                  <a:cubicBezTo>
                    <a:pt x="40" y="134"/>
                    <a:pt x="39" y="135"/>
                    <a:pt x="36" y="135"/>
                  </a:cubicBezTo>
                  <a:cubicBezTo>
                    <a:pt x="33" y="135"/>
                    <a:pt x="33" y="133"/>
                    <a:pt x="30" y="134"/>
                  </a:cubicBezTo>
                  <a:cubicBezTo>
                    <a:pt x="28" y="135"/>
                    <a:pt x="25" y="136"/>
                    <a:pt x="22" y="135"/>
                  </a:cubicBezTo>
                  <a:cubicBezTo>
                    <a:pt x="20" y="134"/>
                    <a:pt x="21" y="131"/>
                    <a:pt x="20" y="132"/>
                  </a:cubicBezTo>
                  <a:cubicBezTo>
                    <a:pt x="18" y="134"/>
                    <a:pt x="21" y="139"/>
                    <a:pt x="18" y="142"/>
                  </a:cubicBezTo>
                  <a:cubicBezTo>
                    <a:pt x="14" y="144"/>
                    <a:pt x="12" y="149"/>
                    <a:pt x="9" y="150"/>
                  </a:cubicBezTo>
                  <a:cubicBezTo>
                    <a:pt x="6" y="151"/>
                    <a:pt x="4" y="152"/>
                    <a:pt x="7" y="152"/>
                  </a:cubicBezTo>
                  <a:cubicBezTo>
                    <a:pt x="10" y="152"/>
                    <a:pt x="13" y="153"/>
                    <a:pt x="11" y="153"/>
                  </a:cubicBezTo>
                  <a:cubicBezTo>
                    <a:pt x="9" y="154"/>
                    <a:pt x="11" y="156"/>
                    <a:pt x="13" y="153"/>
                  </a:cubicBezTo>
                  <a:cubicBezTo>
                    <a:pt x="15" y="150"/>
                    <a:pt x="19" y="148"/>
                    <a:pt x="21" y="148"/>
                  </a:cubicBezTo>
                  <a:cubicBezTo>
                    <a:pt x="24" y="147"/>
                    <a:pt x="25" y="148"/>
                    <a:pt x="27" y="148"/>
                  </a:cubicBezTo>
                  <a:cubicBezTo>
                    <a:pt x="29" y="149"/>
                    <a:pt x="31" y="149"/>
                    <a:pt x="32" y="147"/>
                  </a:cubicBezTo>
                  <a:cubicBezTo>
                    <a:pt x="34" y="144"/>
                    <a:pt x="34" y="141"/>
                    <a:pt x="39" y="141"/>
                  </a:cubicBezTo>
                  <a:cubicBezTo>
                    <a:pt x="44" y="141"/>
                    <a:pt x="47" y="145"/>
                    <a:pt x="49" y="144"/>
                  </a:cubicBezTo>
                  <a:cubicBezTo>
                    <a:pt x="51" y="142"/>
                    <a:pt x="53" y="141"/>
                    <a:pt x="56" y="142"/>
                  </a:cubicBezTo>
                  <a:cubicBezTo>
                    <a:pt x="59" y="142"/>
                    <a:pt x="59" y="144"/>
                    <a:pt x="62" y="143"/>
                  </a:cubicBezTo>
                  <a:cubicBezTo>
                    <a:pt x="66" y="142"/>
                    <a:pt x="72" y="140"/>
                    <a:pt x="79" y="140"/>
                  </a:cubicBezTo>
                  <a:cubicBezTo>
                    <a:pt x="85" y="140"/>
                    <a:pt x="90" y="139"/>
                    <a:pt x="92" y="136"/>
                  </a:cubicBezTo>
                  <a:cubicBezTo>
                    <a:pt x="95" y="133"/>
                    <a:pt x="97" y="132"/>
                    <a:pt x="94" y="132"/>
                  </a:cubicBezTo>
                  <a:cubicBezTo>
                    <a:pt x="90" y="131"/>
                    <a:pt x="82" y="132"/>
                    <a:pt x="84" y="130"/>
                  </a:cubicBezTo>
                  <a:cubicBezTo>
                    <a:pt x="87" y="128"/>
                    <a:pt x="90" y="123"/>
                    <a:pt x="94" y="121"/>
                  </a:cubicBezTo>
                  <a:cubicBezTo>
                    <a:pt x="97" y="118"/>
                    <a:pt x="100" y="113"/>
                    <a:pt x="99" y="110"/>
                  </a:cubicBezTo>
                  <a:cubicBezTo>
                    <a:pt x="98" y="107"/>
                    <a:pt x="94" y="104"/>
                    <a:pt x="91" y="104"/>
                  </a:cubicBezTo>
                  <a:cubicBezTo>
                    <a:pt x="88" y="104"/>
                    <a:pt x="84" y="106"/>
                    <a:pt x="81" y="106"/>
                  </a:cubicBezTo>
                  <a:cubicBezTo>
                    <a:pt x="78" y="105"/>
                    <a:pt x="79" y="104"/>
                    <a:pt x="80" y="103"/>
                  </a:cubicBezTo>
                  <a:cubicBezTo>
                    <a:pt x="81" y="101"/>
                    <a:pt x="81" y="96"/>
                    <a:pt x="78" y="94"/>
                  </a:cubicBezTo>
                  <a:cubicBezTo>
                    <a:pt x="74" y="92"/>
                    <a:pt x="72" y="92"/>
                    <a:pt x="70" y="90"/>
                  </a:cubicBezTo>
                  <a:cubicBezTo>
                    <a:pt x="69" y="89"/>
                    <a:pt x="74" y="90"/>
                    <a:pt x="76" y="89"/>
                  </a:cubicBezTo>
                  <a:cubicBezTo>
                    <a:pt x="78" y="89"/>
                    <a:pt x="78" y="85"/>
                    <a:pt x="74" y="82"/>
                  </a:cubicBezTo>
                  <a:cubicBezTo>
                    <a:pt x="70" y="79"/>
                    <a:pt x="65" y="78"/>
                    <a:pt x="62" y="74"/>
                  </a:cubicBezTo>
                  <a:cubicBezTo>
                    <a:pt x="59" y="70"/>
                    <a:pt x="57" y="59"/>
                    <a:pt x="52" y="55"/>
                  </a:cubicBezTo>
                  <a:cubicBezTo>
                    <a:pt x="48" y="51"/>
                    <a:pt x="46" y="49"/>
                    <a:pt x="43" y="49"/>
                  </a:cubicBezTo>
                  <a:cubicBezTo>
                    <a:pt x="41" y="49"/>
                    <a:pt x="39" y="52"/>
                    <a:pt x="33" y="50"/>
                  </a:cubicBezTo>
                  <a:cubicBezTo>
                    <a:pt x="28" y="48"/>
                    <a:pt x="31" y="48"/>
                    <a:pt x="34" y="48"/>
                  </a:cubicBezTo>
                  <a:cubicBezTo>
                    <a:pt x="37" y="48"/>
                    <a:pt x="46" y="43"/>
                    <a:pt x="42" y="43"/>
                  </a:cubicBezTo>
                  <a:cubicBezTo>
                    <a:pt x="38" y="43"/>
                    <a:pt x="31" y="44"/>
                    <a:pt x="37" y="41"/>
                  </a:cubicBezTo>
                  <a:cubicBezTo>
                    <a:pt x="43" y="39"/>
                    <a:pt x="44" y="43"/>
                    <a:pt x="48" y="35"/>
                  </a:cubicBezTo>
                  <a:cubicBezTo>
                    <a:pt x="51" y="26"/>
                    <a:pt x="56" y="24"/>
                    <a:pt x="54" y="21"/>
                  </a:cubicBezTo>
                  <a:cubicBezTo>
                    <a:pt x="52" y="18"/>
                    <a:pt x="51" y="18"/>
                    <a:pt x="47" y="18"/>
                  </a:cubicBezTo>
                  <a:cubicBezTo>
                    <a:pt x="43" y="17"/>
                    <a:pt x="33" y="18"/>
                    <a:pt x="32" y="18"/>
                  </a:cubicBezTo>
                  <a:cubicBezTo>
                    <a:pt x="30" y="18"/>
                    <a:pt x="26" y="21"/>
                    <a:pt x="24" y="21"/>
                  </a:cubicBezTo>
                  <a:cubicBezTo>
                    <a:pt x="23" y="21"/>
                    <a:pt x="21" y="21"/>
                    <a:pt x="24" y="19"/>
                  </a:cubicBezTo>
                  <a:cubicBezTo>
                    <a:pt x="27" y="18"/>
                    <a:pt x="31" y="18"/>
                    <a:pt x="27" y="17"/>
                  </a:cubicBezTo>
                  <a:cubicBezTo>
                    <a:pt x="23" y="15"/>
                    <a:pt x="20" y="17"/>
                    <a:pt x="23" y="15"/>
                  </a:cubicBezTo>
                  <a:cubicBezTo>
                    <a:pt x="26" y="13"/>
                    <a:pt x="31" y="10"/>
                    <a:pt x="34" y="8"/>
                  </a:cubicBezTo>
                  <a:cubicBezTo>
                    <a:pt x="37" y="6"/>
                    <a:pt x="42" y="3"/>
                    <a:pt x="36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557713" y="1963316"/>
              <a:ext cx="249237" cy="182562"/>
            </a:xfrm>
            <a:custGeom>
              <a:avLst/>
              <a:gdLst>
                <a:gd name="T0" fmla="*/ 60 w 139"/>
                <a:gd name="T1" fmla="*/ 18 h 102"/>
                <a:gd name="T2" fmla="*/ 46 w 139"/>
                <a:gd name="T3" fmla="*/ 17 h 102"/>
                <a:gd name="T4" fmla="*/ 42 w 139"/>
                <a:gd name="T5" fmla="*/ 23 h 102"/>
                <a:gd name="T6" fmla="*/ 35 w 139"/>
                <a:gd name="T7" fmla="*/ 15 h 102"/>
                <a:gd name="T8" fmla="*/ 33 w 139"/>
                <a:gd name="T9" fmla="*/ 11 h 102"/>
                <a:gd name="T10" fmla="*/ 22 w 139"/>
                <a:gd name="T11" fmla="*/ 15 h 102"/>
                <a:gd name="T12" fmla="*/ 9 w 139"/>
                <a:gd name="T13" fmla="*/ 15 h 102"/>
                <a:gd name="T14" fmla="*/ 5 w 139"/>
                <a:gd name="T15" fmla="*/ 18 h 102"/>
                <a:gd name="T16" fmla="*/ 11 w 139"/>
                <a:gd name="T17" fmla="*/ 29 h 102"/>
                <a:gd name="T18" fmla="*/ 19 w 139"/>
                <a:gd name="T19" fmla="*/ 28 h 102"/>
                <a:gd name="T20" fmla="*/ 17 w 139"/>
                <a:gd name="T21" fmla="*/ 35 h 102"/>
                <a:gd name="T22" fmla="*/ 13 w 139"/>
                <a:gd name="T23" fmla="*/ 41 h 102"/>
                <a:gd name="T24" fmla="*/ 28 w 139"/>
                <a:gd name="T25" fmla="*/ 48 h 102"/>
                <a:gd name="T26" fmla="*/ 37 w 139"/>
                <a:gd name="T27" fmla="*/ 56 h 102"/>
                <a:gd name="T28" fmla="*/ 48 w 139"/>
                <a:gd name="T29" fmla="*/ 42 h 102"/>
                <a:gd name="T30" fmla="*/ 58 w 139"/>
                <a:gd name="T31" fmla="*/ 38 h 102"/>
                <a:gd name="T32" fmla="*/ 58 w 139"/>
                <a:gd name="T33" fmla="*/ 47 h 102"/>
                <a:gd name="T34" fmla="*/ 76 w 139"/>
                <a:gd name="T35" fmla="*/ 43 h 102"/>
                <a:gd name="T36" fmla="*/ 81 w 139"/>
                <a:gd name="T37" fmla="*/ 51 h 102"/>
                <a:gd name="T38" fmla="*/ 54 w 139"/>
                <a:gd name="T39" fmla="*/ 58 h 102"/>
                <a:gd name="T40" fmla="*/ 40 w 139"/>
                <a:gd name="T41" fmla="*/ 68 h 102"/>
                <a:gd name="T42" fmla="*/ 77 w 139"/>
                <a:gd name="T43" fmla="*/ 64 h 102"/>
                <a:gd name="T44" fmla="*/ 62 w 139"/>
                <a:gd name="T45" fmla="*/ 69 h 102"/>
                <a:gd name="T46" fmla="*/ 68 w 139"/>
                <a:gd name="T47" fmla="*/ 74 h 102"/>
                <a:gd name="T48" fmla="*/ 45 w 139"/>
                <a:gd name="T49" fmla="*/ 73 h 102"/>
                <a:gd name="T50" fmla="*/ 54 w 139"/>
                <a:gd name="T51" fmla="*/ 87 h 102"/>
                <a:gd name="T52" fmla="*/ 64 w 139"/>
                <a:gd name="T53" fmla="*/ 90 h 102"/>
                <a:gd name="T54" fmla="*/ 77 w 139"/>
                <a:gd name="T55" fmla="*/ 99 h 102"/>
                <a:gd name="T56" fmla="*/ 90 w 139"/>
                <a:gd name="T57" fmla="*/ 75 h 102"/>
                <a:gd name="T58" fmla="*/ 103 w 139"/>
                <a:gd name="T59" fmla="*/ 60 h 102"/>
                <a:gd name="T60" fmla="*/ 115 w 139"/>
                <a:gd name="T61" fmla="*/ 44 h 102"/>
                <a:gd name="T62" fmla="*/ 136 w 139"/>
                <a:gd name="T63" fmla="*/ 38 h 102"/>
                <a:gd name="T64" fmla="*/ 126 w 139"/>
                <a:gd name="T65" fmla="*/ 30 h 102"/>
                <a:gd name="T66" fmla="*/ 106 w 139"/>
                <a:gd name="T67" fmla="*/ 28 h 102"/>
                <a:gd name="T68" fmla="*/ 97 w 139"/>
                <a:gd name="T69" fmla="*/ 15 h 102"/>
                <a:gd name="T70" fmla="*/ 90 w 139"/>
                <a:gd name="T71" fmla="*/ 14 h 102"/>
                <a:gd name="T72" fmla="*/ 79 w 139"/>
                <a:gd name="T73" fmla="*/ 6 h 102"/>
                <a:gd name="T74" fmla="*/ 71 w 139"/>
                <a:gd name="T75" fmla="*/ 3 h 102"/>
                <a:gd name="T76" fmla="*/ 68 w 139"/>
                <a:gd name="T77" fmla="*/ 10 h 102"/>
                <a:gd name="T78" fmla="*/ 73 w 139"/>
                <a:gd name="T79" fmla="*/ 32 h 10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9"/>
                <a:gd name="T121" fmla="*/ 0 h 102"/>
                <a:gd name="T122" fmla="*/ 139 w 139"/>
                <a:gd name="T123" fmla="*/ 102 h 10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9" h="102">
                  <a:moveTo>
                    <a:pt x="68" y="30"/>
                  </a:moveTo>
                  <a:cubicBezTo>
                    <a:pt x="64" y="25"/>
                    <a:pt x="62" y="21"/>
                    <a:pt x="60" y="18"/>
                  </a:cubicBezTo>
                  <a:cubicBezTo>
                    <a:pt x="57" y="15"/>
                    <a:pt x="54" y="11"/>
                    <a:pt x="52" y="12"/>
                  </a:cubicBezTo>
                  <a:cubicBezTo>
                    <a:pt x="50" y="12"/>
                    <a:pt x="49" y="17"/>
                    <a:pt x="46" y="17"/>
                  </a:cubicBezTo>
                  <a:cubicBezTo>
                    <a:pt x="44" y="18"/>
                    <a:pt x="46" y="20"/>
                    <a:pt x="48" y="22"/>
                  </a:cubicBezTo>
                  <a:cubicBezTo>
                    <a:pt x="49" y="23"/>
                    <a:pt x="47" y="26"/>
                    <a:pt x="42" y="23"/>
                  </a:cubicBezTo>
                  <a:cubicBezTo>
                    <a:pt x="37" y="19"/>
                    <a:pt x="38" y="17"/>
                    <a:pt x="33" y="16"/>
                  </a:cubicBezTo>
                  <a:cubicBezTo>
                    <a:pt x="28" y="15"/>
                    <a:pt x="29" y="16"/>
                    <a:pt x="35" y="15"/>
                  </a:cubicBezTo>
                  <a:cubicBezTo>
                    <a:pt x="40" y="13"/>
                    <a:pt x="47" y="9"/>
                    <a:pt x="43" y="9"/>
                  </a:cubicBezTo>
                  <a:cubicBezTo>
                    <a:pt x="39" y="9"/>
                    <a:pt x="37" y="11"/>
                    <a:pt x="33" y="11"/>
                  </a:cubicBezTo>
                  <a:cubicBezTo>
                    <a:pt x="28" y="11"/>
                    <a:pt x="24" y="8"/>
                    <a:pt x="23" y="11"/>
                  </a:cubicBezTo>
                  <a:cubicBezTo>
                    <a:pt x="23" y="14"/>
                    <a:pt x="27" y="18"/>
                    <a:pt x="22" y="15"/>
                  </a:cubicBezTo>
                  <a:cubicBezTo>
                    <a:pt x="18" y="11"/>
                    <a:pt x="17" y="10"/>
                    <a:pt x="14" y="11"/>
                  </a:cubicBezTo>
                  <a:cubicBezTo>
                    <a:pt x="11" y="12"/>
                    <a:pt x="11" y="17"/>
                    <a:pt x="9" y="15"/>
                  </a:cubicBezTo>
                  <a:cubicBezTo>
                    <a:pt x="7" y="13"/>
                    <a:pt x="4" y="11"/>
                    <a:pt x="5" y="13"/>
                  </a:cubicBezTo>
                  <a:cubicBezTo>
                    <a:pt x="5" y="16"/>
                    <a:pt x="8" y="17"/>
                    <a:pt x="5" y="18"/>
                  </a:cubicBezTo>
                  <a:cubicBezTo>
                    <a:pt x="2" y="19"/>
                    <a:pt x="0" y="15"/>
                    <a:pt x="4" y="21"/>
                  </a:cubicBezTo>
                  <a:cubicBezTo>
                    <a:pt x="8" y="26"/>
                    <a:pt x="9" y="31"/>
                    <a:pt x="11" y="29"/>
                  </a:cubicBezTo>
                  <a:cubicBezTo>
                    <a:pt x="13" y="28"/>
                    <a:pt x="16" y="23"/>
                    <a:pt x="19" y="25"/>
                  </a:cubicBezTo>
                  <a:cubicBezTo>
                    <a:pt x="22" y="27"/>
                    <a:pt x="20" y="27"/>
                    <a:pt x="19" y="28"/>
                  </a:cubicBezTo>
                  <a:cubicBezTo>
                    <a:pt x="18" y="30"/>
                    <a:pt x="20" y="32"/>
                    <a:pt x="22" y="34"/>
                  </a:cubicBezTo>
                  <a:cubicBezTo>
                    <a:pt x="24" y="36"/>
                    <a:pt x="23" y="35"/>
                    <a:pt x="17" y="35"/>
                  </a:cubicBezTo>
                  <a:cubicBezTo>
                    <a:pt x="11" y="35"/>
                    <a:pt x="3" y="34"/>
                    <a:pt x="8" y="35"/>
                  </a:cubicBezTo>
                  <a:cubicBezTo>
                    <a:pt x="12" y="36"/>
                    <a:pt x="11" y="39"/>
                    <a:pt x="13" y="41"/>
                  </a:cubicBezTo>
                  <a:cubicBezTo>
                    <a:pt x="16" y="43"/>
                    <a:pt x="17" y="43"/>
                    <a:pt x="21" y="44"/>
                  </a:cubicBezTo>
                  <a:cubicBezTo>
                    <a:pt x="25" y="44"/>
                    <a:pt x="32" y="48"/>
                    <a:pt x="28" y="48"/>
                  </a:cubicBezTo>
                  <a:cubicBezTo>
                    <a:pt x="24" y="48"/>
                    <a:pt x="19" y="50"/>
                    <a:pt x="24" y="52"/>
                  </a:cubicBezTo>
                  <a:cubicBezTo>
                    <a:pt x="28" y="55"/>
                    <a:pt x="33" y="57"/>
                    <a:pt x="37" y="56"/>
                  </a:cubicBezTo>
                  <a:cubicBezTo>
                    <a:pt x="41" y="55"/>
                    <a:pt x="50" y="51"/>
                    <a:pt x="49" y="48"/>
                  </a:cubicBezTo>
                  <a:cubicBezTo>
                    <a:pt x="48" y="45"/>
                    <a:pt x="46" y="43"/>
                    <a:pt x="48" y="42"/>
                  </a:cubicBezTo>
                  <a:cubicBezTo>
                    <a:pt x="50" y="41"/>
                    <a:pt x="54" y="43"/>
                    <a:pt x="55" y="42"/>
                  </a:cubicBezTo>
                  <a:cubicBezTo>
                    <a:pt x="56" y="41"/>
                    <a:pt x="57" y="38"/>
                    <a:pt x="58" y="38"/>
                  </a:cubicBezTo>
                  <a:cubicBezTo>
                    <a:pt x="59" y="37"/>
                    <a:pt x="62" y="40"/>
                    <a:pt x="60" y="42"/>
                  </a:cubicBezTo>
                  <a:cubicBezTo>
                    <a:pt x="59" y="43"/>
                    <a:pt x="54" y="47"/>
                    <a:pt x="58" y="47"/>
                  </a:cubicBezTo>
                  <a:cubicBezTo>
                    <a:pt x="62" y="48"/>
                    <a:pt x="70" y="46"/>
                    <a:pt x="71" y="44"/>
                  </a:cubicBezTo>
                  <a:cubicBezTo>
                    <a:pt x="72" y="42"/>
                    <a:pt x="77" y="41"/>
                    <a:pt x="76" y="43"/>
                  </a:cubicBezTo>
                  <a:cubicBezTo>
                    <a:pt x="76" y="45"/>
                    <a:pt x="71" y="50"/>
                    <a:pt x="75" y="50"/>
                  </a:cubicBezTo>
                  <a:cubicBezTo>
                    <a:pt x="79" y="50"/>
                    <a:pt x="86" y="50"/>
                    <a:pt x="81" y="51"/>
                  </a:cubicBezTo>
                  <a:cubicBezTo>
                    <a:pt x="76" y="51"/>
                    <a:pt x="69" y="51"/>
                    <a:pt x="66" y="52"/>
                  </a:cubicBezTo>
                  <a:cubicBezTo>
                    <a:pt x="63" y="54"/>
                    <a:pt x="58" y="58"/>
                    <a:pt x="54" y="58"/>
                  </a:cubicBezTo>
                  <a:cubicBezTo>
                    <a:pt x="50" y="59"/>
                    <a:pt x="40" y="57"/>
                    <a:pt x="39" y="61"/>
                  </a:cubicBezTo>
                  <a:cubicBezTo>
                    <a:pt x="38" y="66"/>
                    <a:pt x="35" y="68"/>
                    <a:pt x="40" y="68"/>
                  </a:cubicBezTo>
                  <a:cubicBezTo>
                    <a:pt x="44" y="67"/>
                    <a:pt x="51" y="66"/>
                    <a:pt x="59" y="65"/>
                  </a:cubicBezTo>
                  <a:cubicBezTo>
                    <a:pt x="67" y="64"/>
                    <a:pt x="75" y="65"/>
                    <a:pt x="77" y="64"/>
                  </a:cubicBezTo>
                  <a:cubicBezTo>
                    <a:pt x="79" y="64"/>
                    <a:pt x="78" y="65"/>
                    <a:pt x="74" y="66"/>
                  </a:cubicBezTo>
                  <a:cubicBezTo>
                    <a:pt x="71" y="67"/>
                    <a:pt x="66" y="68"/>
                    <a:pt x="62" y="69"/>
                  </a:cubicBezTo>
                  <a:cubicBezTo>
                    <a:pt x="57" y="69"/>
                    <a:pt x="52" y="69"/>
                    <a:pt x="54" y="71"/>
                  </a:cubicBezTo>
                  <a:cubicBezTo>
                    <a:pt x="57" y="73"/>
                    <a:pt x="66" y="73"/>
                    <a:pt x="68" y="74"/>
                  </a:cubicBezTo>
                  <a:cubicBezTo>
                    <a:pt x="70" y="75"/>
                    <a:pt x="67" y="76"/>
                    <a:pt x="61" y="75"/>
                  </a:cubicBezTo>
                  <a:cubicBezTo>
                    <a:pt x="54" y="75"/>
                    <a:pt x="47" y="73"/>
                    <a:pt x="45" y="73"/>
                  </a:cubicBezTo>
                  <a:cubicBezTo>
                    <a:pt x="42" y="73"/>
                    <a:pt x="40" y="75"/>
                    <a:pt x="43" y="77"/>
                  </a:cubicBezTo>
                  <a:cubicBezTo>
                    <a:pt x="47" y="80"/>
                    <a:pt x="48" y="86"/>
                    <a:pt x="54" y="87"/>
                  </a:cubicBezTo>
                  <a:cubicBezTo>
                    <a:pt x="60" y="87"/>
                    <a:pt x="68" y="86"/>
                    <a:pt x="69" y="87"/>
                  </a:cubicBezTo>
                  <a:cubicBezTo>
                    <a:pt x="70" y="88"/>
                    <a:pt x="65" y="90"/>
                    <a:pt x="64" y="90"/>
                  </a:cubicBezTo>
                  <a:cubicBezTo>
                    <a:pt x="62" y="90"/>
                    <a:pt x="65" y="92"/>
                    <a:pt x="68" y="93"/>
                  </a:cubicBezTo>
                  <a:cubicBezTo>
                    <a:pt x="71" y="95"/>
                    <a:pt x="74" y="102"/>
                    <a:pt x="77" y="99"/>
                  </a:cubicBezTo>
                  <a:cubicBezTo>
                    <a:pt x="80" y="95"/>
                    <a:pt x="78" y="93"/>
                    <a:pt x="81" y="89"/>
                  </a:cubicBezTo>
                  <a:cubicBezTo>
                    <a:pt x="85" y="84"/>
                    <a:pt x="87" y="76"/>
                    <a:pt x="90" y="75"/>
                  </a:cubicBezTo>
                  <a:cubicBezTo>
                    <a:pt x="93" y="73"/>
                    <a:pt x="98" y="69"/>
                    <a:pt x="98" y="64"/>
                  </a:cubicBezTo>
                  <a:cubicBezTo>
                    <a:pt x="98" y="59"/>
                    <a:pt x="101" y="61"/>
                    <a:pt x="103" y="60"/>
                  </a:cubicBezTo>
                  <a:cubicBezTo>
                    <a:pt x="104" y="59"/>
                    <a:pt x="101" y="55"/>
                    <a:pt x="104" y="51"/>
                  </a:cubicBezTo>
                  <a:cubicBezTo>
                    <a:pt x="108" y="48"/>
                    <a:pt x="111" y="45"/>
                    <a:pt x="115" y="44"/>
                  </a:cubicBezTo>
                  <a:cubicBezTo>
                    <a:pt x="119" y="43"/>
                    <a:pt x="124" y="41"/>
                    <a:pt x="129" y="41"/>
                  </a:cubicBezTo>
                  <a:cubicBezTo>
                    <a:pt x="134" y="41"/>
                    <a:pt x="139" y="40"/>
                    <a:pt x="136" y="38"/>
                  </a:cubicBezTo>
                  <a:cubicBezTo>
                    <a:pt x="132" y="35"/>
                    <a:pt x="126" y="36"/>
                    <a:pt x="125" y="34"/>
                  </a:cubicBezTo>
                  <a:cubicBezTo>
                    <a:pt x="124" y="32"/>
                    <a:pt x="127" y="30"/>
                    <a:pt x="126" y="30"/>
                  </a:cubicBezTo>
                  <a:cubicBezTo>
                    <a:pt x="124" y="30"/>
                    <a:pt x="122" y="33"/>
                    <a:pt x="119" y="31"/>
                  </a:cubicBezTo>
                  <a:cubicBezTo>
                    <a:pt x="115" y="30"/>
                    <a:pt x="111" y="28"/>
                    <a:pt x="106" y="28"/>
                  </a:cubicBezTo>
                  <a:cubicBezTo>
                    <a:pt x="101" y="28"/>
                    <a:pt x="104" y="24"/>
                    <a:pt x="102" y="20"/>
                  </a:cubicBezTo>
                  <a:cubicBezTo>
                    <a:pt x="100" y="16"/>
                    <a:pt x="99" y="15"/>
                    <a:pt x="97" y="15"/>
                  </a:cubicBezTo>
                  <a:cubicBezTo>
                    <a:pt x="95" y="16"/>
                    <a:pt x="91" y="23"/>
                    <a:pt x="90" y="20"/>
                  </a:cubicBezTo>
                  <a:cubicBezTo>
                    <a:pt x="89" y="17"/>
                    <a:pt x="90" y="15"/>
                    <a:pt x="90" y="14"/>
                  </a:cubicBezTo>
                  <a:cubicBezTo>
                    <a:pt x="91" y="12"/>
                    <a:pt x="91" y="10"/>
                    <a:pt x="86" y="8"/>
                  </a:cubicBezTo>
                  <a:cubicBezTo>
                    <a:pt x="82" y="5"/>
                    <a:pt x="81" y="4"/>
                    <a:pt x="79" y="6"/>
                  </a:cubicBezTo>
                  <a:cubicBezTo>
                    <a:pt x="78" y="7"/>
                    <a:pt x="80" y="10"/>
                    <a:pt x="77" y="8"/>
                  </a:cubicBezTo>
                  <a:cubicBezTo>
                    <a:pt x="73" y="5"/>
                    <a:pt x="71" y="0"/>
                    <a:pt x="71" y="3"/>
                  </a:cubicBezTo>
                  <a:cubicBezTo>
                    <a:pt x="71" y="6"/>
                    <a:pt x="74" y="8"/>
                    <a:pt x="71" y="8"/>
                  </a:cubicBezTo>
                  <a:cubicBezTo>
                    <a:pt x="68" y="8"/>
                    <a:pt x="68" y="7"/>
                    <a:pt x="68" y="10"/>
                  </a:cubicBezTo>
                  <a:cubicBezTo>
                    <a:pt x="68" y="12"/>
                    <a:pt x="68" y="15"/>
                    <a:pt x="68" y="17"/>
                  </a:cubicBezTo>
                  <a:cubicBezTo>
                    <a:pt x="68" y="20"/>
                    <a:pt x="75" y="33"/>
                    <a:pt x="73" y="32"/>
                  </a:cubicBezTo>
                  <a:cubicBezTo>
                    <a:pt x="72" y="31"/>
                    <a:pt x="70" y="32"/>
                    <a:pt x="68" y="3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4767263" y="2042691"/>
              <a:ext cx="50800" cy="22225"/>
            </a:xfrm>
            <a:custGeom>
              <a:avLst/>
              <a:gdLst>
                <a:gd name="T0" fmla="*/ 25 w 29"/>
                <a:gd name="T1" fmla="*/ 1 h 12"/>
                <a:gd name="T2" fmla="*/ 16 w 29"/>
                <a:gd name="T3" fmla="*/ 0 h 12"/>
                <a:gd name="T4" fmla="*/ 2 w 29"/>
                <a:gd name="T5" fmla="*/ 5 h 12"/>
                <a:gd name="T6" fmla="*/ 11 w 29"/>
                <a:gd name="T7" fmla="*/ 11 h 12"/>
                <a:gd name="T8" fmla="*/ 27 w 29"/>
                <a:gd name="T9" fmla="*/ 10 h 12"/>
                <a:gd name="T10" fmla="*/ 25 w 29"/>
                <a:gd name="T11" fmla="*/ 1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2"/>
                <a:gd name="T20" fmla="*/ 29 w 29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2">
                  <a:moveTo>
                    <a:pt x="25" y="1"/>
                  </a:moveTo>
                  <a:cubicBezTo>
                    <a:pt x="23" y="1"/>
                    <a:pt x="19" y="0"/>
                    <a:pt x="16" y="0"/>
                  </a:cubicBezTo>
                  <a:cubicBezTo>
                    <a:pt x="13" y="0"/>
                    <a:pt x="0" y="4"/>
                    <a:pt x="2" y="5"/>
                  </a:cubicBezTo>
                  <a:cubicBezTo>
                    <a:pt x="4" y="5"/>
                    <a:pt x="9" y="10"/>
                    <a:pt x="11" y="11"/>
                  </a:cubicBezTo>
                  <a:cubicBezTo>
                    <a:pt x="12" y="11"/>
                    <a:pt x="26" y="12"/>
                    <a:pt x="27" y="10"/>
                  </a:cubicBezTo>
                  <a:cubicBezTo>
                    <a:pt x="29" y="8"/>
                    <a:pt x="26" y="1"/>
                    <a:pt x="25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4783138" y="2064916"/>
              <a:ext cx="93662" cy="44450"/>
            </a:xfrm>
            <a:custGeom>
              <a:avLst/>
              <a:gdLst>
                <a:gd name="T0" fmla="*/ 33 w 52"/>
                <a:gd name="T1" fmla="*/ 0 h 25"/>
                <a:gd name="T2" fmla="*/ 7 w 52"/>
                <a:gd name="T3" fmla="*/ 0 h 25"/>
                <a:gd name="T4" fmla="*/ 5 w 52"/>
                <a:gd name="T5" fmla="*/ 3 h 25"/>
                <a:gd name="T6" fmla="*/ 9 w 52"/>
                <a:gd name="T7" fmla="*/ 8 h 25"/>
                <a:gd name="T8" fmla="*/ 4 w 52"/>
                <a:gd name="T9" fmla="*/ 18 h 25"/>
                <a:gd name="T10" fmla="*/ 19 w 52"/>
                <a:gd name="T11" fmla="*/ 18 h 25"/>
                <a:gd name="T12" fmla="*/ 25 w 52"/>
                <a:gd name="T13" fmla="*/ 19 h 25"/>
                <a:gd name="T14" fmla="*/ 24 w 52"/>
                <a:gd name="T15" fmla="*/ 24 h 25"/>
                <a:gd name="T16" fmla="*/ 40 w 52"/>
                <a:gd name="T17" fmla="*/ 18 h 25"/>
                <a:gd name="T18" fmla="*/ 45 w 52"/>
                <a:gd name="T19" fmla="*/ 12 h 25"/>
                <a:gd name="T20" fmla="*/ 50 w 52"/>
                <a:gd name="T21" fmla="*/ 10 h 25"/>
                <a:gd name="T22" fmla="*/ 32 w 52"/>
                <a:gd name="T23" fmla="*/ 4 h 25"/>
                <a:gd name="T24" fmla="*/ 33 w 52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2"/>
                <a:gd name="T40" fmla="*/ 0 h 25"/>
                <a:gd name="T41" fmla="*/ 52 w 52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2" h="25">
                  <a:moveTo>
                    <a:pt x="33" y="0"/>
                  </a:moveTo>
                  <a:cubicBezTo>
                    <a:pt x="31" y="0"/>
                    <a:pt x="9" y="0"/>
                    <a:pt x="7" y="0"/>
                  </a:cubicBezTo>
                  <a:cubicBezTo>
                    <a:pt x="5" y="0"/>
                    <a:pt x="2" y="0"/>
                    <a:pt x="5" y="3"/>
                  </a:cubicBezTo>
                  <a:cubicBezTo>
                    <a:pt x="8" y="5"/>
                    <a:pt x="11" y="6"/>
                    <a:pt x="9" y="8"/>
                  </a:cubicBezTo>
                  <a:cubicBezTo>
                    <a:pt x="8" y="9"/>
                    <a:pt x="0" y="18"/>
                    <a:pt x="4" y="18"/>
                  </a:cubicBezTo>
                  <a:cubicBezTo>
                    <a:pt x="7" y="18"/>
                    <a:pt x="15" y="19"/>
                    <a:pt x="19" y="18"/>
                  </a:cubicBezTo>
                  <a:cubicBezTo>
                    <a:pt x="24" y="17"/>
                    <a:pt x="25" y="16"/>
                    <a:pt x="25" y="19"/>
                  </a:cubicBezTo>
                  <a:cubicBezTo>
                    <a:pt x="25" y="21"/>
                    <a:pt x="19" y="25"/>
                    <a:pt x="24" y="24"/>
                  </a:cubicBezTo>
                  <a:cubicBezTo>
                    <a:pt x="30" y="22"/>
                    <a:pt x="37" y="22"/>
                    <a:pt x="40" y="18"/>
                  </a:cubicBezTo>
                  <a:cubicBezTo>
                    <a:pt x="43" y="14"/>
                    <a:pt x="41" y="14"/>
                    <a:pt x="45" y="12"/>
                  </a:cubicBezTo>
                  <a:cubicBezTo>
                    <a:pt x="50" y="11"/>
                    <a:pt x="52" y="11"/>
                    <a:pt x="50" y="10"/>
                  </a:cubicBezTo>
                  <a:cubicBezTo>
                    <a:pt x="47" y="9"/>
                    <a:pt x="32" y="8"/>
                    <a:pt x="32" y="4"/>
                  </a:cubicBezTo>
                  <a:cubicBezTo>
                    <a:pt x="32" y="0"/>
                    <a:pt x="36" y="0"/>
                    <a:pt x="33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710113" y="1944266"/>
              <a:ext cx="223837" cy="68262"/>
            </a:xfrm>
            <a:custGeom>
              <a:avLst/>
              <a:gdLst>
                <a:gd name="T0" fmla="*/ 44 w 125"/>
                <a:gd name="T1" fmla="*/ 7 h 38"/>
                <a:gd name="T2" fmla="*/ 29 w 125"/>
                <a:gd name="T3" fmla="*/ 1 h 38"/>
                <a:gd name="T4" fmla="*/ 27 w 125"/>
                <a:gd name="T5" fmla="*/ 2 h 38"/>
                <a:gd name="T6" fmla="*/ 31 w 125"/>
                <a:gd name="T7" fmla="*/ 4 h 38"/>
                <a:gd name="T8" fmla="*/ 28 w 125"/>
                <a:gd name="T9" fmla="*/ 7 h 38"/>
                <a:gd name="T10" fmla="*/ 21 w 125"/>
                <a:gd name="T11" fmla="*/ 4 h 38"/>
                <a:gd name="T12" fmla="*/ 22 w 125"/>
                <a:gd name="T13" fmla="*/ 7 h 38"/>
                <a:gd name="T14" fmla="*/ 22 w 125"/>
                <a:gd name="T15" fmla="*/ 11 h 38"/>
                <a:gd name="T16" fmla="*/ 15 w 125"/>
                <a:gd name="T17" fmla="*/ 8 h 38"/>
                <a:gd name="T18" fmla="*/ 14 w 125"/>
                <a:gd name="T19" fmla="*/ 6 h 38"/>
                <a:gd name="T20" fmla="*/ 13 w 125"/>
                <a:gd name="T21" fmla="*/ 5 h 38"/>
                <a:gd name="T22" fmla="*/ 9 w 125"/>
                <a:gd name="T23" fmla="*/ 6 h 38"/>
                <a:gd name="T24" fmla="*/ 11 w 125"/>
                <a:gd name="T25" fmla="*/ 8 h 38"/>
                <a:gd name="T26" fmla="*/ 3 w 125"/>
                <a:gd name="T27" fmla="*/ 9 h 38"/>
                <a:gd name="T28" fmla="*/ 13 w 125"/>
                <a:gd name="T29" fmla="*/ 13 h 38"/>
                <a:gd name="T30" fmla="*/ 13 w 125"/>
                <a:gd name="T31" fmla="*/ 17 h 38"/>
                <a:gd name="T32" fmla="*/ 13 w 125"/>
                <a:gd name="T33" fmla="*/ 19 h 38"/>
                <a:gd name="T34" fmla="*/ 28 w 125"/>
                <a:gd name="T35" fmla="*/ 22 h 38"/>
                <a:gd name="T36" fmla="*/ 45 w 125"/>
                <a:gd name="T37" fmla="*/ 21 h 38"/>
                <a:gd name="T38" fmla="*/ 60 w 125"/>
                <a:gd name="T39" fmla="*/ 21 h 38"/>
                <a:gd name="T40" fmla="*/ 46 w 125"/>
                <a:gd name="T41" fmla="*/ 24 h 38"/>
                <a:gd name="T42" fmla="*/ 47 w 125"/>
                <a:gd name="T43" fmla="*/ 27 h 38"/>
                <a:gd name="T44" fmla="*/ 40 w 125"/>
                <a:gd name="T45" fmla="*/ 28 h 38"/>
                <a:gd name="T46" fmla="*/ 36 w 125"/>
                <a:gd name="T47" fmla="*/ 30 h 38"/>
                <a:gd name="T48" fmla="*/ 54 w 125"/>
                <a:gd name="T49" fmla="*/ 33 h 38"/>
                <a:gd name="T50" fmla="*/ 68 w 125"/>
                <a:gd name="T51" fmla="*/ 36 h 38"/>
                <a:gd name="T52" fmla="*/ 86 w 125"/>
                <a:gd name="T53" fmla="*/ 36 h 38"/>
                <a:gd name="T54" fmla="*/ 100 w 125"/>
                <a:gd name="T55" fmla="*/ 32 h 38"/>
                <a:gd name="T56" fmla="*/ 110 w 125"/>
                <a:gd name="T57" fmla="*/ 23 h 38"/>
                <a:gd name="T58" fmla="*/ 124 w 125"/>
                <a:gd name="T59" fmla="*/ 15 h 38"/>
                <a:gd name="T60" fmla="*/ 116 w 125"/>
                <a:gd name="T61" fmla="*/ 10 h 38"/>
                <a:gd name="T62" fmla="*/ 97 w 125"/>
                <a:gd name="T63" fmla="*/ 7 h 38"/>
                <a:gd name="T64" fmla="*/ 85 w 125"/>
                <a:gd name="T65" fmla="*/ 4 h 38"/>
                <a:gd name="T66" fmla="*/ 78 w 125"/>
                <a:gd name="T67" fmla="*/ 9 h 38"/>
                <a:gd name="T68" fmla="*/ 73 w 125"/>
                <a:gd name="T69" fmla="*/ 9 h 38"/>
                <a:gd name="T70" fmla="*/ 75 w 125"/>
                <a:gd name="T71" fmla="*/ 3 h 38"/>
                <a:gd name="T72" fmla="*/ 69 w 125"/>
                <a:gd name="T73" fmla="*/ 1 h 38"/>
                <a:gd name="T74" fmla="*/ 63 w 125"/>
                <a:gd name="T75" fmla="*/ 3 h 38"/>
                <a:gd name="T76" fmla="*/ 65 w 125"/>
                <a:gd name="T77" fmla="*/ 8 h 38"/>
                <a:gd name="T78" fmla="*/ 62 w 125"/>
                <a:gd name="T79" fmla="*/ 15 h 38"/>
                <a:gd name="T80" fmla="*/ 56 w 125"/>
                <a:gd name="T81" fmla="*/ 9 h 38"/>
                <a:gd name="T82" fmla="*/ 53 w 125"/>
                <a:gd name="T83" fmla="*/ 7 h 38"/>
                <a:gd name="T84" fmla="*/ 44 w 125"/>
                <a:gd name="T85" fmla="*/ 7 h 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25"/>
                <a:gd name="T130" fmla="*/ 0 h 38"/>
                <a:gd name="T131" fmla="*/ 125 w 125"/>
                <a:gd name="T132" fmla="*/ 38 h 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25" h="38">
                  <a:moveTo>
                    <a:pt x="44" y="7"/>
                  </a:moveTo>
                  <a:cubicBezTo>
                    <a:pt x="42" y="5"/>
                    <a:pt x="31" y="2"/>
                    <a:pt x="29" y="1"/>
                  </a:cubicBezTo>
                  <a:cubicBezTo>
                    <a:pt x="26" y="0"/>
                    <a:pt x="25" y="2"/>
                    <a:pt x="27" y="2"/>
                  </a:cubicBezTo>
                  <a:cubicBezTo>
                    <a:pt x="29" y="2"/>
                    <a:pt x="32" y="4"/>
                    <a:pt x="31" y="4"/>
                  </a:cubicBezTo>
                  <a:cubicBezTo>
                    <a:pt x="30" y="5"/>
                    <a:pt x="32" y="8"/>
                    <a:pt x="28" y="7"/>
                  </a:cubicBezTo>
                  <a:cubicBezTo>
                    <a:pt x="25" y="5"/>
                    <a:pt x="22" y="3"/>
                    <a:pt x="21" y="4"/>
                  </a:cubicBezTo>
                  <a:cubicBezTo>
                    <a:pt x="20" y="4"/>
                    <a:pt x="20" y="4"/>
                    <a:pt x="22" y="7"/>
                  </a:cubicBezTo>
                  <a:cubicBezTo>
                    <a:pt x="24" y="10"/>
                    <a:pt x="24" y="12"/>
                    <a:pt x="22" y="11"/>
                  </a:cubicBezTo>
                  <a:cubicBezTo>
                    <a:pt x="19" y="10"/>
                    <a:pt x="17" y="8"/>
                    <a:pt x="15" y="8"/>
                  </a:cubicBezTo>
                  <a:cubicBezTo>
                    <a:pt x="14" y="8"/>
                    <a:pt x="12" y="7"/>
                    <a:pt x="14" y="6"/>
                  </a:cubicBezTo>
                  <a:cubicBezTo>
                    <a:pt x="17" y="6"/>
                    <a:pt x="16" y="5"/>
                    <a:pt x="13" y="5"/>
                  </a:cubicBezTo>
                  <a:cubicBezTo>
                    <a:pt x="11" y="5"/>
                    <a:pt x="6" y="5"/>
                    <a:pt x="9" y="6"/>
                  </a:cubicBezTo>
                  <a:cubicBezTo>
                    <a:pt x="12" y="6"/>
                    <a:pt x="14" y="8"/>
                    <a:pt x="11" y="8"/>
                  </a:cubicBezTo>
                  <a:cubicBezTo>
                    <a:pt x="9" y="9"/>
                    <a:pt x="0" y="8"/>
                    <a:pt x="3" y="9"/>
                  </a:cubicBezTo>
                  <a:cubicBezTo>
                    <a:pt x="7" y="11"/>
                    <a:pt x="15" y="12"/>
                    <a:pt x="13" y="13"/>
                  </a:cubicBezTo>
                  <a:cubicBezTo>
                    <a:pt x="12" y="13"/>
                    <a:pt x="14" y="16"/>
                    <a:pt x="13" y="17"/>
                  </a:cubicBezTo>
                  <a:cubicBezTo>
                    <a:pt x="11" y="17"/>
                    <a:pt x="9" y="17"/>
                    <a:pt x="13" y="19"/>
                  </a:cubicBezTo>
                  <a:cubicBezTo>
                    <a:pt x="17" y="21"/>
                    <a:pt x="24" y="22"/>
                    <a:pt x="28" y="22"/>
                  </a:cubicBezTo>
                  <a:cubicBezTo>
                    <a:pt x="32" y="22"/>
                    <a:pt x="42" y="21"/>
                    <a:pt x="45" y="21"/>
                  </a:cubicBezTo>
                  <a:cubicBezTo>
                    <a:pt x="49" y="20"/>
                    <a:pt x="62" y="20"/>
                    <a:pt x="60" y="21"/>
                  </a:cubicBezTo>
                  <a:cubicBezTo>
                    <a:pt x="58" y="21"/>
                    <a:pt x="48" y="23"/>
                    <a:pt x="46" y="24"/>
                  </a:cubicBezTo>
                  <a:cubicBezTo>
                    <a:pt x="43" y="24"/>
                    <a:pt x="45" y="27"/>
                    <a:pt x="47" y="27"/>
                  </a:cubicBezTo>
                  <a:cubicBezTo>
                    <a:pt x="49" y="28"/>
                    <a:pt x="49" y="28"/>
                    <a:pt x="40" y="28"/>
                  </a:cubicBezTo>
                  <a:cubicBezTo>
                    <a:pt x="31" y="27"/>
                    <a:pt x="25" y="26"/>
                    <a:pt x="36" y="30"/>
                  </a:cubicBezTo>
                  <a:cubicBezTo>
                    <a:pt x="46" y="33"/>
                    <a:pt x="46" y="34"/>
                    <a:pt x="54" y="33"/>
                  </a:cubicBezTo>
                  <a:cubicBezTo>
                    <a:pt x="63" y="32"/>
                    <a:pt x="62" y="34"/>
                    <a:pt x="68" y="36"/>
                  </a:cubicBezTo>
                  <a:cubicBezTo>
                    <a:pt x="74" y="38"/>
                    <a:pt x="81" y="38"/>
                    <a:pt x="86" y="36"/>
                  </a:cubicBezTo>
                  <a:cubicBezTo>
                    <a:pt x="92" y="34"/>
                    <a:pt x="96" y="33"/>
                    <a:pt x="100" y="32"/>
                  </a:cubicBezTo>
                  <a:cubicBezTo>
                    <a:pt x="104" y="31"/>
                    <a:pt x="107" y="25"/>
                    <a:pt x="110" y="23"/>
                  </a:cubicBezTo>
                  <a:cubicBezTo>
                    <a:pt x="112" y="22"/>
                    <a:pt x="125" y="17"/>
                    <a:pt x="124" y="15"/>
                  </a:cubicBezTo>
                  <a:cubicBezTo>
                    <a:pt x="123" y="13"/>
                    <a:pt x="120" y="10"/>
                    <a:pt x="116" y="10"/>
                  </a:cubicBezTo>
                  <a:cubicBezTo>
                    <a:pt x="112" y="9"/>
                    <a:pt x="102" y="9"/>
                    <a:pt x="97" y="7"/>
                  </a:cubicBezTo>
                  <a:cubicBezTo>
                    <a:pt x="91" y="5"/>
                    <a:pt x="87" y="3"/>
                    <a:pt x="85" y="4"/>
                  </a:cubicBezTo>
                  <a:cubicBezTo>
                    <a:pt x="83" y="6"/>
                    <a:pt x="81" y="8"/>
                    <a:pt x="78" y="9"/>
                  </a:cubicBezTo>
                  <a:cubicBezTo>
                    <a:pt x="76" y="9"/>
                    <a:pt x="73" y="10"/>
                    <a:pt x="73" y="9"/>
                  </a:cubicBezTo>
                  <a:cubicBezTo>
                    <a:pt x="73" y="7"/>
                    <a:pt x="76" y="4"/>
                    <a:pt x="75" y="3"/>
                  </a:cubicBezTo>
                  <a:cubicBezTo>
                    <a:pt x="73" y="2"/>
                    <a:pt x="71" y="0"/>
                    <a:pt x="69" y="1"/>
                  </a:cubicBezTo>
                  <a:cubicBezTo>
                    <a:pt x="67" y="2"/>
                    <a:pt x="60" y="1"/>
                    <a:pt x="63" y="3"/>
                  </a:cubicBezTo>
                  <a:cubicBezTo>
                    <a:pt x="65" y="5"/>
                    <a:pt x="66" y="6"/>
                    <a:pt x="65" y="8"/>
                  </a:cubicBezTo>
                  <a:cubicBezTo>
                    <a:pt x="63" y="10"/>
                    <a:pt x="65" y="16"/>
                    <a:pt x="62" y="15"/>
                  </a:cubicBezTo>
                  <a:cubicBezTo>
                    <a:pt x="59" y="13"/>
                    <a:pt x="56" y="10"/>
                    <a:pt x="56" y="9"/>
                  </a:cubicBezTo>
                  <a:cubicBezTo>
                    <a:pt x="56" y="8"/>
                    <a:pt x="54" y="7"/>
                    <a:pt x="53" y="7"/>
                  </a:cubicBezTo>
                  <a:cubicBezTo>
                    <a:pt x="51" y="7"/>
                    <a:pt x="45" y="9"/>
                    <a:pt x="44" y="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4557713" y="2029991"/>
              <a:ext cx="41275" cy="34925"/>
            </a:xfrm>
            <a:custGeom>
              <a:avLst/>
              <a:gdLst>
                <a:gd name="T0" fmla="*/ 21 w 23"/>
                <a:gd name="T1" fmla="*/ 17 h 19"/>
                <a:gd name="T2" fmla="*/ 10 w 23"/>
                <a:gd name="T3" fmla="*/ 7 h 19"/>
                <a:gd name="T4" fmla="*/ 5 w 23"/>
                <a:gd name="T5" fmla="*/ 1 h 19"/>
                <a:gd name="T6" fmla="*/ 1 w 23"/>
                <a:gd name="T7" fmla="*/ 3 h 19"/>
                <a:gd name="T8" fmla="*/ 8 w 23"/>
                <a:gd name="T9" fmla="*/ 10 h 19"/>
                <a:gd name="T10" fmla="*/ 16 w 23"/>
                <a:gd name="T11" fmla="*/ 17 h 19"/>
                <a:gd name="T12" fmla="*/ 21 w 23"/>
                <a:gd name="T13" fmla="*/ 17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19"/>
                <a:gd name="T23" fmla="*/ 23 w 23"/>
                <a:gd name="T24" fmla="*/ 19 h 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19">
                  <a:moveTo>
                    <a:pt x="21" y="17"/>
                  </a:moveTo>
                  <a:cubicBezTo>
                    <a:pt x="19" y="15"/>
                    <a:pt x="11" y="9"/>
                    <a:pt x="10" y="7"/>
                  </a:cubicBezTo>
                  <a:cubicBezTo>
                    <a:pt x="9" y="5"/>
                    <a:pt x="8" y="3"/>
                    <a:pt x="5" y="1"/>
                  </a:cubicBezTo>
                  <a:cubicBezTo>
                    <a:pt x="2" y="0"/>
                    <a:pt x="0" y="1"/>
                    <a:pt x="1" y="3"/>
                  </a:cubicBezTo>
                  <a:cubicBezTo>
                    <a:pt x="2" y="4"/>
                    <a:pt x="6" y="8"/>
                    <a:pt x="8" y="10"/>
                  </a:cubicBezTo>
                  <a:cubicBezTo>
                    <a:pt x="10" y="13"/>
                    <a:pt x="14" y="15"/>
                    <a:pt x="16" y="17"/>
                  </a:cubicBezTo>
                  <a:cubicBezTo>
                    <a:pt x="19" y="18"/>
                    <a:pt x="23" y="19"/>
                    <a:pt x="21" y="1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5489575" y="2126828"/>
              <a:ext cx="412750" cy="287338"/>
            </a:xfrm>
            <a:custGeom>
              <a:avLst/>
              <a:gdLst>
                <a:gd name="T0" fmla="*/ 204 w 231"/>
                <a:gd name="T1" fmla="*/ 2 h 161"/>
                <a:gd name="T2" fmla="*/ 190 w 231"/>
                <a:gd name="T3" fmla="*/ 10 h 161"/>
                <a:gd name="T4" fmla="*/ 170 w 231"/>
                <a:gd name="T5" fmla="*/ 15 h 161"/>
                <a:gd name="T6" fmla="*/ 127 w 231"/>
                <a:gd name="T7" fmla="*/ 19 h 161"/>
                <a:gd name="T8" fmla="*/ 121 w 231"/>
                <a:gd name="T9" fmla="*/ 24 h 161"/>
                <a:gd name="T10" fmla="*/ 102 w 231"/>
                <a:gd name="T11" fmla="*/ 28 h 161"/>
                <a:gd name="T12" fmla="*/ 89 w 231"/>
                <a:gd name="T13" fmla="*/ 36 h 161"/>
                <a:gd name="T14" fmla="*/ 76 w 231"/>
                <a:gd name="T15" fmla="*/ 43 h 161"/>
                <a:gd name="T16" fmla="*/ 67 w 231"/>
                <a:gd name="T17" fmla="*/ 50 h 161"/>
                <a:gd name="T18" fmla="*/ 62 w 231"/>
                <a:gd name="T19" fmla="*/ 52 h 161"/>
                <a:gd name="T20" fmla="*/ 60 w 231"/>
                <a:gd name="T21" fmla="*/ 58 h 161"/>
                <a:gd name="T22" fmla="*/ 55 w 231"/>
                <a:gd name="T23" fmla="*/ 62 h 161"/>
                <a:gd name="T24" fmla="*/ 57 w 231"/>
                <a:gd name="T25" fmla="*/ 65 h 161"/>
                <a:gd name="T26" fmla="*/ 52 w 231"/>
                <a:gd name="T27" fmla="*/ 71 h 161"/>
                <a:gd name="T28" fmla="*/ 50 w 231"/>
                <a:gd name="T29" fmla="*/ 74 h 161"/>
                <a:gd name="T30" fmla="*/ 36 w 231"/>
                <a:gd name="T31" fmla="*/ 81 h 161"/>
                <a:gd name="T32" fmla="*/ 44 w 231"/>
                <a:gd name="T33" fmla="*/ 85 h 161"/>
                <a:gd name="T34" fmla="*/ 39 w 231"/>
                <a:gd name="T35" fmla="*/ 89 h 161"/>
                <a:gd name="T36" fmla="*/ 32 w 231"/>
                <a:gd name="T37" fmla="*/ 95 h 161"/>
                <a:gd name="T38" fmla="*/ 23 w 231"/>
                <a:gd name="T39" fmla="*/ 103 h 161"/>
                <a:gd name="T40" fmla="*/ 15 w 231"/>
                <a:gd name="T41" fmla="*/ 109 h 161"/>
                <a:gd name="T42" fmla="*/ 17 w 231"/>
                <a:gd name="T43" fmla="*/ 116 h 161"/>
                <a:gd name="T44" fmla="*/ 9 w 231"/>
                <a:gd name="T45" fmla="*/ 123 h 161"/>
                <a:gd name="T46" fmla="*/ 5 w 231"/>
                <a:gd name="T47" fmla="*/ 138 h 161"/>
                <a:gd name="T48" fmla="*/ 19 w 231"/>
                <a:gd name="T49" fmla="*/ 140 h 161"/>
                <a:gd name="T50" fmla="*/ 26 w 231"/>
                <a:gd name="T51" fmla="*/ 140 h 161"/>
                <a:gd name="T52" fmla="*/ 29 w 231"/>
                <a:gd name="T53" fmla="*/ 142 h 161"/>
                <a:gd name="T54" fmla="*/ 30 w 231"/>
                <a:gd name="T55" fmla="*/ 147 h 161"/>
                <a:gd name="T56" fmla="*/ 27 w 231"/>
                <a:gd name="T57" fmla="*/ 154 h 161"/>
                <a:gd name="T58" fmla="*/ 46 w 231"/>
                <a:gd name="T59" fmla="*/ 159 h 161"/>
                <a:gd name="T60" fmla="*/ 67 w 231"/>
                <a:gd name="T61" fmla="*/ 158 h 161"/>
                <a:gd name="T62" fmla="*/ 78 w 231"/>
                <a:gd name="T63" fmla="*/ 158 h 161"/>
                <a:gd name="T64" fmla="*/ 54 w 231"/>
                <a:gd name="T65" fmla="*/ 132 h 161"/>
                <a:gd name="T66" fmla="*/ 50 w 231"/>
                <a:gd name="T67" fmla="*/ 118 h 161"/>
                <a:gd name="T68" fmla="*/ 54 w 231"/>
                <a:gd name="T69" fmla="*/ 110 h 161"/>
                <a:gd name="T70" fmla="*/ 62 w 231"/>
                <a:gd name="T71" fmla="*/ 105 h 161"/>
                <a:gd name="T72" fmla="*/ 67 w 231"/>
                <a:gd name="T73" fmla="*/ 98 h 161"/>
                <a:gd name="T74" fmla="*/ 60 w 231"/>
                <a:gd name="T75" fmla="*/ 93 h 161"/>
                <a:gd name="T76" fmla="*/ 75 w 231"/>
                <a:gd name="T77" fmla="*/ 93 h 161"/>
                <a:gd name="T78" fmla="*/ 79 w 231"/>
                <a:gd name="T79" fmla="*/ 88 h 161"/>
                <a:gd name="T80" fmla="*/ 72 w 231"/>
                <a:gd name="T81" fmla="*/ 81 h 161"/>
                <a:gd name="T82" fmla="*/ 82 w 231"/>
                <a:gd name="T83" fmla="*/ 78 h 161"/>
                <a:gd name="T84" fmla="*/ 92 w 231"/>
                <a:gd name="T85" fmla="*/ 72 h 161"/>
                <a:gd name="T86" fmla="*/ 93 w 231"/>
                <a:gd name="T87" fmla="*/ 66 h 161"/>
                <a:gd name="T88" fmla="*/ 105 w 231"/>
                <a:gd name="T89" fmla="*/ 60 h 161"/>
                <a:gd name="T90" fmla="*/ 108 w 231"/>
                <a:gd name="T91" fmla="*/ 58 h 161"/>
                <a:gd name="T92" fmla="*/ 116 w 231"/>
                <a:gd name="T93" fmla="*/ 52 h 161"/>
                <a:gd name="T94" fmla="*/ 136 w 231"/>
                <a:gd name="T95" fmla="*/ 42 h 161"/>
                <a:gd name="T96" fmla="*/ 212 w 231"/>
                <a:gd name="T97" fmla="*/ 20 h 161"/>
                <a:gd name="T98" fmla="*/ 218 w 231"/>
                <a:gd name="T99" fmla="*/ 2 h 1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31"/>
                <a:gd name="T151" fmla="*/ 0 h 161"/>
                <a:gd name="T152" fmla="*/ 231 w 231"/>
                <a:gd name="T153" fmla="*/ 161 h 1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31" h="161">
                  <a:moveTo>
                    <a:pt x="218" y="2"/>
                  </a:moveTo>
                  <a:cubicBezTo>
                    <a:pt x="213" y="3"/>
                    <a:pt x="208" y="0"/>
                    <a:pt x="204" y="2"/>
                  </a:cubicBezTo>
                  <a:cubicBezTo>
                    <a:pt x="200" y="3"/>
                    <a:pt x="193" y="7"/>
                    <a:pt x="190" y="8"/>
                  </a:cubicBezTo>
                  <a:cubicBezTo>
                    <a:pt x="188" y="10"/>
                    <a:pt x="189" y="10"/>
                    <a:pt x="190" y="10"/>
                  </a:cubicBezTo>
                  <a:cubicBezTo>
                    <a:pt x="191" y="11"/>
                    <a:pt x="191" y="10"/>
                    <a:pt x="188" y="11"/>
                  </a:cubicBezTo>
                  <a:cubicBezTo>
                    <a:pt x="184" y="12"/>
                    <a:pt x="175" y="14"/>
                    <a:pt x="170" y="15"/>
                  </a:cubicBezTo>
                  <a:cubicBezTo>
                    <a:pt x="165" y="17"/>
                    <a:pt x="149" y="22"/>
                    <a:pt x="144" y="21"/>
                  </a:cubicBezTo>
                  <a:cubicBezTo>
                    <a:pt x="138" y="20"/>
                    <a:pt x="129" y="19"/>
                    <a:pt x="127" y="19"/>
                  </a:cubicBezTo>
                  <a:cubicBezTo>
                    <a:pt x="125" y="19"/>
                    <a:pt x="117" y="23"/>
                    <a:pt x="121" y="23"/>
                  </a:cubicBezTo>
                  <a:cubicBezTo>
                    <a:pt x="125" y="23"/>
                    <a:pt x="126" y="24"/>
                    <a:pt x="121" y="24"/>
                  </a:cubicBezTo>
                  <a:cubicBezTo>
                    <a:pt x="115" y="24"/>
                    <a:pt x="117" y="28"/>
                    <a:pt x="111" y="28"/>
                  </a:cubicBezTo>
                  <a:cubicBezTo>
                    <a:pt x="105" y="28"/>
                    <a:pt x="104" y="29"/>
                    <a:pt x="102" y="28"/>
                  </a:cubicBezTo>
                  <a:cubicBezTo>
                    <a:pt x="100" y="27"/>
                    <a:pt x="100" y="27"/>
                    <a:pt x="97" y="30"/>
                  </a:cubicBezTo>
                  <a:cubicBezTo>
                    <a:pt x="93" y="32"/>
                    <a:pt x="94" y="36"/>
                    <a:pt x="89" y="36"/>
                  </a:cubicBezTo>
                  <a:cubicBezTo>
                    <a:pt x="84" y="36"/>
                    <a:pt x="82" y="35"/>
                    <a:pt x="81" y="38"/>
                  </a:cubicBezTo>
                  <a:cubicBezTo>
                    <a:pt x="79" y="41"/>
                    <a:pt x="79" y="43"/>
                    <a:pt x="76" y="43"/>
                  </a:cubicBezTo>
                  <a:cubicBezTo>
                    <a:pt x="73" y="43"/>
                    <a:pt x="71" y="42"/>
                    <a:pt x="70" y="45"/>
                  </a:cubicBezTo>
                  <a:cubicBezTo>
                    <a:pt x="69" y="49"/>
                    <a:pt x="70" y="50"/>
                    <a:pt x="67" y="50"/>
                  </a:cubicBezTo>
                  <a:cubicBezTo>
                    <a:pt x="63" y="50"/>
                    <a:pt x="61" y="46"/>
                    <a:pt x="60" y="48"/>
                  </a:cubicBezTo>
                  <a:cubicBezTo>
                    <a:pt x="58" y="50"/>
                    <a:pt x="60" y="52"/>
                    <a:pt x="62" y="52"/>
                  </a:cubicBezTo>
                  <a:cubicBezTo>
                    <a:pt x="64" y="53"/>
                    <a:pt x="71" y="52"/>
                    <a:pt x="67" y="53"/>
                  </a:cubicBezTo>
                  <a:cubicBezTo>
                    <a:pt x="63" y="54"/>
                    <a:pt x="56" y="58"/>
                    <a:pt x="60" y="58"/>
                  </a:cubicBezTo>
                  <a:cubicBezTo>
                    <a:pt x="64" y="58"/>
                    <a:pt x="75" y="60"/>
                    <a:pt x="71" y="60"/>
                  </a:cubicBezTo>
                  <a:cubicBezTo>
                    <a:pt x="67" y="60"/>
                    <a:pt x="57" y="61"/>
                    <a:pt x="55" y="62"/>
                  </a:cubicBezTo>
                  <a:cubicBezTo>
                    <a:pt x="54" y="62"/>
                    <a:pt x="55" y="63"/>
                    <a:pt x="57" y="64"/>
                  </a:cubicBezTo>
                  <a:cubicBezTo>
                    <a:pt x="60" y="64"/>
                    <a:pt x="60" y="65"/>
                    <a:pt x="57" y="65"/>
                  </a:cubicBezTo>
                  <a:cubicBezTo>
                    <a:pt x="54" y="65"/>
                    <a:pt x="49" y="68"/>
                    <a:pt x="52" y="69"/>
                  </a:cubicBezTo>
                  <a:cubicBezTo>
                    <a:pt x="55" y="71"/>
                    <a:pt x="56" y="71"/>
                    <a:pt x="52" y="71"/>
                  </a:cubicBezTo>
                  <a:cubicBezTo>
                    <a:pt x="49" y="71"/>
                    <a:pt x="46" y="73"/>
                    <a:pt x="50" y="73"/>
                  </a:cubicBezTo>
                  <a:cubicBezTo>
                    <a:pt x="55" y="74"/>
                    <a:pt x="56" y="74"/>
                    <a:pt x="50" y="74"/>
                  </a:cubicBezTo>
                  <a:cubicBezTo>
                    <a:pt x="44" y="75"/>
                    <a:pt x="44" y="76"/>
                    <a:pt x="43" y="78"/>
                  </a:cubicBezTo>
                  <a:cubicBezTo>
                    <a:pt x="41" y="81"/>
                    <a:pt x="39" y="79"/>
                    <a:pt x="36" y="81"/>
                  </a:cubicBezTo>
                  <a:cubicBezTo>
                    <a:pt x="33" y="82"/>
                    <a:pt x="32" y="85"/>
                    <a:pt x="34" y="85"/>
                  </a:cubicBezTo>
                  <a:cubicBezTo>
                    <a:pt x="35" y="86"/>
                    <a:pt x="39" y="85"/>
                    <a:pt x="44" y="85"/>
                  </a:cubicBezTo>
                  <a:cubicBezTo>
                    <a:pt x="48" y="85"/>
                    <a:pt x="51" y="86"/>
                    <a:pt x="47" y="86"/>
                  </a:cubicBezTo>
                  <a:cubicBezTo>
                    <a:pt x="43" y="86"/>
                    <a:pt x="41" y="86"/>
                    <a:pt x="39" y="89"/>
                  </a:cubicBezTo>
                  <a:cubicBezTo>
                    <a:pt x="37" y="92"/>
                    <a:pt x="40" y="93"/>
                    <a:pt x="38" y="94"/>
                  </a:cubicBezTo>
                  <a:cubicBezTo>
                    <a:pt x="35" y="96"/>
                    <a:pt x="36" y="95"/>
                    <a:pt x="32" y="95"/>
                  </a:cubicBezTo>
                  <a:cubicBezTo>
                    <a:pt x="28" y="95"/>
                    <a:pt x="23" y="97"/>
                    <a:pt x="23" y="99"/>
                  </a:cubicBezTo>
                  <a:cubicBezTo>
                    <a:pt x="24" y="102"/>
                    <a:pt x="26" y="103"/>
                    <a:pt x="23" y="103"/>
                  </a:cubicBezTo>
                  <a:cubicBezTo>
                    <a:pt x="21" y="103"/>
                    <a:pt x="15" y="106"/>
                    <a:pt x="14" y="106"/>
                  </a:cubicBezTo>
                  <a:cubicBezTo>
                    <a:pt x="13" y="107"/>
                    <a:pt x="11" y="108"/>
                    <a:pt x="15" y="109"/>
                  </a:cubicBezTo>
                  <a:cubicBezTo>
                    <a:pt x="18" y="110"/>
                    <a:pt x="21" y="108"/>
                    <a:pt x="19" y="111"/>
                  </a:cubicBezTo>
                  <a:cubicBezTo>
                    <a:pt x="18" y="114"/>
                    <a:pt x="17" y="114"/>
                    <a:pt x="17" y="116"/>
                  </a:cubicBezTo>
                  <a:cubicBezTo>
                    <a:pt x="17" y="119"/>
                    <a:pt x="16" y="119"/>
                    <a:pt x="14" y="121"/>
                  </a:cubicBezTo>
                  <a:cubicBezTo>
                    <a:pt x="12" y="122"/>
                    <a:pt x="14" y="123"/>
                    <a:pt x="9" y="123"/>
                  </a:cubicBezTo>
                  <a:cubicBezTo>
                    <a:pt x="5" y="123"/>
                    <a:pt x="2" y="125"/>
                    <a:pt x="1" y="128"/>
                  </a:cubicBezTo>
                  <a:cubicBezTo>
                    <a:pt x="0" y="131"/>
                    <a:pt x="1" y="139"/>
                    <a:pt x="5" y="138"/>
                  </a:cubicBezTo>
                  <a:cubicBezTo>
                    <a:pt x="10" y="138"/>
                    <a:pt x="11" y="137"/>
                    <a:pt x="15" y="138"/>
                  </a:cubicBezTo>
                  <a:cubicBezTo>
                    <a:pt x="18" y="139"/>
                    <a:pt x="15" y="140"/>
                    <a:pt x="19" y="140"/>
                  </a:cubicBezTo>
                  <a:cubicBezTo>
                    <a:pt x="23" y="140"/>
                    <a:pt x="24" y="138"/>
                    <a:pt x="24" y="138"/>
                  </a:cubicBezTo>
                  <a:cubicBezTo>
                    <a:pt x="24" y="138"/>
                    <a:pt x="25" y="138"/>
                    <a:pt x="26" y="140"/>
                  </a:cubicBezTo>
                  <a:cubicBezTo>
                    <a:pt x="27" y="141"/>
                    <a:pt x="30" y="141"/>
                    <a:pt x="31" y="141"/>
                  </a:cubicBezTo>
                  <a:cubicBezTo>
                    <a:pt x="32" y="141"/>
                    <a:pt x="31" y="142"/>
                    <a:pt x="29" y="142"/>
                  </a:cubicBezTo>
                  <a:cubicBezTo>
                    <a:pt x="28" y="143"/>
                    <a:pt x="27" y="144"/>
                    <a:pt x="31" y="144"/>
                  </a:cubicBezTo>
                  <a:cubicBezTo>
                    <a:pt x="36" y="144"/>
                    <a:pt x="32" y="147"/>
                    <a:pt x="30" y="147"/>
                  </a:cubicBezTo>
                  <a:cubicBezTo>
                    <a:pt x="28" y="147"/>
                    <a:pt x="28" y="150"/>
                    <a:pt x="28" y="151"/>
                  </a:cubicBezTo>
                  <a:cubicBezTo>
                    <a:pt x="28" y="153"/>
                    <a:pt x="28" y="154"/>
                    <a:pt x="27" y="154"/>
                  </a:cubicBezTo>
                  <a:cubicBezTo>
                    <a:pt x="25" y="154"/>
                    <a:pt x="26" y="154"/>
                    <a:pt x="31" y="155"/>
                  </a:cubicBezTo>
                  <a:cubicBezTo>
                    <a:pt x="37" y="157"/>
                    <a:pt x="42" y="158"/>
                    <a:pt x="46" y="159"/>
                  </a:cubicBezTo>
                  <a:cubicBezTo>
                    <a:pt x="50" y="161"/>
                    <a:pt x="46" y="159"/>
                    <a:pt x="51" y="159"/>
                  </a:cubicBezTo>
                  <a:cubicBezTo>
                    <a:pt x="57" y="159"/>
                    <a:pt x="64" y="158"/>
                    <a:pt x="67" y="158"/>
                  </a:cubicBezTo>
                  <a:cubicBezTo>
                    <a:pt x="69" y="158"/>
                    <a:pt x="69" y="158"/>
                    <a:pt x="73" y="159"/>
                  </a:cubicBezTo>
                  <a:cubicBezTo>
                    <a:pt x="77" y="160"/>
                    <a:pt x="79" y="160"/>
                    <a:pt x="78" y="158"/>
                  </a:cubicBezTo>
                  <a:cubicBezTo>
                    <a:pt x="77" y="156"/>
                    <a:pt x="76" y="155"/>
                    <a:pt x="72" y="153"/>
                  </a:cubicBezTo>
                  <a:cubicBezTo>
                    <a:pt x="68" y="151"/>
                    <a:pt x="54" y="136"/>
                    <a:pt x="54" y="132"/>
                  </a:cubicBezTo>
                  <a:cubicBezTo>
                    <a:pt x="54" y="127"/>
                    <a:pt x="53" y="126"/>
                    <a:pt x="53" y="124"/>
                  </a:cubicBezTo>
                  <a:cubicBezTo>
                    <a:pt x="53" y="122"/>
                    <a:pt x="52" y="120"/>
                    <a:pt x="50" y="118"/>
                  </a:cubicBezTo>
                  <a:cubicBezTo>
                    <a:pt x="48" y="115"/>
                    <a:pt x="48" y="115"/>
                    <a:pt x="50" y="114"/>
                  </a:cubicBezTo>
                  <a:cubicBezTo>
                    <a:pt x="51" y="113"/>
                    <a:pt x="56" y="111"/>
                    <a:pt x="54" y="110"/>
                  </a:cubicBezTo>
                  <a:cubicBezTo>
                    <a:pt x="52" y="109"/>
                    <a:pt x="53" y="107"/>
                    <a:pt x="57" y="107"/>
                  </a:cubicBezTo>
                  <a:cubicBezTo>
                    <a:pt x="61" y="107"/>
                    <a:pt x="66" y="107"/>
                    <a:pt x="62" y="105"/>
                  </a:cubicBezTo>
                  <a:cubicBezTo>
                    <a:pt x="58" y="103"/>
                    <a:pt x="55" y="103"/>
                    <a:pt x="59" y="101"/>
                  </a:cubicBezTo>
                  <a:cubicBezTo>
                    <a:pt x="62" y="99"/>
                    <a:pt x="73" y="100"/>
                    <a:pt x="67" y="98"/>
                  </a:cubicBezTo>
                  <a:cubicBezTo>
                    <a:pt x="60" y="95"/>
                    <a:pt x="60" y="95"/>
                    <a:pt x="56" y="94"/>
                  </a:cubicBezTo>
                  <a:cubicBezTo>
                    <a:pt x="53" y="94"/>
                    <a:pt x="55" y="91"/>
                    <a:pt x="60" y="93"/>
                  </a:cubicBezTo>
                  <a:cubicBezTo>
                    <a:pt x="64" y="95"/>
                    <a:pt x="66" y="95"/>
                    <a:pt x="69" y="94"/>
                  </a:cubicBezTo>
                  <a:cubicBezTo>
                    <a:pt x="73" y="93"/>
                    <a:pt x="77" y="96"/>
                    <a:pt x="75" y="93"/>
                  </a:cubicBezTo>
                  <a:cubicBezTo>
                    <a:pt x="73" y="89"/>
                    <a:pt x="69" y="86"/>
                    <a:pt x="72" y="87"/>
                  </a:cubicBezTo>
                  <a:cubicBezTo>
                    <a:pt x="76" y="88"/>
                    <a:pt x="79" y="90"/>
                    <a:pt x="79" y="88"/>
                  </a:cubicBezTo>
                  <a:cubicBezTo>
                    <a:pt x="79" y="87"/>
                    <a:pt x="83" y="86"/>
                    <a:pt x="77" y="84"/>
                  </a:cubicBezTo>
                  <a:cubicBezTo>
                    <a:pt x="72" y="82"/>
                    <a:pt x="67" y="81"/>
                    <a:pt x="72" y="81"/>
                  </a:cubicBezTo>
                  <a:cubicBezTo>
                    <a:pt x="77" y="81"/>
                    <a:pt x="82" y="84"/>
                    <a:pt x="83" y="82"/>
                  </a:cubicBezTo>
                  <a:cubicBezTo>
                    <a:pt x="84" y="81"/>
                    <a:pt x="86" y="81"/>
                    <a:pt x="82" y="78"/>
                  </a:cubicBezTo>
                  <a:cubicBezTo>
                    <a:pt x="79" y="75"/>
                    <a:pt x="78" y="73"/>
                    <a:pt x="81" y="75"/>
                  </a:cubicBezTo>
                  <a:cubicBezTo>
                    <a:pt x="84" y="76"/>
                    <a:pt x="90" y="75"/>
                    <a:pt x="92" y="72"/>
                  </a:cubicBezTo>
                  <a:cubicBezTo>
                    <a:pt x="93" y="69"/>
                    <a:pt x="99" y="71"/>
                    <a:pt x="96" y="68"/>
                  </a:cubicBezTo>
                  <a:cubicBezTo>
                    <a:pt x="93" y="66"/>
                    <a:pt x="88" y="66"/>
                    <a:pt x="93" y="66"/>
                  </a:cubicBezTo>
                  <a:cubicBezTo>
                    <a:pt x="98" y="66"/>
                    <a:pt x="102" y="64"/>
                    <a:pt x="102" y="61"/>
                  </a:cubicBezTo>
                  <a:cubicBezTo>
                    <a:pt x="102" y="59"/>
                    <a:pt x="103" y="58"/>
                    <a:pt x="105" y="60"/>
                  </a:cubicBezTo>
                  <a:cubicBezTo>
                    <a:pt x="106" y="61"/>
                    <a:pt x="109" y="64"/>
                    <a:pt x="109" y="61"/>
                  </a:cubicBezTo>
                  <a:cubicBezTo>
                    <a:pt x="109" y="59"/>
                    <a:pt x="105" y="58"/>
                    <a:pt x="108" y="58"/>
                  </a:cubicBezTo>
                  <a:cubicBezTo>
                    <a:pt x="112" y="58"/>
                    <a:pt x="117" y="58"/>
                    <a:pt x="118" y="56"/>
                  </a:cubicBezTo>
                  <a:cubicBezTo>
                    <a:pt x="119" y="54"/>
                    <a:pt x="119" y="53"/>
                    <a:pt x="116" y="52"/>
                  </a:cubicBezTo>
                  <a:cubicBezTo>
                    <a:pt x="114" y="51"/>
                    <a:pt x="114" y="53"/>
                    <a:pt x="118" y="50"/>
                  </a:cubicBezTo>
                  <a:cubicBezTo>
                    <a:pt x="122" y="48"/>
                    <a:pt x="129" y="44"/>
                    <a:pt x="136" y="42"/>
                  </a:cubicBezTo>
                  <a:cubicBezTo>
                    <a:pt x="142" y="40"/>
                    <a:pt x="163" y="36"/>
                    <a:pt x="169" y="33"/>
                  </a:cubicBezTo>
                  <a:cubicBezTo>
                    <a:pt x="174" y="31"/>
                    <a:pt x="204" y="24"/>
                    <a:pt x="212" y="20"/>
                  </a:cubicBezTo>
                  <a:cubicBezTo>
                    <a:pt x="221" y="16"/>
                    <a:pt x="231" y="10"/>
                    <a:pt x="229" y="7"/>
                  </a:cubicBezTo>
                  <a:cubicBezTo>
                    <a:pt x="227" y="4"/>
                    <a:pt x="224" y="2"/>
                    <a:pt x="218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6556375" y="2004591"/>
              <a:ext cx="142875" cy="74612"/>
            </a:xfrm>
            <a:custGeom>
              <a:avLst/>
              <a:gdLst>
                <a:gd name="T0" fmla="*/ 42 w 80"/>
                <a:gd name="T1" fmla="*/ 16 h 41"/>
                <a:gd name="T2" fmla="*/ 48 w 80"/>
                <a:gd name="T3" fmla="*/ 4 h 41"/>
                <a:gd name="T4" fmla="*/ 41 w 80"/>
                <a:gd name="T5" fmla="*/ 1 h 41"/>
                <a:gd name="T6" fmla="*/ 39 w 80"/>
                <a:gd name="T7" fmla="*/ 4 h 41"/>
                <a:gd name="T8" fmla="*/ 38 w 80"/>
                <a:gd name="T9" fmla="*/ 5 h 41"/>
                <a:gd name="T10" fmla="*/ 31 w 80"/>
                <a:gd name="T11" fmla="*/ 3 h 41"/>
                <a:gd name="T12" fmla="*/ 26 w 80"/>
                <a:gd name="T13" fmla="*/ 6 h 41"/>
                <a:gd name="T14" fmla="*/ 24 w 80"/>
                <a:gd name="T15" fmla="*/ 11 h 41"/>
                <a:gd name="T16" fmla="*/ 30 w 80"/>
                <a:gd name="T17" fmla="*/ 12 h 41"/>
                <a:gd name="T18" fmla="*/ 21 w 80"/>
                <a:gd name="T19" fmla="*/ 14 h 41"/>
                <a:gd name="T20" fmla="*/ 20 w 80"/>
                <a:gd name="T21" fmla="*/ 18 h 41"/>
                <a:gd name="T22" fmla="*/ 23 w 80"/>
                <a:gd name="T23" fmla="*/ 20 h 41"/>
                <a:gd name="T24" fmla="*/ 13 w 80"/>
                <a:gd name="T25" fmla="*/ 25 h 41"/>
                <a:gd name="T26" fmla="*/ 5 w 80"/>
                <a:gd name="T27" fmla="*/ 35 h 41"/>
                <a:gd name="T28" fmla="*/ 3 w 80"/>
                <a:gd name="T29" fmla="*/ 40 h 41"/>
                <a:gd name="T30" fmla="*/ 19 w 80"/>
                <a:gd name="T31" fmla="*/ 39 h 41"/>
                <a:gd name="T32" fmla="*/ 30 w 80"/>
                <a:gd name="T33" fmla="*/ 35 h 41"/>
                <a:gd name="T34" fmla="*/ 57 w 80"/>
                <a:gd name="T35" fmla="*/ 34 h 41"/>
                <a:gd name="T36" fmla="*/ 78 w 80"/>
                <a:gd name="T37" fmla="*/ 28 h 41"/>
                <a:gd name="T38" fmla="*/ 77 w 80"/>
                <a:gd name="T39" fmla="*/ 19 h 41"/>
                <a:gd name="T40" fmla="*/ 69 w 80"/>
                <a:gd name="T41" fmla="*/ 15 h 41"/>
                <a:gd name="T42" fmla="*/ 57 w 80"/>
                <a:gd name="T43" fmla="*/ 8 h 41"/>
                <a:gd name="T44" fmla="*/ 42 w 80"/>
                <a:gd name="T45" fmla="*/ 16 h 4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0"/>
                <a:gd name="T70" fmla="*/ 0 h 41"/>
                <a:gd name="T71" fmla="*/ 80 w 80"/>
                <a:gd name="T72" fmla="*/ 41 h 4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0" h="41">
                  <a:moveTo>
                    <a:pt x="42" y="16"/>
                  </a:moveTo>
                  <a:cubicBezTo>
                    <a:pt x="40" y="15"/>
                    <a:pt x="48" y="6"/>
                    <a:pt x="48" y="4"/>
                  </a:cubicBezTo>
                  <a:cubicBezTo>
                    <a:pt x="48" y="2"/>
                    <a:pt x="43" y="0"/>
                    <a:pt x="41" y="1"/>
                  </a:cubicBezTo>
                  <a:cubicBezTo>
                    <a:pt x="39" y="1"/>
                    <a:pt x="38" y="2"/>
                    <a:pt x="39" y="4"/>
                  </a:cubicBezTo>
                  <a:cubicBezTo>
                    <a:pt x="39" y="5"/>
                    <a:pt x="41" y="7"/>
                    <a:pt x="38" y="5"/>
                  </a:cubicBezTo>
                  <a:cubicBezTo>
                    <a:pt x="35" y="3"/>
                    <a:pt x="34" y="2"/>
                    <a:pt x="31" y="3"/>
                  </a:cubicBezTo>
                  <a:cubicBezTo>
                    <a:pt x="29" y="4"/>
                    <a:pt x="28" y="5"/>
                    <a:pt x="26" y="6"/>
                  </a:cubicBezTo>
                  <a:cubicBezTo>
                    <a:pt x="25" y="7"/>
                    <a:pt x="21" y="9"/>
                    <a:pt x="24" y="11"/>
                  </a:cubicBezTo>
                  <a:cubicBezTo>
                    <a:pt x="28" y="12"/>
                    <a:pt x="34" y="12"/>
                    <a:pt x="30" y="12"/>
                  </a:cubicBezTo>
                  <a:cubicBezTo>
                    <a:pt x="26" y="12"/>
                    <a:pt x="22" y="13"/>
                    <a:pt x="21" y="14"/>
                  </a:cubicBezTo>
                  <a:cubicBezTo>
                    <a:pt x="20" y="16"/>
                    <a:pt x="17" y="16"/>
                    <a:pt x="20" y="18"/>
                  </a:cubicBezTo>
                  <a:cubicBezTo>
                    <a:pt x="23" y="20"/>
                    <a:pt x="29" y="21"/>
                    <a:pt x="23" y="20"/>
                  </a:cubicBezTo>
                  <a:cubicBezTo>
                    <a:pt x="17" y="19"/>
                    <a:pt x="15" y="22"/>
                    <a:pt x="13" y="25"/>
                  </a:cubicBezTo>
                  <a:cubicBezTo>
                    <a:pt x="11" y="29"/>
                    <a:pt x="6" y="34"/>
                    <a:pt x="5" y="35"/>
                  </a:cubicBezTo>
                  <a:cubicBezTo>
                    <a:pt x="4" y="37"/>
                    <a:pt x="0" y="40"/>
                    <a:pt x="3" y="40"/>
                  </a:cubicBezTo>
                  <a:cubicBezTo>
                    <a:pt x="5" y="41"/>
                    <a:pt x="15" y="41"/>
                    <a:pt x="19" y="39"/>
                  </a:cubicBezTo>
                  <a:cubicBezTo>
                    <a:pt x="22" y="37"/>
                    <a:pt x="24" y="36"/>
                    <a:pt x="30" y="35"/>
                  </a:cubicBezTo>
                  <a:cubicBezTo>
                    <a:pt x="37" y="35"/>
                    <a:pt x="46" y="37"/>
                    <a:pt x="57" y="34"/>
                  </a:cubicBezTo>
                  <a:cubicBezTo>
                    <a:pt x="68" y="32"/>
                    <a:pt x="76" y="32"/>
                    <a:pt x="78" y="28"/>
                  </a:cubicBezTo>
                  <a:cubicBezTo>
                    <a:pt x="79" y="25"/>
                    <a:pt x="80" y="21"/>
                    <a:pt x="77" y="19"/>
                  </a:cubicBezTo>
                  <a:cubicBezTo>
                    <a:pt x="73" y="16"/>
                    <a:pt x="73" y="19"/>
                    <a:pt x="69" y="15"/>
                  </a:cubicBezTo>
                  <a:cubicBezTo>
                    <a:pt x="65" y="11"/>
                    <a:pt x="60" y="7"/>
                    <a:pt x="57" y="8"/>
                  </a:cubicBezTo>
                  <a:cubicBezTo>
                    <a:pt x="54" y="9"/>
                    <a:pt x="44" y="16"/>
                    <a:pt x="42" y="1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6432550" y="1968078"/>
              <a:ext cx="142875" cy="71438"/>
            </a:xfrm>
            <a:custGeom>
              <a:avLst/>
              <a:gdLst>
                <a:gd name="T0" fmla="*/ 69 w 80"/>
                <a:gd name="T1" fmla="*/ 24 h 40"/>
                <a:gd name="T2" fmla="*/ 75 w 80"/>
                <a:gd name="T3" fmla="*/ 24 h 40"/>
                <a:gd name="T4" fmla="*/ 75 w 80"/>
                <a:gd name="T5" fmla="*/ 16 h 40"/>
                <a:gd name="T6" fmla="*/ 77 w 80"/>
                <a:gd name="T7" fmla="*/ 9 h 40"/>
                <a:gd name="T8" fmla="*/ 65 w 80"/>
                <a:gd name="T9" fmla="*/ 4 h 40"/>
                <a:gd name="T10" fmla="*/ 59 w 80"/>
                <a:gd name="T11" fmla="*/ 6 h 40"/>
                <a:gd name="T12" fmla="*/ 51 w 80"/>
                <a:gd name="T13" fmla="*/ 8 h 40"/>
                <a:gd name="T14" fmla="*/ 47 w 80"/>
                <a:gd name="T15" fmla="*/ 9 h 40"/>
                <a:gd name="T16" fmla="*/ 51 w 80"/>
                <a:gd name="T17" fmla="*/ 2 h 40"/>
                <a:gd name="T18" fmla="*/ 42 w 80"/>
                <a:gd name="T19" fmla="*/ 0 h 40"/>
                <a:gd name="T20" fmla="*/ 28 w 80"/>
                <a:gd name="T21" fmla="*/ 3 h 40"/>
                <a:gd name="T22" fmla="*/ 23 w 80"/>
                <a:gd name="T23" fmla="*/ 4 h 40"/>
                <a:gd name="T24" fmla="*/ 17 w 80"/>
                <a:gd name="T25" fmla="*/ 9 h 40"/>
                <a:gd name="T26" fmla="*/ 19 w 80"/>
                <a:gd name="T27" fmla="*/ 10 h 40"/>
                <a:gd name="T28" fmla="*/ 10 w 80"/>
                <a:gd name="T29" fmla="*/ 14 h 40"/>
                <a:gd name="T30" fmla="*/ 3 w 80"/>
                <a:gd name="T31" fmla="*/ 18 h 40"/>
                <a:gd name="T32" fmla="*/ 5 w 80"/>
                <a:gd name="T33" fmla="*/ 19 h 40"/>
                <a:gd name="T34" fmla="*/ 15 w 80"/>
                <a:gd name="T35" fmla="*/ 23 h 40"/>
                <a:gd name="T36" fmla="*/ 23 w 80"/>
                <a:gd name="T37" fmla="*/ 32 h 40"/>
                <a:gd name="T38" fmla="*/ 33 w 80"/>
                <a:gd name="T39" fmla="*/ 33 h 40"/>
                <a:gd name="T40" fmla="*/ 52 w 80"/>
                <a:gd name="T41" fmla="*/ 39 h 40"/>
                <a:gd name="T42" fmla="*/ 77 w 80"/>
                <a:gd name="T43" fmla="*/ 36 h 40"/>
                <a:gd name="T44" fmla="*/ 69 w 80"/>
                <a:gd name="T45" fmla="*/ 24 h 4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0"/>
                <a:gd name="T70" fmla="*/ 0 h 40"/>
                <a:gd name="T71" fmla="*/ 80 w 80"/>
                <a:gd name="T72" fmla="*/ 40 h 4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0" h="40">
                  <a:moveTo>
                    <a:pt x="69" y="24"/>
                  </a:moveTo>
                  <a:cubicBezTo>
                    <a:pt x="71" y="25"/>
                    <a:pt x="74" y="27"/>
                    <a:pt x="75" y="24"/>
                  </a:cubicBezTo>
                  <a:cubicBezTo>
                    <a:pt x="75" y="21"/>
                    <a:pt x="74" y="18"/>
                    <a:pt x="75" y="16"/>
                  </a:cubicBezTo>
                  <a:cubicBezTo>
                    <a:pt x="75" y="13"/>
                    <a:pt x="80" y="11"/>
                    <a:pt x="77" y="9"/>
                  </a:cubicBezTo>
                  <a:cubicBezTo>
                    <a:pt x="74" y="7"/>
                    <a:pt x="69" y="4"/>
                    <a:pt x="65" y="4"/>
                  </a:cubicBezTo>
                  <a:cubicBezTo>
                    <a:pt x="61" y="4"/>
                    <a:pt x="61" y="5"/>
                    <a:pt x="59" y="6"/>
                  </a:cubicBezTo>
                  <a:cubicBezTo>
                    <a:pt x="57" y="8"/>
                    <a:pt x="53" y="7"/>
                    <a:pt x="51" y="8"/>
                  </a:cubicBezTo>
                  <a:cubicBezTo>
                    <a:pt x="49" y="9"/>
                    <a:pt x="45" y="11"/>
                    <a:pt x="47" y="9"/>
                  </a:cubicBezTo>
                  <a:cubicBezTo>
                    <a:pt x="49" y="7"/>
                    <a:pt x="54" y="4"/>
                    <a:pt x="51" y="2"/>
                  </a:cubicBezTo>
                  <a:cubicBezTo>
                    <a:pt x="49" y="0"/>
                    <a:pt x="44" y="0"/>
                    <a:pt x="42" y="0"/>
                  </a:cubicBezTo>
                  <a:cubicBezTo>
                    <a:pt x="39" y="1"/>
                    <a:pt x="28" y="2"/>
                    <a:pt x="28" y="3"/>
                  </a:cubicBezTo>
                  <a:cubicBezTo>
                    <a:pt x="27" y="4"/>
                    <a:pt x="23" y="4"/>
                    <a:pt x="23" y="4"/>
                  </a:cubicBezTo>
                  <a:cubicBezTo>
                    <a:pt x="23" y="4"/>
                    <a:pt x="12" y="9"/>
                    <a:pt x="17" y="9"/>
                  </a:cubicBezTo>
                  <a:cubicBezTo>
                    <a:pt x="23" y="9"/>
                    <a:pt x="21" y="10"/>
                    <a:pt x="19" y="10"/>
                  </a:cubicBezTo>
                  <a:cubicBezTo>
                    <a:pt x="16" y="10"/>
                    <a:pt x="12" y="13"/>
                    <a:pt x="10" y="14"/>
                  </a:cubicBezTo>
                  <a:cubicBezTo>
                    <a:pt x="8" y="16"/>
                    <a:pt x="5" y="18"/>
                    <a:pt x="3" y="18"/>
                  </a:cubicBezTo>
                  <a:cubicBezTo>
                    <a:pt x="1" y="18"/>
                    <a:pt x="0" y="19"/>
                    <a:pt x="5" y="19"/>
                  </a:cubicBezTo>
                  <a:cubicBezTo>
                    <a:pt x="9" y="20"/>
                    <a:pt x="14" y="21"/>
                    <a:pt x="15" y="23"/>
                  </a:cubicBezTo>
                  <a:cubicBezTo>
                    <a:pt x="16" y="26"/>
                    <a:pt x="18" y="30"/>
                    <a:pt x="23" y="32"/>
                  </a:cubicBezTo>
                  <a:cubicBezTo>
                    <a:pt x="27" y="33"/>
                    <a:pt x="26" y="31"/>
                    <a:pt x="33" y="33"/>
                  </a:cubicBezTo>
                  <a:cubicBezTo>
                    <a:pt x="39" y="35"/>
                    <a:pt x="45" y="39"/>
                    <a:pt x="52" y="39"/>
                  </a:cubicBezTo>
                  <a:cubicBezTo>
                    <a:pt x="59" y="39"/>
                    <a:pt x="79" y="40"/>
                    <a:pt x="77" y="36"/>
                  </a:cubicBezTo>
                  <a:cubicBezTo>
                    <a:pt x="74" y="31"/>
                    <a:pt x="66" y="24"/>
                    <a:pt x="69" y="2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392863" y="1969666"/>
              <a:ext cx="57150" cy="23812"/>
            </a:xfrm>
            <a:custGeom>
              <a:avLst/>
              <a:gdLst>
                <a:gd name="T0" fmla="*/ 25 w 32"/>
                <a:gd name="T1" fmla="*/ 4 h 13"/>
                <a:gd name="T2" fmla="*/ 14 w 32"/>
                <a:gd name="T3" fmla="*/ 3 h 13"/>
                <a:gd name="T4" fmla="*/ 2 w 32"/>
                <a:gd name="T5" fmla="*/ 3 h 13"/>
                <a:gd name="T6" fmla="*/ 4 w 32"/>
                <a:gd name="T7" fmla="*/ 9 h 13"/>
                <a:gd name="T8" fmla="*/ 14 w 32"/>
                <a:gd name="T9" fmla="*/ 12 h 13"/>
                <a:gd name="T10" fmla="*/ 25 w 32"/>
                <a:gd name="T11" fmla="*/ 11 h 13"/>
                <a:gd name="T12" fmla="*/ 31 w 32"/>
                <a:gd name="T13" fmla="*/ 7 h 13"/>
                <a:gd name="T14" fmla="*/ 25 w 32"/>
                <a:gd name="T15" fmla="*/ 4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"/>
                <a:gd name="T25" fmla="*/ 0 h 13"/>
                <a:gd name="T26" fmla="*/ 32 w 32"/>
                <a:gd name="T27" fmla="*/ 13 h 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" h="13">
                  <a:moveTo>
                    <a:pt x="25" y="4"/>
                  </a:moveTo>
                  <a:cubicBezTo>
                    <a:pt x="22" y="4"/>
                    <a:pt x="18" y="5"/>
                    <a:pt x="14" y="3"/>
                  </a:cubicBezTo>
                  <a:cubicBezTo>
                    <a:pt x="9" y="2"/>
                    <a:pt x="0" y="0"/>
                    <a:pt x="2" y="3"/>
                  </a:cubicBezTo>
                  <a:cubicBezTo>
                    <a:pt x="4" y="5"/>
                    <a:pt x="0" y="8"/>
                    <a:pt x="4" y="9"/>
                  </a:cubicBezTo>
                  <a:cubicBezTo>
                    <a:pt x="7" y="9"/>
                    <a:pt x="11" y="11"/>
                    <a:pt x="14" y="12"/>
                  </a:cubicBezTo>
                  <a:cubicBezTo>
                    <a:pt x="16" y="13"/>
                    <a:pt x="22" y="13"/>
                    <a:pt x="25" y="11"/>
                  </a:cubicBezTo>
                  <a:cubicBezTo>
                    <a:pt x="28" y="9"/>
                    <a:pt x="32" y="8"/>
                    <a:pt x="31" y="7"/>
                  </a:cubicBezTo>
                  <a:cubicBezTo>
                    <a:pt x="29" y="6"/>
                    <a:pt x="27" y="4"/>
                    <a:pt x="25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6405563" y="1904578"/>
              <a:ext cx="117475" cy="73025"/>
            </a:xfrm>
            <a:custGeom>
              <a:avLst/>
              <a:gdLst>
                <a:gd name="T0" fmla="*/ 19 w 66"/>
                <a:gd name="T1" fmla="*/ 38 h 41"/>
                <a:gd name="T2" fmla="*/ 9 w 66"/>
                <a:gd name="T3" fmla="*/ 34 h 41"/>
                <a:gd name="T4" fmla="*/ 12 w 66"/>
                <a:gd name="T5" fmla="*/ 32 h 41"/>
                <a:gd name="T6" fmla="*/ 5 w 66"/>
                <a:gd name="T7" fmla="*/ 31 h 41"/>
                <a:gd name="T8" fmla="*/ 6 w 66"/>
                <a:gd name="T9" fmla="*/ 28 h 41"/>
                <a:gd name="T10" fmla="*/ 9 w 66"/>
                <a:gd name="T11" fmla="*/ 27 h 41"/>
                <a:gd name="T12" fmla="*/ 10 w 66"/>
                <a:gd name="T13" fmla="*/ 24 h 41"/>
                <a:gd name="T14" fmla="*/ 16 w 66"/>
                <a:gd name="T15" fmla="*/ 19 h 41"/>
                <a:gd name="T16" fmla="*/ 17 w 66"/>
                <a:gd name="T17" fmla="*/ 16 h 41"/>
                <a:gd name="T18" fmla="*/ 16 w 66"/>
                <a:gd name="T19" fmla="*/ 13 h 41"/>
                <a:gd name="T20" fmla="*/ 28 w 66"/>
                <a:gd name="T21" fmla="*/ 8 h 41"/>
                <a:gd name="T22" fmla="*/ 43 w 66"/>
                <a:gd name="T23" fmla="*/ 2 h 41"/>
                <a:gd name="T24" fmla="*/ 49 w 66"/>
                <a:gd name="T25" fmla="*/ 3 h 41"/>
                <a:gd name="T26" fmla="*/ 52 w 66"/>
                <a:gd name="T27" fmla="*/ 10 h 41"/>
                <a:gd name="T28" fmla="*/ 66 w 66"/>
                <a:gd name="T29" fmla="*/ 18 h 41"/>
                <a:gd name="T30" fmla="*/ 59 w 66"/>
                <a:gd name="T31" fmla="*/ 20 h 41"/>
                <a:gd name="T32" fmla="*/ 56 w 66"/>
                <a:gd name="T33" fmla="*/ 24 h 41"/>
                <a:gd name="T34" fmla="*/ 58 w 66"/>
                <a:gd name="T35" fmla="*/ 31 h 41"/>
                <a:gd name="T36" fmla="*/ 46 w 66"/>
                <a:gd name="T37" fmla="*/ 35 h 41"/>
                <a:gd name="T38" fmla="*/ 34 w 66"/>
                <a:gd name="T39" fmla="*/ 37 h 41"/>
                <a:gd name="T40" fmla="*/ 19 w 66"/>
                <a:gd name="T41" fmla="*/ 38 h 4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6"/>
                <a:gd name="T64" fmla="*/ 0 h 41"/>
                <a:gd name="T65" fmla="*/ 66 w 66"/>
                <a:gd name="T66" fmla="*/ 41 h 4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6" h="41">
                  <a:moveTo>
                    <a:pt x="19" y="38"/>
                  </a:moveTo>
                  <a:cubicBezTo>
                    <a:pt x="17" y="37"/>
                    <a:pt x="10" y="35"/>
                    <a:pt x="9" y="34"/>
                  </a:cubicBezTo>
                  <a:cubicBezTo>
                    <a:pt x="8" y="32"/>
                    <a:pt x="10" y="32"/>
                    <a:pt x="12" y="32"/>
                  </a:cubicBezTo>
                  <a:cubicBezTo>
                    <a:pt x="15" y="32"/>
                    <a:pt x="11" y="31"/>
                    <a:pt x="5" y="31"/>
                  </a:cubicBezTo>
                  <a:cubicBezTo>
                    <a:pt x="0" y="31"/>
                    <a:pt x="2" y="28"/>
                    <a:pt x="6" y="28"/>
                  </a:cubicBezTo>
                  <a:cubicBezTo>
                    <a:pt x="9" y="28"/>
                    <a:pt x="12" y="27"/>
                    <a:pt x="9" y="27"/>
                  </a:cubicBezTo>
                  <a:cubicBezTo>
                    <a:pt x="6" y="26"/>
                    <a:pt x="6" y="26"/>
                    <a:pt x="10" y="24"/>
                  </a:cubicBezTo>
                  <a:cubicBezTo>
                    <a:pt x="14" y="23"/>
                    <a:pt x="14" y="21"/>
                    <a:pt x="16" y="19"/>
                  </a:cubicBezTo>
                  <a:cubicBezTo>
                    <a:pt x="18" y="17"/>
                    <a:pt x="20" y="16"/>
                    <a:pt x="17" y="16"/>
                  </a:cubicBezTo>
                  <a:cubicBezTo>
                    <a:pt x="14" y="16"/>
                    <a:pt x="13" y="16"/>
                    <a:pt x="16" y="13"/>
                  </a:cubicBezTo>
                  <a:cubicBezTo>
                    <a:pt x="18" y="11"/>
                    <a:pt x="23" y="9"/>
                    <a:pt x="28" y="8"/>
                  </a:cubicBezTo>
                  <a:cubicBezTo>
                    <a:pt x="34" y="7"/>
                    <a:pt x="39" y="3"/>
                    <a:pt x="43" y="2"/>
                  </a:cubicBezTo>
                  <a:cubicBezTo>
                    <a:pt x="47" y="1"/>
                    <a:pt x="49" y="0"/>
                    <a:pt x="49" y="3"/>
                  </a:cubicBezTo>
                  <a:cubicBezTo>
                    <a:pt x="50" y="6"/>
                    <a:pt x="47" y="6"/>
                    <a:pt x="52" y="10"/>
                  </a:cubicBezTo>
                  <a:cubicBezTo>
                    <a:pt x="58" y="14"/>
                    <a:pt x="66" y="17"/>
                    <a:pt x="66" y="18"/>
                  </a:cubicBezTo>
                  <a:cubicBezTo>
                    <a:pt x="66" y="19"/>
                    <a:pt x="62" y="20"/>
                    <a:pt x="59" y="20"/>
                  </a:cubicBezTo>
                  <a:cubicBezTo>
                    <a:pt x="57" y="20"/>
                    <a:pt x="53" y="21"/>
                    <a:pt x="56" y="24"/>
                  </a:cubicBezTo>
                  <a:cubicBezTo>
                    <a:pt x="60" y="27"/>
                    <a:pt x="62" y="30"/>
                    <a:pt x="58" y="31"/>
                  </a:cubicBezTo>
                  <a:cubicBezTo>
                    <a:pt x="54" y="31"/>
                    <a:pt x="48" y="34"/>
                    <a:pt x="46" y="35"/>
                  </a:cubicBezTo>
                  <a:cubicBezTo>
                    <a:pt x="44" y="35"/>
                    <a:pt x="37" y="37"/>
                    <a:pt x="34" y="37"/>
                  </a:cubicBezTo>
                  <a:cubicBezTo>
                    <a:pt x="30" y="38"/>
                    <a:pt x="26" y="41"/>
                    <a:pt x="19" y="3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7631113" y="2193503"/>
              <a:ext cx="114300" cy="41275"/>
            </a:xfrm>
            <a:custGeom>
              <a:avLst/>
              <a:gdLst>
                <a:gd name="T0" fmla="*/ 13 w 64"/>
                <a:gd name="T1" fmla="*/ 8 h 23"/>
                <a:gd name="T2" fmla="*/ 11 w 64"/>
                <a:gd name="T3" fmla="*/ 4 h 23"/>
                <a:gd name="T4" fmla="*/ 8 w 64"/>
                <a:gd name="T5" fmla="*/ 4 h 23"/>
                <a:gd name="T6" fmla="*/ 4 w 64"/>
                <a:gd name="T7" fmla="*/ 12 h 23"/>
                <a:gd name="T8" fmla="*/ 10 w 64"/>
                <a:gd name="T9" fmla="*/ 14 h 23"/>
                <a:gd name="T10" fmla="*/ 18 w 64"/>
                <a:gd name="T11" fmla="*/ 18 h 23"/>
                <a:gd name="T12" fmla="*/ 33 w 64"/>
                <a:gd name="T13" fmla="*/ 23 h 23"/>
                <a:gd name="T14" fmla="*/ 54 w 64"/>
                <a:gd name="T15" fmla="*/ 22 h 23"/>
                <a:gd name="T16" fmla="*/ 63 w 64"/>
                <a:gd name="T17" fmla="*/ 14 h 23"/>
                <a:gd name="T18" fmla="*/ 60 w 64"/>
                <a:gd name="T19" fmla="*/ 16 h 23"/>
                <a:gd name="T20" fmla="*/ 55 w 64"/>
                <a:gd name="T21" fmla="*/ 13 h 23"/>
                <a:gd name="T22" fmla="*/ 43 w 64"/>
                <a:gd name="T23" fmla="*/ 10 h 23"/>
                <a:gd name="T24" fmla="*/ 37 w 64"/>
                <a:gd name="T25" fmla="*/ 10 h 23"/>
                <a:gd name="T26" fmla="*/ 32 w 64"/>
                <a:gd name="T27" fmla="*/ 7 h 23"/>
                <a:gd name="T28" fmla="*/ 21 w 64"/>
                <a:gd name="T29" fmla="*/ 7 h 23"/>
                <a:gd name="T30" fmla="*/ 13 w 64"/>
                <a:gd name="T31" fmla="*/ 8 h 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4"/>
                <a:gd name="T49" fmla="*/ 0 h 23"/>
                <a:gd name="T50" fmla="*/ 64 w 64"/>
                <a:gd name="T51" fmla="*/ 23 h 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4" h="23">
                  <a:moveTo>
                    <a:pt x="13" y="8"/>
                  </a:moveTo>
                  <a:cubicBezTo>
                    <a:pt x="11" y="8"/>
                    <a:pt x="13" y="5"/>
                    <a:pt x="11" y="4"/>
                  </a:cubicBezTo>
                  <a:cubicBezTo>
                    <a:pt x="10" y="3"/>
                    <a:pt x="10" y="0"/>
                    <a:pt x="8" y="4"/>
                  </a:cubicBezTo>
                  <a:cubicBezTo>
                    <a:pt x="5" y="7"/>
                    <a:pt x="0" y="11"/>
                    <a:pt x="4" y="12"/>
                  </a:cubicBezTo>
                  <a:cubicBezTo>
                    <a:pt x="8" y="12"/>
                    <a:pt x="8" y="11"/>
                    <a:pt x="10" y="14"/>
                  </a:cubicBezTo>
                  <a:cubicBezTo>
                    <a:pt x="13" y="17"/>
                    <a:pt x="13" y="17"/>
                    <a:pt x="18" y="18"/>
                  </a:cubicBezTo>
                  <a:cubicBezTo>
                    <a:pt x="22" y="19"/>
                    <a:pt x="27" y="22"/>
                    <a:pt x="33" y="23"/>
                  </a:cubicBezTo>
                  <a:cubicBezTo>
                    <a:pt x="40" y="23"/>
                    <a:pt x="49" y="23"/>
                    <a:pt x="54" y="22"/>
                  </a:cubicBezTo>
                  <a:cubicBezTo>
                    <a:pt x="59" y="21"/>
                    <a:pt x="64" y="16"/>
                    <a:pt x="63" y="14"/>
                  </a:cubicBezTo>
                  <a:cubicBezTo>
                    <a:pt x="62" y="13"/>
                    <a:pt x="62" y="16"/>
                    <a:pt x="60" y="16"/>
                  </a:cubicBezTo>
                  <a:cubicBezTo>
                    <a:pt x="58" y="16"/>
                    <a:pt x="57" y="14"/>
                    <a:pt x="55" y="13"/>
                  </a:cubicBezTo>
                  <a:cubicBezTo>
                    <a:pt x="53" y="12"/>
                    <a:pt x="45" y="10"/>
                    <a:pt x="43" y="10"/>
                  </a:cubicBezTo>
                  <a:cubicBezTo>
                    <a:pt x="41" y="10"/>
                    <a:pt x="40" y="12"/>
                    <a:pt x="37" y="10"/>
                  </a:cubicBezTo>
                  <a:cubicBezTo>
                    <a:pt x="34" y="9"/>
                    <a:pt x="35" y="7"/>
                    <a:pt x="32" y="7"/>
                  </a:cubicBezTo>
                  <a:cubicBezTo>
                    <a:pt x="30" y="7"/>
                    <a:pt x="23" y="6"/>
                    <a:pt x="21" y="7"/>
                  </a:cubicBezTo>
                  <a:cubicBezTo>
                    <a:pt x="19" y="7"/>
                    <a:pt x="16" y="8"/>
                    <a:pt x="13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7489825" y="2271291"/>
              <a:ext cx="93663" cy="34925"/>
            </a:xfrm>
            <a:custGeom>
              <a:avLst/>
              <a:gdLst>
                <a:gd name="T0" fmla="*/ 4 w 53"/>
                <a:gd name="T1" fmla="*/ 14 h 19"/>
                <a:gd name="T2" fmla="*/ 18 w 53"/>
                <a:gd name="T3" fmla="*/ 14 h 19"/>
                <a:gd name="T4" fmla="*/ 43 w 53"/>
                <a:gd name="T5" fmla="*/ 18 h 19"/>
                <a:gd name="T6" fmla="*/ 47 w 53"/>
                <a:gd name="T7" fmla="*/ 12 h 19"/>
                <a:gd name="T8" fmla="*/ 24 w 53"/>
                <a:gd name="T9" fmla="*/ 1 h 19"/>
                <a:gd name="T10" fmla="*/ 13 w 53"/>
                <a:gd name="T11" fmla="*/ 6 h 19"/>
                <a:gd name="T12" fmla="*/ 5 w 53"/>
                <a:gd name="T13" fmla="*/ 11 h 19"/>
                <a:gd name="T14" fmla="*/ 4 w 53"/>
                <a:gd name="T15" fmla="*/ 14 h 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3"/>
                <a:gd name="T25" fmla="*/ 0 h 19"/>
                <a:gd name="T26" fmla="*/ 53 w 53"/>
                <a:gd name="T27" fmla="*/ 19 h 1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3" h="19">
                  <a:moveTo>
                    <a:pt x="4" y="14"/>
                  </a:moveTo>
                  <a:cubicBezTo>
                    <a:pt x="8" y="14"/>
                    <a:pt x="13" y="12"/>
                    <a:pt x="18" y="14"/>
                  </a:cubicBezTo>
                  <a:cubicBezTo>
                    <a:pt x="24" y="16"/>
                    <a:pt x="37" y="19"/>
                    <a:pt x="43" y="18"/>
                  </a:cubicBezTo>
                  <a:cubicBezTo>
                    <a:pt x="49" y="18"/>
                    <a:pt x="53" y="16"/>
                    <a:pt x="47" y="12"/>
                  </a:cubicBezTo>
                  <a:cubicBezTo>
                    <a:pt x="41" y="7"/>
                    <a:pt x="31" y="0"/>
                    <a:pt x="24" y="1"/>
                  </a:cubicBezTo>
                  <a:cubicBezTo>
                    <a:pt x="17" y="3"/>
                    <a:pt x="15" y="4"/>
                    <a:pt x="13" y="6"/>
                  </a:cubicBezTo>
                  <a:cubicBezTo>
                    <a:pt x="11" y="7"/>
                    <a:pt x="10" y="10"/>
                    <a:pt x="5" y="11"/>
                  </a:cubicBezTo>
                  <a:cubicBezTo>
                    <a:pt x="0" y="11"/>
                    <a:pt x="1" y="14"/>
                    <a:pt x="4" y="1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7494588" y="2255416"/>
              <a:ext cx="30162" cy="17462"/>
            </a:xfrm>
            <a:custGeom>
              <a:avLst/>
              <a:gdLst>
                <a:gd name="T0" fmla="*/ 6 w 17"/>
                <a:gd name="T1" fmla="*/ 9 h 10"/>
                <a:gd name="T2" fmla="*/ 1 w 17"/>
                <a:gd name="T3" fmla="*/ 3 h 10"/>
                <a:gd name="T4" fmla="*/ 6 w 17"/>
                <a:gd name="T5" fmla="*/ 0 h 10"/>
                <a:gd name="T6" fmla="*/ 15 w 17"/>
                <a:gd name="T7" fmla="*/ 4 h 10"/>
                <a:gd name="T8" fmla="*/ 6 w 17"/>
                <a:gd name="T9" fmla="*/ 9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0"/>
                <a:gd name="T17" fmla="*/ 17 w 17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0">
                  <a:moveTo>
                    <a:pt x="6" y="9"/>
                  </a:moveTo>
                  <a:cubicBezTo>
                    <a:pt x="1" y="10"/>
                    <a:pt x="0" y="4"/>
                    <a:pt x="1" y="3"/>
                  </a:cubicBezTo>
                  <a:cubicBezTo>
                    <a:pt x="2" y="1"/>
                    <a:pt x="3" y="0"/>
                    <a:pt x="6" y="0"/>
                  </a:cubicBezTo>
                  <a:cubicBezTo>
                    <a:pt x="10" y="0"/>
                    <a:pt x="17" y="3"/>
                    <a:pt x="15" y="4"/>
                  </a:cubicBezTo>
                  <a:cubicBezTo>
                    <a:pt x="14" y="6"/>
                    <a:pt x="10" y="9"/>
                    <a:pt x="6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7391400" y="2187153"/>
              <a:ext cx="14288" cy="23813"/>
            </a:xfrm>
            <a:custGeom>
              <a:avLst/>
              <a:gdLst>
                <a:gd name="T0" fmla="*/ 1 w 8"/>
                <a:gd name="T1" fmla="*/ 6 h 13"/>
                <a:gd name="T2" fmla="*/ 4 w 8"/>
                <a:gd name="T3" fmla="*/ 1 h 13"/>
                <a:gd name="T4" fmla="*/ 7 w 8"/>
                <a:gd name="T5" fmla="*/ 7 h 13"/>
                <a:gd name="T6" fmla="*/ 1 w 8"/>
                <a:gd name="T7" fmla="*/ 11 h 13"/>
                <a:gd name="T8" fmla="*/ 1 w 8"/>
                <a:gd name="T9" fmla="*/ 6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13"/>
                <a:gd name="T17" fmla="*/ 8 w 8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13">
                  <a:moveTo>
                    <a:pt x="1" y="6"/>
                  </a:moveTo>
                  <a:cubicBezTo>
                    <a:pt x="0" y="4"/>
                    <a:pt x="2" y="0"/>
                    <a:pt x="4" y="1"/>
                  </a:cubicBezTo>
                  <a:cubicBezTo>
                    <a:pt x="6" y="2"/>
                    <a:pt x="8" y="4"/>
                    <a:pt x="7" y="7"/>
                  </a:cubicBezTo>
                  <a:cubicBezTo>
                    <a:pt x="5" y="9"/>
                    <a:pt x="1" y="13"/>
                    <a:pt x="1" y="11"/>
                  </a:cubicBezTo>
                  <a:cubicBezTo>
                    <a:pt x="2" y="8"/>
                    <a:pt x="2" y="7"/>
                    <a:pt x="1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7389813" y="2257003"/>
              <a:ext cx="17462" cy="20638"/>
            </a:xfrm>
            <a:custGeom>
              <a:avLst/>
              <a:gdLst>
                <a:gd name="T0" fmla="*/ 10 w 10"/>
                <a:gd name="T1" fmla="*/ 9 h 11"/>
                <a:gd name="T2" fmla="*/ 1 w 10"/>
                <a:gd name="T3" fmla="*/ 1 h 11"/>
                <a:gd name="T4" fmla="*/ 10 w 10"/>
                <a:gd name="T5" fmla="*/ 9 h 11"/>
                <a:gd name="T6" fmla="*/ 0 60000 65536"/>
                <a:gd name="T7" fmla="*/ 0 60000 65536"/>
                <a:gd name="T8" fmla="*/ 0 60000 65536"/>
                <a:gd name="T9" fmla="*/ 0 w 10"/>
                <a:gd name="T10" fmla="*/ 0 h 11"/>
                <a:gd name="T11" fmla="*/ 10 w 10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11">
                  <a:moveTo>
                    <a:pt x="10" y="9"/>
                  </a:moveTo>
                  <a:cubicBezTo>
                    <a:pt x="10" y="7"/>
                    <a:pt x="3" y="0"/>
                    <a:pt x="1" y="1"/>
                  </a:cubicBezTo>
                  <a:cubicBezTo>
                    <a:pt x="0" y="2"/>
                    <a:pt x="9" y="11"/>
                    <a:pt x="10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7424738" y="2164928"/>
              <a:ext cx="193675" cy="74613"/>
            </a:xfrm>
            <a:custGeom>
              <a:avLst/>
              <a:gdLst>
                <a:gd name="T0" fmla="*/ 86 w 108"/>
                <a:gd name="T1" fmla="*/ 11 h 42"/>
                <a:gd name="T2" fmla="*/ 78 w 108"/>
                <a:gd name="T3" fmla="*/ 11 h 42"/>
                <a:gd name="T4" fmla="*/ 61 w 108"/>
                <a:gd name="T5" fmla="*/ 4 h 42"/>
                <a:gd name="T6" fmla="*/ 58 w 108"/>
                <a:gd name="T7" fmla="*/ 4 h 42"/>
                <a:gd name="T8" fmla="*/ 52 w 108"/>
                <a:gd name="T9" fmla="*/ 8 h 42"/>
                <a:gd name="T10" fmla="*/ 50 w 108"/>
                <a:gd name="T11" fmla="*/ 16 h 42"/>
                <a:gd name="T12" fmla="*/ 41 w 108"/>
                <a:gd name="T13" fmla="*/ 12 h 42"/>
                <a:gd name="T14" fmla="*/ 32 w 108"/>
                <a:gd name="T15" fmla="*/ 7 h 42"/>
                <a:gd name="T16" fmla="*/ 23 w 108"/>
                <a:gd name="T17" fmla="*/ 2 h 42"/>
                <a:gd name="T18" fmla="*/ 11 w 108"/>
                <a:gd name="T19" fmla="*/ 6 h 42"/>
                <a:gd name="T20" fmla="*/ 8 w 108"/>
                <a:gd name="T21" fmla="*/ 11 h 42"/>
                <a:gd name="T22" fmla="*/ 3 w 108"/>
                <a:gd name="T23" fmla="*/ 13 h 42"/>
                <a:gd name="T24" fmla="*/ 3 w 108"/>
                <a:gd name="T25" fmla="*/ 17 h 42"/>
                <a:gd name="T26" fmla="*/ 1 w 108"/>
                <a:gd name="T27" fmla="*/ 25 h 42"/>
                <a:gd name="T28" fmla="*/ 10 w 108"/>
                <a:gd name="T29" fmla="*/ 34 h 42"/>
                <a:gd name="T30" fmla="*/ 30 w 108"/>
                <a:gd name="T31" fmla="*/ 41 h 42"/>
                <a:gd name="T32" fmla="*/ 35 w 108"/>
                <a:gd name="T33" fmla="*/ 35 h 42"/>
                <a:gd name="T34" fmla="*/ 38 w 108"/>
                <a:gd name="T35" fmla="*/ 38 h 42"/>
                <a:gd name="T36" fmla="*/ 50 w 108"/>
                <a:gd name="T37" fmla="*/ 36 h 42"/>
                <a:gd name="T38" fmla="*/ 64 w 108"/>
                <a:gd name="T39" fmla="*/ 33 h 42"/>
                <a:gd name="T40" fmla="*/ 69 w 108"/>
                <a:gd name="T41" fmla="*/ 37 h 42"/>
                <a:gd name="T42" fmla="*/ 82 w 108"/>
                <a:gd name="T43" fmla="*/ 35 h 42"/>
                <a:gd name="T44" fmla="*/ 84 w 108"/>
                <a:gd name="T45" fmla="*/ 33 h 42"/>
                <a:gd name="T46" fmla="*/ 96 w 108"/>
                <a:gd name="T47" fmla="*/ 32 h 42"/>
                <a:gd name="T48" fmla="*/ 100 w 108"/>
                <a:gd name="T49" fmla="*/ 27 h 42"/>
                <a:gd name="T50" fmla="*/ 100 w 108"/>
                <a:gd name="T51" fmla="*/ 25 h 42"/>
                <a:gd name="T52" fmla="*/ 102 w 108"/>
                <a:gd name="T53" fmla="*/ 22 h 42"/>
                <a:gd name="T54" fmla="*/ 106 w 108"/>
                <a:gd name="T55" fmla="*/ 18 h 42"/>
                <a:gd name="T56" fmla="*/ 86 w 108"/>
                <a:gd name="T57" fmla="*/ 11 h 4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08"/>
                <a:gd name="T88" fmla="*/ 0 h 42"/>
                <a:gd name="T89" fmla="*/ 108 w 108"/>
                <a:gd name="T90" fmla="*/ 42 h 4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08" h="42">
                  <a:moveTo>
                    <a:pt x="86" y="11"/>
                  </a:moveTo>
                  <a:cubicBezTo>
                    <a:pt x="81" y="10"/>
                    <a:pt x="83" y="13"/>
                    <a:pt x="78" y="11"/>
                  </a:cubicBezTo>
                  <a:cubicBezTo>
                    <a:pt x="74" y="10"/>
                    <a:pt x="66" y="7"/>
                    <a:pt x="61" y="4"/>
                  </a:cubicBezTo>
                  <a:cubicBezTo>
                    <a:pt x="56" y="0"/>
                    <a:pt x="59" y="3"/>
                    <a:pt x="58" y="4"/>
                  </a:cubicBezTo>
                  <a:cubicBezTo>
                    <a:pt x="58" y="6"/>
                    <a:pt x="54" y="5"/>
                    <a:pt x="52" y="8"/>
                  </a:cubicBezTo>
                  <a:cubicBezTo>
                    <a:pt x="50" y="11"/>
                    <a:pt x="52" y="15"/>
                    <a:pt x="50" y="16"/>
                  </a:cubicBezTo>
                  <a:cubicBezTo>
                    <a:pt x="49" y="17"/>
                    <a:pt x="45" y="13"/>
                    <a:pt x="41" y="12"/>
                  </a:cubicBezTo>
                  <a:cubicBezTo>
                    <a:pt x="38" y="11"/>
                    <a:pt x="37" y="9"/>
                    <a:pt x="32" y="7"/>
                  </a:cubicBezTo>
                  <a:cubicBezTo>
                    <a:pt x="26" y="4"/>
                    <a:pt x="25" y="2"/>
                    <a:pt x="23" y="2"/>
                  </a:cubicBezTo>
                  <a:cubicBezTo>
                    <a:pt x="21" y="3"/>
                    <a:pt x="16" y="5"/>
                    <a:pt x="11" y="6"/>
                  </a:cubicBezTo>
                  <a:cubicBezTo>
                    <a:pt x="7" y="7"/>
                    <a:pt x="8" y="8"/>
                    <a:pt x="8" y="11"/>
                  </a:cubicBezTo>
                  <a:cubicBezTo>
                    <a:pt x="8" y="13"/>
                    <a:pt x="6" y="12"/>
                    <a:pt x="3" y="13"/>
                  </a:cubicBezTo>
                  <a:cubicBezTo>
                    <a:pt x="0" y="15"/>
                    <a:pt x="1" y="15"/>
                    <a:pt x="3" y="17"/>
                  </a:cubicBezTo>
                  <a:cubicBezTo>
                    <a:pt x="5" y="19"/>
                    <a:pt x="3" y="23"/>
                    <a:pt x="1" y="25"/>
                  </a:cubicBezTo>
                  <a:cubicBezTo>
                    <a:pt x="0" y="28"/>
                    <a:pt x="8" y="32"/>
                    <a:pt x="10" y="34"/>
                  </a:cubicBezTo>
                  <a:cubicBezTo>
                    <a:pt x="12" y="36"/>
                    <a:pt x="25" y="41"/>
                    <a:pt x="30" y="41"/>
                  </a:cubicBezTo>
                  <a:cubicBezTo>
                    <a:pt x="35" y="42"/>
                    <a:pt x="34" y="36"/>
                    <a:pt x="35" y="35"/>
                  </a:cubicBezTo>
                  <a:cubicBezTo>
                    <a:pt x="37" y="34"/>
                    <a:pt x="37" y="36"/>
                    <a:pt x="38" y="38"/>
                  </a:cubicBezTo>
                  <a:cubicBezTo>
                    <a:pt x="39" y="40"/>
                    <a:pt x="46" y="37"/>
                    <a:pt x="50" y="36"/>
                  </a:cubicBezTo>
                  <a:cubicBezTo>
                    <a:pt x="54" y="35"/>
                    <a:pt x="60" y="33"/>
                    <a:pt x="64" y="33"/>
                  </a:cubicBezTo>
                  <a:cubicBezTo>
                    <a:pt x="68" y="33"/>
                    <a:pt x="67" y="36"/>
                    <a:pt x="69" y="37"/>
                  </a:cubicBezTo>
                  <a:cubicBezTo>
                    <a:pt x="73" y="39"/>
                    <a:pt x="76" y="36"/>
                    <a:pt x="82" y="35"/>
                  </a:cubicBezTo>
                  <a:cubicBezTo>
                    <a:pt x="88" y="35"/>
                    <a:pt x="84" y="35"/>
                    <a:pt x="84" y="33"/>
                  </a:cubicBezTo>
                  <a:cubicBezTo>
                    <a:pt x="84" y="30"/>
                    <a:pt x="90" y="32"/>
                    <a:pt x="96" y="32"/>
                  </a:cubicBezTo>
                  <a:cubicBezTo>
                    <a:pt x="101" y="32"/>
                    <a:pt x="99" y="29"/>
                    <a:pt x="100" y="27"/>
                  </a:cubicBezTo>
                  <a:cubicBezTo>
                    <a:pt x="102" y="25"/>
                    <a:pt x="102" y="25"/>
                    <a:pt x="100" y="25"/>
                  </a:cubicBezTo>
                  <a:cubicBezTo>
                    <a:pt x="98" y="24"/>
                    <a:pt x="100" y="23"/>
                    <a:pt x="102" y="22"/>
                  </a:cubicBezTo>
                  <a:cubicBezTo>
                    <a:pt x="105" y="22"/>
                    <a:pt x="104" y="19"/>
                    <a:pt x="106" y="18"/>
                  </a:cubicBezTo>
                  <a:cubicBezTo>
                    <a:pt x="108" y="18"/>
                    <a:pt x="92" y="13"/>
                    <a:pt x="86" y="1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7540625" y="2188741"/>
              <a:ext cx="26988" cy="38100"/>
            </a:xfrm>
            <a:custGeom>
              <a:avLst/>
              <a:gdLst>
                <a:gd name="T0" fmla="*/ 13 w 15"/>
                <a:gd name="T1" fmla="*/ 15 h 21"/>
                <a:gd name="T2" fmla="*/ 2 w 15"/>
                <a:gd name="T3" fmla="*/ 5 h 21"/>
                <a:gd name="T4" fmla="*/ 11 w 15"/>
                <a:gd name="T5" fmla="*/ 1 h 21"/>
                <a:gd name="T6" fmla="*/ 7 w 15"/>
                <a:gd name="T7" fmla="*/ 8 h 21"/>
                <a:gd name="T8" fmla="*/ 10 w 15"/>
                <a:gd name="T9" fmla="*/ 13 h 21"/>
                <a:gd name="T10" fmla="*/ 13 w 15"/>
                <a:gd name="T11" fmla="*/ 15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21"/>
                <a:gd name="T20" fmla="*/ 15 w 15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21">
                  <a:moveTo>
                    <a:pt x="13" y="15"/>
                  </a:moveTo>
                  <a:cubicBezTo>
                    <a:pt x="11" y="21"/>
                    <a:pt x="4" y="8"/>
                    <a:pt x="2" y="5"/>
                  </a:cubicBezTo>
                  <a:cubicBezTo>
                    <a:pt x="0" y="1"/>
                    <a:pt x="7" y="0"/>
                    <a:pt x="11" y="1"/>
                  </a:cubicBezTo>
                  <a:cubicBezTo>
                    <a:pt x="15" y="1"/>
                    <a:pt x="8" y="6"/>
                    <a:pt x="7" y="8"/>
                  </a:cubicBezTo>
                  <a:cubicBezTo>
                    <a:pt x="6" y="9"/>
                    <a:pt x="8" y="11"/>
                    <a:pt x="10" y="13"/>
                  </a:cubicBezTo>
                  <a:cubicBezTo>
                    <a:pt x="11" y="14"/>
                    <a:pt x="13" y="14"/>
                    <a:pt x="13" y="1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8134350" y="2441153"/>
              <a:ext cx="39688" cy="20638"/>
            </a:xfrm>
            <a:custGeom>
              <a:avLst/>
              <a:gdLst>
                <a:gd name="T0" fmla="*/ 8 w 22"/>
                <a:gd name="T1" fmla="*/ 9 h 11"/>
                <a:gd name="T2" fmla="*/ 1 w 22"/>
                <a:gd name="T3" fmla="*/ 5 h 11"/>
                <a:gd name="T4" fmla="*/ 7 w 22"/>
                <a:gd name="T5" fmla="*/ 1 h 11"/>
                <a:gd name="T6" fmla="*/ 21 w 22"/>
                <a:gd name="T7" fmla="*/ 4 h 11"/>
                <a:gd name="T8" fmla="*/ 18 w 22"/>
                <a:gd name="T9" fmla="*/ 10 h 11"/>
                <a:gd name="T10" fmla="*/ 8 w 22"/>
                <a:gd name="T11" fmla="*/ 9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11"/>
                <a:gd name="T20" fmla="*/ 22 w 22"/>
                <a:gd name="T21" fmla="*/ 11 h 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11">
                  <a:moveTo>
                    <a:pt x="8" y="9"/>
                  </a:moveTo>
                  <a:cubicBezTo>
                    <a:pt x="4" y="7"/>
                    <a:pt x="0" y="7"/>
                    <a:pt x="1" y="5"/>
                  </a:cubicBezTo>
                  <a:cubicBezTo>
                    <a:pt x="3" y="3"/>
                    <a:pt x="2" y="0"/>
                    <a:pt x="7" y="1"/>
                  </a:cubicBezTo>
                  <a:cubicBezTo>
                    <a:pt x="12" y="1"/>
                    <a:pt x="21" y="2"/>
                    <a:pt x="21" y="4"/>
                  </a:cubicBezTo>
                  <a:cubicBezTo>
                    <a:pt x="20" y="6"/>
                    <a:pt x="22" y="10"/>
                    <a:pt x="18" y="10"/>
                  </a:cubicBezTo>
                  <a:cubicBezTo>
                    <a:pt x="13" y="10"/>
                    <a:pt x="10" y="11"/>
                    <a:pt x="8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>
              <a:off x="8383588" y="2374478"/>
              <a:ext cx="95250" cy="34925"/>
            </a:xfrm>
            <a:custGeom>
              <a:avLst/>
              <a:gdLst>
                <a:gd name="T0" fmla="*/ 23 w 53"/>
                <a:gd name="T1" fmla="*/ 17 h 20"/>
                <a:gd name="T2" fmla="*/ 9 w 53"/>
                <a:gd name="T3" fmla="*/ 19 h 20"/>
                <a:gd name="T4" fmla="*/ 5 w 53"/>
                <a:gd name="T5" fmla="*/ 11 h 20"/>
                <a:gd name="T6" fmla="*/ 31 w 53"/>
                <a:gd name="T7" fmla="*/ 2 h 20"/>
                <a:gd name="T8" fmla="*/ 51 w 53"/>
                <a:gd name="T9" fmla="*/ 9 h 20"/>
                <a:gd name="T10" fmla="*/ 23 w 53"/>
                <a:gd name="T11" fmla="*/ 1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3"/>
                <a:gd name="T19" fmla="*/ 0 h 20"/>
                <a:gd name="T20" fmla="*/ 53 w 53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3" h="20">
                  <a:moveTo>
                    <a:pt x="23" y="17"/>
                  </a:moveTo>
                  <a:cubicBezTo>
                    <a:pt x="16" y="17"/>
                    <a:pt x="15" y="20"/>
                    <a:pt x="9" y="19"/>
                  </a:cubicBezTo>
                  <a:cubicBezTo>
                    <a:pt x="3" y="18"/>
                    <a:pt x="0" y="16"/>
                    <a:pt x="5" y="11"/>
                  </a:cubicBezTo>
                  <a:cubicBezTo>
                    <a:pt x="9" y="6"/>
                    <a:pt x="23" y="0"/>
                    <a:pt x="31" y="2"/>
                  </a:cubicBezTo>
                  <a:cubicBezTo>
                    <a:pt x="38" y="3"/>
                    <a:pt x="51" y="9"/>
                    <a:pt x="51" y="9"/>
                  </a:cubicBezTo>
                  <a:cubicBezTo>
                    <a:pt x="51" y="9"/>
                    <a:pt x="53" y="18"/>
                    <a:pt x="23" y="1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Freeform 28"/>
            <p:cNvSpPr>
              <a:spLocks/>
            </p:cNvSpPr>
            <p:nvPr/>
          </p:nvSpPr>
          <p:spPr bwMode="auto">
            <a:xfrm>
              <a:off x="8602663" y="2688803"/>
              <a:ext cx="84137" cy="30163"/>
            </a:xfrm>
            <a:custGeom>
              <a:avLst/>
              <a:gdLst>
                <a:gd name="T0" fmla="*/ 41 w 47"/>
                <a:gd name="T1" fmla="*/ 11 h 17"/>
                <a:gd name="T2" fmla="*/ 27 w 47"/>
                <a:gd name="T3" fmla="*/ 15 h 17"/>
                <a:gd name="T4" fmla="*/ 15 w 47"/>
                <a:gd name="T5" fmla="*/ 7 h 17"/>
                <a:gd name="T6" fmla="*/ 6 w 47"/>
                <a:gd name="T7" fmla="*/ 7 h 17"/>
                <a:gd name="T8" fmla="*/ 7 w 47"/>
                <a:gd name="T9" fmla="*/ 1 h 17"/>
                <a:gd name="T10" fmla="*/ 21 w 47"/>
                <a:gd name="T11" fmla="*/ 0 h 17"/>
                <a:gd name="T12" fmla="*/ 32 w 47"/>
                <a:gd name="T13" fmla="*/ 3 h 17"/>
                <a:gd name="T14" fmla="*/ 41 w 47"/>
                <a:gd name="T15" fmla="*/ 11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17"/>
                <a:gd name="T26" fmla="*/ 47 w 47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17">
                  <a:moveTo>
                    <a:pt x="41" y="11"/>
                  </a:moveTo>
                  <a:cubicBezTo>
                    <a:pt x="37" y="12"/>
                    <a:pt x="32" y="17"/>
                    <a:pt x="27" y="15"/>
                  </a:cubicBezTo>
                  <a:cubicBezTo>
                    <a:pt x="23" y="12"/>
                    <a:pt x="21" y="7"/>
                    <a:pt x="15" y="7"/>
                  </a:cubicBezTo>
                  <a:cubicBezTo>
                    <a:pt x="9" y="7"/>
                    <a:pt x="7" y="10"/>
                    <a:pt x="6" y="7"/>
                  </a:cubicBezTo>
                  <a:cubicBezTo>
                    <a:pt x="5" y="3"/>
                    <a:pt x="0" y="1"/>
                    <a:pt x="7" y="1"/>
                  </a:cubicBezTo>
                  <a:cubicBezTo>
                    <a:pt x="13" y="1"/>
                    <a:pt x="16" y="0"/>
                    <a:pt x="21" y="0"/>
                  </a:cubicBezTo>
                  <a:cubicBezTo>
                    <a:pt x="26" y="0"/>
                    <a:pt x="26" y="2"/>
                    <a:pt x="32" y="3"/>
                  </a:cubicBezTo>
                  <a:cubicBezTo>
                    <a:pt x="38" y="5"/>
                    <a:pt x="47" y="10"/>
                    <a:pt x="41" y="1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8032750" y="2845966"/>
              <a:ext cx="34925" cy="19050"/>
            </a:xfrm>
            <a:custGeom>
              <a:avLst/>
              <a:gdLst>
                <a:gd name="T0" fmla="*/ 16 w 19"/>
                <a:gd name="T1" fmla="*/ 6 h 11"/>
                <a:gd name="T2" fmla="*/ 13 w 19"/>
                <a:gd name="T3" fmla="*/ 1 h 11"/>
                <a:gd name="T4" fmla="*/ 5 w 19"/>
                <a:gd name="T5" fmla="*/ 5 h 11"/>
                <a:gd name="T6" fmla="*/ 3 w 19"/>
                <a:gd name="T7" fmla="*/ 11 h 11"/>
                <a:gd name="T8" fmla="*/ 16 w 19"/>
                <a:gd name="T9" fmla="*/ 6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1"/>
                <a:gd name="T17" fmla="*/ 19 w 19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1">
                  <a:moveTo>
                    <a:pt x="16" y="6"/>
                  </a:moveTo>
                  <a:cubicBezTo>
                    <a:pt x="19" y="5"/>
                    <a:pt x="16" y="0"/>
                    <a:pt x="13" y="1"/>
                  </a:cubicBezTo>
                  <a:cubicBezTo>
                    <a:pt x="11" y="2"/>
                    <a:pt x="5" y="1"/>
                    <a:pt x="5" y="5"/>
                  </a:cubicBezTo>
                  <a:cubicBezTo>
                    <a:pt x="4" y="8"/>
                    <a:pt x="6" y="10"/>
                    <a:pt x="3" y="11"/>
                  </a:cubicBezTo>
                  <a:cubicBezTo>
                    <a:pt x="0" y="11"/>
                    <a:pt x="10" y="6"/>
                    <a:pt x="16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7427913" y="2977728"/>
              <a:ext cx="19050" cy="14288"/>
            </a:xfrm>
            <a:custGeom>
              <a:avLst/>
              <a:gdLst>
                <a:gd name="T0" fmla="*/ 7 w 10"/>
                <a:gd name="T1" fmla="*/ 8 h 8"/>
                <a:gd name="T2" fmla="*/ 2 w 10"/>
                <a:gd name="T3" fmla="*/ 3 h 8"/>
                <a:gd name="T4" fmla="*/ 8 w 10"/>
                <a:gd name="T5" fmla="*/ 0 h 8"/>
                <a:gd name="T6" fmla="*/ 7 w 10"/>
                <a:gd name="T7" fmla="*/ 8 h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8"/>
                <a:gd name="T14" fmla="*/ 10 w 10"/>
                <a:gd name="T15" fmla="*/ 8 h 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8">
                  <a:moveTo>
                    <a:pt x="7" y="8"/>
                  </a:moveTo>
                  <a:cubicBezTo>
                    <a:pt x="3" y="8"/>
                    <a:pt x="0" y="6"/>
                    <a:pt x="2" y="3"/>
                  </a:cubicBezTo>
                  <a:cubicBezTo>
                    <a:pt x="4" y="1"/>
                    <a:pt x="6" y="0"/>
                    <a:pt x="8" y="0"/>
                  </a:cubicBezTo>
                  <a:cubicBezTo>
                    <a:pt x="10" y="1"/>
                    <a:pt x="9" y="8"/>
                    <a:pt x="7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7842250" y="3117428"/>
              <a:ext cx="23813" cy="23813"/>
            </a:xfrm>
            <a:custGeom>
              <a:avLst/>
              <a:gdLst>
                <a:gd name="T0" fmla="*/ 13 w 14"/>
                <a:gd name="T1" fmla="*/ 1 h 13"/>
                <a:gd name="T2" fmla="*/ 7 w 14"/>
                <a:gd name="T3" fmla="*/ 5 h 13"/>
                <a:gd name="T4" fmla="*/ 3 w 14"/>
                <a:gd name="T5" fmla="*/ 11 h 13"/>
                <a:gd name="T6" fmla="*/ 11 w 14"/>
                <a:gd name="T7" fmla="*/ 6 h 13"/>
                <a:gd name="T8" fmla="*/ 13 w 14"/>
                <a:gd name="T9" fmla="*/ 1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3"/>
                <a:gd name="T17" fmla="*/ 14 w 14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3">
                  <a:moveTo>
                    <a:pt x="13" y="1"/>
                  </a:moveTo>
                  <a:cubicBezTo>
                    <a:pt x="11" y="2"/>
                    <a:pt x="8" y="4"/>
                    <a:pt x="7" y="5"/>
                  </a:cubicBezTo>
                  <a:cubicBezTo>
                    <a:pt x="6" y="5"/>
                    <a:pt x="0" y="13"/>
                    <a:pt x="3" y="11"/>
                  </a:cubicBezTo>
                  <a:cubicBezTo>
                    <a:pt x="6" y="9"/>
                    <a:pt x="8" y="8"/>
                    <a:pt x="11" y="6"/>
                  </a:cubicBezTo>
                  <a:cubicBezTo>
                    <a:pt x="13" y="4"/>
                    <a:pt x="14" y="0"/>
                    <a:pt x="13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7826375" y="3152353"/>
              <a:ext cx="7938" cy="6350"/>
            </a:xfrm>
            <a:custGeom>
              <a:avLst/>
              <a:gdLst>
                <a:gd name="T0" fmla="*/ 4 w 5"/>
                <a:gd name="T1" fmla="*/ 1 h 4"/>
                <a:gd name="T2" fmla="*/ 2 w 5"/>
                <a:gd name="T3" fmla="*/ 4 h 4"/>
                <a:gd name="T4" fmla="*/ 4 w 5"/>
                <a:gd name="T5" fmla="*/ 1 h 4"/>
                <a:gd name="T6" fmla="*/ 0 60000 65536"/>
                <a:gd name="T7" fmla="*/ 0 60000 65536"/>
                <a:gd name="T8" fmla="*/ 0 60000 65536"/>
                <a:gd name="T9" fmla="*/ 0 w 5"/>
                <a:gd name="T10" fmla="*/ 0 h 4"/>
                <a:gd name="T11" fmla="*/ 5 w 5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4">
                  <a:moveTo>
                    <a:pt x="4" y="1"/>
                  </a:moveTo>
                  <a:cubicBezTo>
                    <a:pt x="2" y="2"/>
                    <a:pt x="0" y="4"/>
                    <a:pt x="2" y="4"/>
                  </a:cubicBezTo>
                  <a:cubicBezTo>
                    <a:pt x="5" y="3"/>
                    <a:pt x="5" y="0"/>
                    <a:pt x="4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7762875" y="3225378"/>
              <a:ext cx="12700" cy="4763"/>
            </a:xfrm>
            <a:custGeom>
              <a:avLst/>
              <a:gdLst>
                <a:gd name="T0" fmla="*/ 6 w 7"/>
                <a:gd name="T1" fmla="*/ 0 h 3"/>
                <a:gd name="T2" fmla="*/ 2 w 7"/>
                <a:gd name="T3" fmla="*/ 3 h 3"/>
                <a:gd name="T4" fmla="*/ 6 w 7"/>
                <a:gd name="T5" fmla="*/ 0 h 3"/>
                <a:gd name="T6" fmla="*/ 0 60000 65536"/>
                <a:gd name="T7" fmla="*/ 0 60000 65536"/>
                <a:gd name="T8" fmla="*/ 0 60000 65536"/>
                <a:gd name="T9" fmla="*/ 0 w 7"/>
                <a:gd name="T10" fmla="*/ 0 h 3"/>
                <a:gd name="T11" fmla="*/ 7 w 7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" h="3">
                  <a:moveTo>
                    <a:pt x="6" y="0"/>
                  </a:moveTo>
                  <a:cubicBezTo>
                    <a:pt x="4" y="0"/>
                    <a:pt x="0" y="3"/>
                    <a:pt x="2" y="3"/>
                  </a:cubicBezTo>
                  <a:cubicBezTo>
                    <a:pt x="4" y="3"/>
                    <a:pt x="7" y="0"/>
                    <a:pt x="6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7707313" y="3250778"/>
              <a:ext cx="30162" cy="15875"/>
            </a:xfrm>
            <a:custGeom>
              <a:avLst/>
              <a:gdLst>
                <a:gd name="T0" fmla="*/ 14 w 17"/>
                <a:gd name="T1" fmla="*/ 0 h 9"/>
                <a:gd name="T2" fmla="*/ 2 w 17"/>
                <a:gd name="T3" fmla="*/ 8 h 9"/>
                <a:gd name="T4" fmla="*/ 14 w 17"/>
                <a:gd name="T5" fmla="*/ 0 h 9"/>
                <a:gd name="T6" fmla="*/ 0 60000 65536"/>
                <a:gd name="T7" fmla="*/ 0 60000 65536"/>
                <a:gd name="T8" fmla="*/ 0 60000 65536"/>
                <a:gd name="T9" fmla="*/ 0 w 17"/>
                <a:gd name="T10" fmla="*/ 0 h 9"/>
                <a:gd name="T11" fmla="*/ 17 w 17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9">
                  <a:moveTo>
                    <a:pt x="14" y="0"/>
                  </a:moveTo>
                  <a:cubicBezTo>
                    <a:pt x="12" y="0"/>
                    <a:pt x="0" y="6"/>
                    <a:pt x="2" y="8"/>
                  </a:cubicBezTo>
                  <a:cubicBezTo>
                    <a:pt x="4" y="9"/>
                    <a:pt x="17" y="1"/>
                    <a:pt x="14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7673975" y="3269828"/>
              <a:ext cx="25400" cy="14288"/>
            </a:xfrm>
            <a:custGeom>
              <a:avLst/>
              <a:gdLst>
                <a:gd name="T0" fmla="*/ 12 w 14"/>
                <a:gd name="T1" fmla="*/ 0 h 8"/>
                <a:gd name="T2" fmla="*/ 8 w 14"/>
                <a:gd name="T3" fmla="*/ 2 h 8"/>
                <a:gd name="T4" fmla="*/ 4 w 14"/>
                <a:gd name="T5" fmla="*/ 3 h 8"/>
                <a:gd name="T6" fmla="*/ 3 w 14"/>
                <a:gd name="T7" fmla="*/ 7 h 8"/>
                <a:gd name="T8" fmla="*/ 9 w 14"/>
                <a:gd name="T9" fmla="*/ 4 h 8"/>
                <a:gd name="T10" fmla="*/ 12 w 14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"/>
                <a:gd name="T19" fmla="*/ 0 h 8"/>
                <a:gd name="T20" fmla="*/ 14 w 14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" h="8">
                  <a:moveTo>
                    <a:pt x="12" y="0"/>
                  </a:moveTo>
                  <a:cubicBezTo>
                    <a:pt x="11" y="0"/>
                    <a:pt x="9" y="2"/>
                    <a:pt x="8" y="2"/>
                  </a:cubicBezTo>
                  <a:cubicBezTo>
                    <a:pt x="7" y="2"/>
                    <a:pt x="4" y="3"/>
                    <a:pt x="4" y="3"/>
                  </a:cubicBezTo>
                  <a:cubicBezTo>
                    <a:pt x="3" y="3"/>
                    <a:pt x="0" y="8"/>
                    <a:pt x="3" y="7"/>
                  </a:cubicBezTo>
                  <a:cubicBezTo>
                    <a:pt x="5" y="5"/>
                    <a:pt x="8" y="5"/>
                    <a:pt x="9" y="4"/>
                  </a:cubicBezTo>
                  <a:cubicBezTo>
                    <a:pt x="11" y="3"/>
                    <a:pt x="14" y="0"/>
                    <a:pt x="12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7646988" y="3280941"/>
              <a:ext cx="25400" cy="20637"/>
            </a:xfrm>
            <a:custGeom>
              <a:avLst/>
              <a:gdLst>
                <a:gd name="T0" fmla="*/ 11 w 14"/>
                <a:gd name="T1" fmla="*/ 0 h 12"/>
                <a:gd name="T2" fmla="*/ 1 w 14"/>
                <a:gd name="T3" fmla="*/ 10 h 12"/>
                <a:gd name="T4" fmla="*/ 4 w 14"/>
                <a:gd name="T5" fmla="*/ 11 h 12"/>
                <a:gd name="T6" fmla="*/ 11 w 14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12"/>
                <a:gd name="T14" fmla="*/ 14 w 14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12">
                  <a:moveTo>
                    <a:pt x="11" y="0"/>
                  </a:moveTo>
                  <a:cubicBezTo>
                    <a:pt x="10" y="1"/>
                    <a:pt x="2" y="10"/>
                    <a:pt x="1" y="10"/>
                  </a:cubicBezTo>
                  <a:cubicBezTo>
                    <a:pt x="0" y="11"/>
                    <a:pt x="2" y="12"/>
                    <a:pt x="4" y="11"/>
                  </a:cubicBezTo>
                  <a:cubicBezTo>
                    <a:pt x="6" y="10"/>
                    <a:pt x="14" y="0"/>
                    <a:pt x="11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7645400" y="3315866"/>
              <a:ext cx="3175" cy="4762"/>
            </a:xfrm>
            <a:custGeom>
              <a:avLst/>
              <a:gdLst>
                <a:gd name="T0" fmla="*/ 1 w 2"/>
                <a:gd name="T1" fmla="*/ 0 h 2"/>
                <a:gd name="T2" fmla="*/ 1 w 2"/>
                <a:gd name="T3" fmla="*/ 2 h 2"/>
                <a:gd name="T4" fmla="*/ 1 w 2"/>
                <a:gd name="T5" fmla="*/ 0 h 2"/>
                <a:gd name="T6" fmla="*/ 0 60000 65536"/>
                <a:gd name="T7" fmla="*/ 0 60000 65536"/>
                <a:gd name="T8" fmla="*/ 0 60000 65536"/>
                <a:gd name="T9" fmla="*/ 0 w 2"/>
                <a:gd name="T10" fmla="*/ 0 h 2"/>
                <a:gd name="T11" fmla="*/ 2 w 2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2">
                  <a:moveTo>
                    <a:pt x="1" y="0"/>
                  </a:moveTo>
                  <a:cubicBezTo>
                    <a:pt x="0" y="0"/>
                    <a:pt x="0" y="2"/>
                    <a:pt x="1" y="2"/>
                  </a:cubicBezTo>
                  <a:cubicBezTo>
                    <a:pt x="2" y="2"/>
                    <a:pt x="2" y="0"/>
                    <a:pt x="1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7616825" y="3296816"/>
              <a:ext cx="23813" cy="23812"/>
            </a:xfrm>
            <a:custGeom>
              <a:avLst/>
              <a:gdLst>
                <a:gd name="T0" fmla="*/ 11 w 14"/>
                <a:gd name="T1" fmla="*/ 2 h 13"/>
                <a:gd name="T2" fmla="*/ 5 w 14"/>
                <a:gd name="T3" fmla="*/ 6 h 13"/>
                <a:gd name="T4" fmla="*/ 2 w 14"/>
                <a:gd name="T5" fmla="*/ 11 h 13"/>
                <a:gd name="T6" fmla="*/ 11 w 14"/>
                <a:gd name="T7" fmla="*/ 2 h 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13"/>
                <a:gd name="T14" fmla="*/ 14 w 14"/>
                <a:gd name="T15" fmla="*/ 13 h 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13">
                  <a:moveTo>
                    <a:pt x="11" y="2"/>
                  </a:moveTo>
                  <a:cubicBezTo>
                    <a:pt x="9" y="4"/>
                    <a:pt x="7" y="4"/>
                    <a:pt x="5" y="6"/>
                  </a:cubicBezTo>
                  <a:cubicBezTo>
                    <a:pt x="4" y="8"/>
                    <a:pt x="0" y="13"/>
                    <a:pt x="2" y="11"/>
                  </a:cubicBezTo>
                  <a:cubicBezTo>
                    <a:pt x="4" y="9"/>
                    <a:pt x="14" y="0"/>
                    <a:pt x="11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7448550" y="3468266"/>
              <a:ext cx="7938" cy="12700"/>
            </a:xfrm>
            <a:custGeom>
              <a:avLst/>
              <a:gdLst>
                <a:gd name="T0" fmla="*/ 4 w 5"/>
                <a:gd name="T1" fmla="*/ 0 h 7"/>
                <a:gd name="T2" fmla="*/ 3 w 5"/>
                <a:gd name="T3" fmla="*/ 7 h 7"/>
                <a:gd name="T4" fmla="*/ 4 w 5"/>
                <a:gd name="T5" fmla="*/ 0 h 7"/>
                <a:gd name="T6" fmla="*/ 0 60000 65536"/>
                <a:gd name="T7" fmla="*/ 0 60000 65536"/>
                <a:gd name="T8" fmla="*/ 0 60000 65536"/>
                <a:gd name="T9" fmla="*/ 0 w 5"/>
                <a:gd name="T10" fmla="*/ 0 h 7"/>
                <a:gd name="T11" fmla="*/ 5 w 5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7">
                  <a:moveTo>
                    <a:pt x="4" y="0"/>
                  </a:moveTo>
                  <a:cubicBezTo>
                    <a:pt x="3" y="0"/>
                    <a:pt x="0" y="7"/>
                    <a:pt x="3" y="7"/>
                  </a:cubicBezTo>
                  <a:cubicBezTo>
                    <a:pt x="5" y="7"/>
                    <a:pt x="5" y="0"/>
                    <a:pt x="4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7485063" y="3269828"/>
              <a:ext cx="141287" cy="114300"/>
            </a:xfrm>
            <a:custGeom>
              <a:avLst/>
              <a:gdLst>
                <a:gd name="T0" fmla="*/ 70 w 79"/>
                <a:gd name="T1" fmla="*/ 25 h 64"/>
                <a:gd name="T2" fmla="*/ 71 w 79"/>
                <a:gd name="T3" fmla="*/ 19 h 64"/>
                <a:gd name="T4" fmla="*/ 65 w 79"/>
                <a:gd name="T5" fmla="*/ 25 h 64"/>
                <a:gd name="T6" fmla="*/ 57 w 79"/>
                <a:gd name="T7" fmla="*/ 22 h 64"/>
                <a:gd name="T8" fmla="*/ 47 w 79"/>
                <a:gd name="T9" fmla="*/ 19 h 64"/>
                <a:gd name="T10" fmla="*/ 27 w 79"/>
                <a:gd name="T11" fmla="*/ 1 h 64"/>
                <a:gd name="T12" fmla="*/ 24 w 79"/>
                <a:gd name="T13" fmla="*/ 8 h 64"/>
                <a:gd name="T14" fmla="*/ 25 w 79"/>
                <a:gd name="T15" fmla="*/ 19 h 64"/>
                <a:gd name="T16" fmla="*/ 20 w 79"/>
                <a:gd name="T17" fmla="*/ 29 h 64"/>
                <a:gd name="T18" fmla="*/ 19 w 79"/>
                <a:gd name="T19" fmla="*/ 36 h 64"/>
                <a:gd name="T20" fmla="*/ 12 w 79"/>
                <a:gd name="T21" fmla="*/ 35 h 64"/>
                <a:gd name="T22" fmla="*/ 9 w 79"/>
                <a:gd name="T23" fmla="*/ 38 h 64"/>
                <a:gd name="T24" fmla="*/ 10 w 79"/>
                <a:gd name="T25" fmla="*/ 42 h 64"/>
                <a:gd name="T26" fmla="*/ 0 w 79"/>
                <a:gd name="T27" fmla="*/ 48 h 64"/>
                <a:gd name="T28" fmla="*/ 4 w 79"/>
                <a:gd name="T29" fmla="*/ 56 h 64"/>
                <a:gd name="T30" fmla="*/ 2 w 79"/>
                <a:gd name="T31" fmla="*/ 60 h 64"/>
                <a:gd name="T32" fmla="*/ 8 w 79"/>
                <a:gd name="T33" fmla="*/ 63 h 64"/>
                <a:gd name="T34" fmla="*/ 11 w 79"/>
                <a:gd name="T35" fmla="*/ 59 h 64"/>
                <a:gd name="T36" fmla="*/ 16 w 79"/>
                <a:gd name="T37" fmla="*/ 59 h 64"/>
                <a:gd name="T38" fmla="*/ 9 w 79"/>
                <a:gd name="T39" fmla="*/ 50 h 64"/>
                <a:gd name="T40" fmla="*/ 13 w 79"/>
                <a:gd name="T41" fmla="*/ 47 h 64"/>
                <a:gd name="T42" fmla="*/ 16 w 79"/>
                <a:gd name="T43" fmla="*/ 49 h 64"/>
                <a:gd name="T44" fmla="*/ 26 w 79"/>
                <a:gd name="T45" fmla="*/ 45 h 64"/>
                <a:gd name="T46" fmla="*/ 45 w 79"/>
                <a:gd name="T47" fmla="*/ 55 h 64"/>
                <a:gd name="T48" fmla="*/ 54 w 79"/>
                <a:gd name="T49" fmla="*/ 40 h 64"/>
                <a:gd name="T50" fmla="*/ 69 w 79"/>
                <a:gd name="T51" fmla="*/ 40 h 64"/>
                <a:gd name="T52" fmla="*/ 76 w 79"/>
                <a:gd name="T53" fmla="*/ 36 h 64"/>
                <a:gd name="T54" fmla="*/ 70 w 79"/>
                <a:gd name="T55" fmla="*/ 34 h 64"/>
                <a:gd name="T56" fmla="*/ 73 w 79"/>
                <a:gd name="T57" fmla="*/ 29 h 64"/>
                <a:gd name="T58" fmla="*/ 69 w 79"/>
                <a:gd name="T59" fmla="*/ 28 h 64"/>
                <a:gd name="T60" fmla="*/ 70 w 79"/>
                <a:gd name="T61" fmla="*/ 25 h 6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9"/>
                <a:gd name="T94" fmla="*/ 0 h 64"/>
                <a:gd name="T95" fmla="*/ 79 w 79"/>
                <a:gd name="T96" fmla="*/ 64 h 6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9" h="64">
                  <a:moveTo>
                    <a:pt x="70" y="25"/>
                  </a:moveTo>
                  <a:cubicBezTo>
                    <a:pt x="73" y="17"/>
                    <a:pt x="72" y="18"/>
                    <a:pt x="71" y="19"/>
                  </a:cubicBezTo>
                  <a:cubicBezTo>
                    <a:pt x="70" y="21"/>
                    <a:pt x="68" y="25"/>
                    <a:pt x="65" y="25"/>
                  </a:cubicBezTo>
                  <a:cubicBezTo>
                    <a:pt x="61" y="25"/>
                    <a:pt x="60" y="23"/>
                    <a:pt x="57" y="22"/>
                  </a:cubicBezTo>
                  <a:cubicBezTo>
                    <a:pt x="54" y="21"/>
                    <a:pt x="49" y="22"/>
                    <a:pt x="47" y="19"/>
                  </a:cubicBezTo>
                  <a:cubicBezTo>
                    <a:pt x="44" y="16"/>
                    <a:pt x="31" y="2"/>
                    <a:pt x="27" y="1"/>
                  </a:cubicBezTo>
                  <a:cubicBezTo>
                    <a:pt x="23" y="0"/>
                    <a:pt x="22" y="6"/>
                    <a:pt x="24" y="8"/>
                  </a:cubicBezTo>
                  <a:cubicBezTo>
                    <a:pt x="25" y="11"/>
                    <a:pt x="25" y="17"/>
                    <a:pt x="25" y="19"/>
                  </a:cubicBezTo>
                  <a:cubicBezTo>
                    <a:pt x="25" y="21"/>
                    <a:pt x="22" y="26"/>
                    <a:pt x="20" y="29"/>
                  </a:cubicBezTo>
                  <a:cubicBezTo>
                    <a:pt x="19" y="31"/>
                    <a:pt x="22" y="36"/>
                    <a:pt x="19" y="36"/>
                  </a:cubicBezTo>
                  <a:cubicBezTo>
                    <a:pt x="16" y="36"/>
                    <a:pt x="15" y="36"/>
                    <a:pt x="12" y="35"/>
                  </a:cubicBezTo>
                  <a:cubicBezTo>
                    <a:pt x="9" y="34"/>
                    <a:pt x="8" y="36"/>
                    <a:pt x="9" y="38"/>
                  </a:cubicBezTo>
                  <a:cubicBezTo>
                    <a:pt x="9" y="39"/>
                    <a:pt x="13" y="42"/>
                    <a:pt x="10" y="42"/>
                  </a:cubicBezTo>
                  <a:cubicBezTo>
                    <a:pt x="7" y="42"/>
                    <a:pt x="0" y="45"/>
                    <a:pt x="0" y="48"/>
                  </a:cubicBezTo>
                  <a:cubicBezTo>
                    <a:pt x="0" y="51"/>
                    <a:pt x="4" y="54"/>
                    <a:pt x="4" y="56"/>
                  </a:cubicBezTo>
                  <a:cubicBezTo>
                    <a:pt x="4" y="57"/>
                    <a:pt x="2" y="58"/>
                    <a:pt x="2" y="60"/>
                  </a:cubicBezTo>
                  <a:cubicBezTo>
                    <a:pt x="2" y="63"/>
                    <a:pt x="7" y="64"/>
                    <a:pt x="8" y="63"/>
                  </a:cubicBezTo>
                  <a:cubicBezTo>
                    <a:pt x="9" y="61"/>
                    <a:pt x="10" y="59"/>
                    <a:pt x="11" y="59"/>
                  </a:cubicBezTo>
                  <a:cubicBezTo>
                    <a:pt x="12" y="59"/>
                    <a:pt x="16" y="60"/>
                    <a:pt x="16" y="59"/>
                  </a:cubicBezTo>
                  <a:cubicBezTo>
                    <a:pt x="16" y="57"/>
                    <a:pt x="9" y="52"/>
                    <a:pt x="9" y="50"/>
                  </a:cubicBezTo>
                  <a:cubicBezTo>
                    <a:pt x="8" y="48"/>
                    <a:pt x="11" y="47"/>
                    <a:pt x="13" y="47"/>
                  </a:cubicBezTo>
                  <a:cubicBezTo>
                    <a:pt x="15" y="48"/>
                    <a:pt x="13" y="51"/>
                    <a:pt x="16" y="49"/>
                  </a:cubicBezTo>
                  <a:cubicBezTo>
                    <a:pt x="19" y="48"/>
                    <a:pt x="24" y="44"/>
                    <a:pt x="26" y="45"/>
                  </a:cubicBezTo>
                  <a:cubicBezTo>
                    <a:pt x="29" y="47"/>
                    <a:pt x="43" y="56"/>
                    <a:pt x="45" y="55"/>
                  </a:cubicBezTo>
                  <a:cubicBezTo>
                    <a:pt x="46" y="54"/>
                    <a:pt x="49" y="40"/>
                    <a:pt x="54" y="40"/>
                  </a:cubicBezTo>
                  <a:cubicBezTo>
                    <a:pt x="59" y="40"/>
                    <a:pt x="67" y="41"/>
                    <a:pt x="69" y="40"/>
                  </a:cubicBezTo>
                  <a:cubicBezTo>
                    <a:pt x="70" y="39"/>
                    <a:pt x="79" y="36"/>
                    <a:pt x="76" y="36"/>
                  </a:cubicBezTo>
                  <a:cubicBezTo>
                    <a:pt x="73" y="36"/>
                    <a:pt x="69" y="35"/>
                    <a:pt x="70" y="34"/>
                  </a:cubicBezTo>
                  <a:cubicBezTo>
                    <a:pt x="71" y="32"/>
                    <a:pt x="75" y="29"/>
                    <a:pt x="73" y="29"/>
                  </a:cubicBezTo>
                  <a:cubicBezTo>
                    <a:pt x="72" y="29"/>
                    <a:pt x="69" y="29"/>
                    <a:pt x="69" y="28"/>
                  </a:cubicBezTo>
                  <a:cubicBezTo>
                    <a:pt x="69" y="27"/>
                    <a:pt x="69" y="27"/>
                    <a:pt x="70" y="2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7278688" y="3380953"/>
              <a:ext cx="258762" cy="214313"/>
            </a:xfrm>
            <a:custGeom>
              <a:avLst/>
              <a:gdLst>
                <a:gd name="T0" fmla="*/ 131 w 145"/>
                <a:gd name="T1" fmla="*/ 1 h 120"/>
                <a:gd name="T2" fmla="*/ 134 w 145"/>
                <a:gd name="T3" fmla="*/ 7 h 120"/>
                <a:gd name="T4" fmla="*/ 127 w 145"/>
                <a:gd name="T5" fmla="*/ 8 h 120"/>
                <a:gd name="T6" fmla="*/ 121 w 145"/>
                <a:gd name="T7" fmla="*/ 10 h 120"/>
                <a:gd name="T8" fmla="*/ 118 w 145"/>
                <a:gd name="T9" fmla="*/ 18 h 120"/>
                <a:gd name="T10" fmla="*/ 118 w 145"/>
                <a:gd name="T11" fmla="*/ 25 h 120"/>
                <a:gd name="T12" fmla="*/ 112 w 145"/>
                <a:gd name="T13" fmla="*/ 46 h 120"/>
                <a:gd name="T14" fmla="*/ 92 w 145"/>
                <a:gd name="T15" fmla="*/ 68 h 120"/>
                <a:gd name="T16" fmla="*/ 80 w 145"/>
                <a:gd name="T17" fmla="*/ 67 h 120"/>
                <a:gd name="T18" fmla="*/ 83 w 145"/>
                <a:gd name="T19" fmla="*/ 61 h 120"/>
                <a:gd name="T20" fmla="*/ 75 w 145"/>
                <a:gd name="T21" fmla="*/ 66 h 120"/>
                <a:gd name="T22" fmla="*/ 66 w 145"/>
                <a:gd name="T23" fmla="*/ 84 h 120"/>
                <a:gd name="T24" fmla="*/ 63 w 145"/>
                <a:gd name="T25" fmla="*/ 89 h 120"/>
                <a:gd name="T26" fmla="*/ 57 w 145"/>
                <a:gd name="T27" fmla="*/ 89 h 120"/>
                <a:gd name="T28" fmla="*/ 35 w 145"/>
                <a:gd name="T29" fmla="*/ 91 h 120"/>
                <a:gd name="T30" fmla="*/ 12 w 145"/>
                <a:gd name="T31" fmla="*/ 102 h 120"/>
                <a:gd name="T32" fmla="*/ 1 w 145"/>
                <a:gd name="T33" fmla="*/ 110 h 120"/>
                <a:gd name="T34" fmla="*/ 8 w 145"/>
                <a:gd name="T35" fmla="*/ 111 h 120"/>
                <a:gd name="T36" fmla="*/ 20 w 145"/>
                <a:gd name="T37" fmla="*/ 110 h 120"/>
                <a:gd name="T38" fmla="*/ 40 w 145"/>
                <a:gd name="T39" fmla="*/ 105 h 120"/>
                <a:gd name="T40" fmla="*/ 58 w 145"/>
                <a:gd name="T41" fmla="*/ 103 h 120"/>
                <a:gd name="T42" fmla="*/ 56 w 145"/>
                <a:gd name="T43" fmla="*/ 113 h 120"/>
                <a:gd name="T44" fmla="*/ 73 w 145"/>
                <a:gd name="T45" fmla="*/ 109 h 120"/>
                <a:gd name="T46" fmla="*/ 75 w 145"/>
                <a:gd name="T47" fmla="*/ 103 h 120"/>
                <a:gd name="T48" fmla="*/ 82 w 145"/>
                <a:gd name="T49" fmla="*/ 104 h 120"/>
                <a:gd name="T50" fmla="*/ 97 w 145"/>
                <a:gd name="T51" fmla="*/ 101 h 120"/>
                <a:gd name="T52" fmla="*/ 105 w 145"/>
                <a:gd name="T53" fmla="*/ 104 h 120"/>
                <a:gd name="T54" fmla="*/ 115 w 145"/>
                <a:gd name="T55" fmla="*/ 93 h 120"/>
                <a:gd name="T56" fmla="*/ 117 w 145"/>
                <a:gd name="T57" fmla="*/ 98 h 120"/>
                <a:gd name="T58" fmla="*/ 128 w 145"/>
                <a:gd name="T59" fmla="*/ 89 h 120"/>
                <a:gd name="T60" fmla="*/ 127 w 145"/>
                <a:gd name="T61" fmla="*/ 77 h 120"/>
                <a:gd name="T62" fmla="*/ 131 w 145"/>
                <a:gd name="T63" fmla="*/ 53 h 120"/>
                <a:gd name="T64" fmla="*/ 139 w 145"/>
                <a:gd name="T65" fmla="*/ 47 h 120"/>
                <a:gd name="T66" fmla="*/ 142 w 145"/>
                <a:gd name="T67" fmla="*/ 19 h 120"/>
                <a:gd name="T68" fmla="*/ 134 w 145"/>
                <a:gd name="T69" fmla="*/ 3 h 12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5"/>
                <a:gd name="T106" fmla="*/ 0 h 120"/>
                <a:gd name="T107" fmla="*/ 145 w 145"/>
                <a:gd name="T108" fmla="*/ 120 h 12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5" h="120">
                  <a:moveTo>
                    <a:pt x="134" y="3"/>
                  </a:moveTo>
                  <a:cubicBezTo>
                    <a:pt x="133" y="3"/>
                    <a:pt x="132" y="0"/>
                    <a:pt x="131" y="1"/>
                  </a:cubicBezTo>
                  <a:cubicBezTo>
                    <a:pt x="129" y="3"/>
                    <a:pt x="130" y="5"/>
                    <a:pt x="131" y="5"/>
                  </a:cubicBezTo>
                  <a:cubicBezTo>
                    <a:pt x="132" y="5"/>
                    <a:pt x="134" y="6"/>
                    <a:pt x="134" y="7"/>
                  </a:cubicBezTo>
                  <a:cubicBezTo>
                    <a:pt x="134" y="9"/>
                    <a:pt x="135" y="10"/>
                    <a:pt x="132" y="10"/>
                  </a:cubicBezTo>
                  <a:cubicBezTo>
                    <a:pt x="128" y="10"/>
                    <a:pt x="128" y="9"/>
                    <a:pt x="127" y="8"/>
                  </a:cubicBezTo>
                  <a:cubicBezTo>
                    <a:pt x="127" y="6"/>
                    <a:pt x="126" y="3"/>
                    <a:pt x="124" y="5"/>
                  </a:cubicBezTo>
                  <a:cubicBezTo>
                    <a:pt x="123" y="6"/>
                    <a:pt x="122" y="9"/>
                    <a:pt x="121" y="10"/>
                  </a:cubicBezTo>
                  <a:cubicBezTo>
                    <a:pt x="120" y="11"/>
                    <a:pt x="117" y="14"/>
                    <a:pt x="117" y="16"/>
                  </a:cubicBezTo>
                  <a:cubicBezTo>
                    <a:pt x="116" y="17"/>
                    <a:pt x="117" y="19"/>
                    <a:pt x="118" y="18"/>
                  </a:cubicBezTo>
                  <a:cubicBezTo>
                    <a:pt x="118" y="18"/>
                    <a:pt x="119" y="17"/>
                    <a:pt x="119" y="19"/>
                  </a:cubicBezTo>
                  <a:cubicBezTo>
                    <a:pt x="119" y="22"/>
                    <a:pt x="118" y="23"/>
                    <a:pt x="118" y="25"/>
                  </a:cubicBezTo>
                  <a:cubicBezTo>
                    <a:pt x="118" y="27"/>
                    <a:pt x="121" y="26"/>
                    <a:pt x="119" y="30"/>
                  </a:cubicBezTo>
                  <a:cubicBezTo>
                    <a:pt x="118" y="34"/>
                    <a:pt x="114" y="43"/>
                    <a:pt x="112" y="46"/>
                  </a:cubicBezTo>
                  <a:cubicBezTo>
                    <a:pt x="110" y="50"/>
                    <a:pt x="108" y="53"/>
                    <a:pt x="105" y="56"/>
                  </a:cubicBezTo>
                  <a:cubicBezTo>
                    <a:pt x="102" y="60"/>
                    <a:pt x="94" y="68"/>
                    <a:pt x="92" y="68"/>
                  </a:cubicBezTo>
                  <a:cubicBezTo>
                    <a:pt x="90" y="68"/>
                    <a:pt x="87" y="69"/>
                    <a:pt x="84" y="69"/>
                  </a:cubicBezTo>
                  <a:cubicBezTo>
                    <a:pt x="81" y="69"/>
                    <a:pt x="81" y="68"/>
                    <a:pt x="80" y="67"/>
                  </a:cubicBezTo>
                  <a:cubicBezTo>
                    <a:pt x="80" y="66"/>
                    <a:pt x="80" y="65"/>
                    <a:pt x="81" y="64"/>
                  </a:cubicBezTo>
                  <a:cubicBezTo>
                    <a:pt x="82" y="63"/>
                    <a:pt x="85" y="60"/>
                    <a:pt x="83" y="61"/>
                  </a:cubicBezTo>
                  <a:cubicBezTo>
                    <a:pt x="81" y="61"/>
                    <a:pt x="79" y="63"/>
                    <a:pt x="77" y="64"/>
                  </a:cubicBezTo>
                  <a:cubicBezTo>
                    <a:pt x="75" y="65"/>
                    <a:pt x="75" y="64"/>
                    <a:pt x="75" y="66"/>
                  </a:cubicBezTo>
                  <a:cubicBezTo>
                    <a:pt x="75" y="67"/>
                    <a:pt x="75" y="71"/>
                    <a:pt x="74" y="73"/>
                  </a:cubicBezTo>
                  <a:cubicBezTo>
                    <a:pt x="73" y="75"/>
                    <a:pt x="68" y="82"/>
                    <a:pt x="66" y="84"/>
                  </a:cubicBezTo>
                  <a:cubicBezTo>
                    <a:pt x="64" y="85"/>
                    <a:pt x="67" y="83"/>
                    <a:pt x="66" y="86"/>
                  </a:cubicBezTo>
                  <a:cubicBezTo>
                    <a:pt x="66" y="89"/>
                    <a:pt x="65" y="89"/>
                    <a:pt x="63" y="89"/>
                  </a:cubicBezTo>
                  <a:cubicBezTo>
                    <a:pt x="61" y="90"/>
                    <a:pt x="59" y="92"/>
                    <a:pt x="59" y="91"/>
                  </a:cubicBezTo>
                  <a:cubicBezTo>
                    <a:pt x="58" y="91"/>
                    <a:pt x="60" y="89"/>
                    <a:pt x="57" y="89"/>
                  </a:cubicBezTo>
                  <a:cubicBezTo>
                    <a:pt x="55" y="88"/>
                    <a:pt x="49" y="88"/>
                    <a:pt x="46" y="89"/>
                  </a:cubicBezTo>
                  <a:cubicBezTo>
                    <a:pt x="44" y="90"/>
                    <a:pt x="39" y="92"/>
                    <a:pt x="35" y="91"/>
                  </a:cubicBezTo>
                  <a:cubicBezTo>
                    <a:pt x="31" y="90"/>
                    <a:pt x="31" y="90"/>
                    <a:pt x="28" y="90"/>
                  </a:cubicBezTo>
                  <a:cubicBezTo>
                    <a:pt x="26" y="91"/>
                    <a:pt x="17" y="98"/>
                    <a:pt x="12" y="102"/>
                  </a:cubicBezTo>
                  <a:cubicBezTo>
                    <a:pt x="7" y="106"/>
                    <a:pt x="5" y="106"/>
                    <a:pt x="3" y="107"/>
                  </a:cubicBezTo>
                  <a:cubicBezTo>
                    <a:pt x="2" y="108"/>
                    <a:pt x="0" y="109"/>
                    <a:pt x="1" y="110"/>
                  </a:cubicBezTo>
                  <a:cubicBezTo>
                    <a:pt x="1" y="112"/>
                    <a:pt x="2" y="113"/>
                    <a:pt x="4" y="113"/>
                  </a:cubicBezTo>
                  <a:cubicBezTo>
                    <a:pt x="6" y="112"/>
                    <a:pt x="6" y="111"/>
                    <a:pt x="8" y="111"/>
                  </a:cubicBezTo>
                  <a:cubicBezTo>
                    <a:pt x="10" y="112"/>
                    <a:pt x="12" y="114"/>
                    <a:pt x="14" y="113"/>
                  </a:cubicBezTo>
                  <a:cubicBezTo>
                    <a:pt x="16" y="113"/>
                    <a:pt x="17" y="111"/>
                    <a:pt x="20" y="110"/>
                  </a:cubicBezTo>
                  <a:cubicBezTo>
                    <a:pt x="22" y="109"/>
                    <a:pt x="26" y="110"/>
                    <a:pt x="29" y="108"/>
                  </a:cubicBezTo>
                  <a:cubicBezTo>
                    <a:pt x="32" y="107"/>
                    <a:pt x="38" y="106"/>
                    <a:pt x="40" y="105"/>
                  </a:cubicBezTo>
                  <a:cubicBezTo>
                    <a:pt x="43" y="104"/>
                    <a:pt x="43" y="100"/>
                    <a:pt x="47" y="102"/>
                  </a:cubicBezTo>
                  <a:cubicBezTo>
                    <a:pt x="51" y="103"/>
                    <a:pt x="56" y="103"/>
                    <a:pt x="58" y="103"/>
                  </a:cubicBezTo>
                  <a:cubicBezTo>
                    <a:pt x="60" y="104"/>
                    <a:pt x="58" y="105"/>
                    <a:pt x="57" y="107"/>
                  </a:cubicBezTo>
                  <a:cubicBezTo>
                    <a:pt x="56" y="109"/>
                    <a:pt x="55" y="110"/>
                    <a:pt x="56" y="113"/>
                  </a:cubicBezTo>
                  <a:cubicBezTo>
                    <a:pt x="58" y="116"/>
                    <a:pt x="60" y="120"/>
                    <a:pt x="63" y="119"/>
                  </a:cubicBezTo>
                  <a:cubicBezTo>
                    <a:pt x="66" y="118"/>
                    <a:pt x="70" y="109"/>
                    <a:pt x="73" y="109"/>
                  </a:cubicBezTo>
                  <a:cubicBezTo>
                    <a:pt x="76" y="108"/>
                    <a:pt x="79" y="110"/>
                    <a:pt x="78" y="108"/>
                  </a:cubicBezTo>
                  <a:cubicBezTo>
                    <a:pt x="77" y="106"/>
                    <a:pt x="74" y="106"/>
                    <a:pt x="75" y="103"/>
                  </a:cubicBezTo>
                  <a:cubicBezTo>
                    <a:pt x="75" y="100"/>
                    <a:pt x="75" y="97"/>
                    <a:pt x="78" y="99"/>
                  </a:cubicBezTo>
                  <a:cubicBezTo>
                    <a:pt x="80" y="101"/>
                    <a:pt x="81" y="103"/>
                    <a:pt x="82" y="104"/>
                  </a:cubicBezTo>
                  <a:cubicBezTo>
                    <a:pt x="83" y="106"/>
                    <a:pt x="85" y="104"/>
                    <a:pt x="88" y="104"/>
                  </a:cubicBezTo>
                  <a:cubicBezTo>
                    <a:pt x="90" y="104"/>
                    <a:pt x="96" y="102"/>
                    <a:pt x="97" y="101"/>
                  </a:cubicBezTo>
                  <a:cubicBezTo>
                    <a:pt x="98" y="100"/>
                    <a:pt x="100" y="95"/>
                    <a:pt x="101" y="97"/>
                  </a:cubicBezTo>
                  <a:cubicBezTo>
                    <a:pt x="102" y="99"/>
                    <a:pt x="103" y="105"/>
                    <a:pt x="105" y="104"/>
                  </a:cubicBezTo>
                  <a:cubicBezTo>
                    <a:pt x="106" y="102"/>
                    <a:pt x="108" y="96"/>
                    <a:pt x="109" y="94"/>
                  </a:cubicBezTo>
                  <a:cubicBezTo>
                    <a:pt x="109" y="92"/>
                    <a:pt x="114" y="94"/>
                    <a:pt x="115" y="93"/>
                  </a:cubicBezTo>
                  <a:cubicBezTo>
                    <a:pt x="116" y="91"/>
                    <a:pt x="116" y="88"/>
                    <a:pt x="116" y="90"/>
                  </a:cubicBezTo>
                  <a:cubicBezTo>
                    <a:pt x="117" y="92"/>
                    <a:pt x="115" y="98"/>
                    <a:pt x="117" y="98"/>
                  </a:cubicBezTo>
                  <a:cubicBezTo>
                    <a:pt x="118" y="97"/>
                    <a:pt x="125" y="95"/>
                    <a:pt x="125" y="93"/>
                  </a:cubicBezTo>
                  <a:cubicBezTo>
                    <a:pt x="125" y="91"/>
                    <a:pt x="126" y="90"/>
                    <a:pt x="128" y="89"/>
                  </a:cubicBezTo>
                  <a:cubicBezTo>
                    <a:pt x="130" y="88"/>
                    <a:pt x="131" y="88"/>
                    <a:pt x="130" y="86"/>
                  </a:cubicBezTo>
                  <a:cubicBezTo>
                    <a:pt x="128" y="83"/>
                    <a:pt x="125" y="83"/>
                    <a:pt x="127" y="77"/>
                  </a:cubicBezTo>
                  <a:cubicBezTo>
                    <a:pt x="129" y="71"/>
                    <a:pt x="132" y="67"/>
                    <a:pt x="132" y="64"/>
                  </a:cubicBezTo>
                  <a:cubicBezTo>
                    <a:pt x="132" y="61"/>
                    <a:pt x="131" y="56"/>
                    <a:pt x="131" y="53"/>
                  </a:cubicBezTo>
                  <a:cubicBezTo>
                    <a:pt x="131" y="50"/>
                    <a:pt x="134" y="46"/>
                    <a:pt x="135" y="47"/>
                  </a:cubicBezTo>
                  <a:cubicBezTo>
                    <a:pt x="137" y="48"/>
                    <a:pt x="138" y="49"/>
                    <a:pt x="139" y="47"/>
                  </a:cubicBezTo>
                  <a:cubicBezTo>
                    <a:pt x="139" y="45"/>
                    <a:pt x="142" y="41"/>
                    <a:pt x="144" y="36"/>
                  </a:cubicBezTo>
                  <a:cubicBezTo>
                    <a:pt x="145" y="31"/>
                    <a:pt x="144" y="23"/>
                    <a:pt x="142" y="19"/>
                  </a:cubicBezTo>
                  <a:cubicBezTo>
                    <a:pt x="139" y="16"/>
                    <a:pt x="137" y="12"/>
                    <a:pt x="137" y="9"/>
                  </a:cubicBezTo>
                  <a:cubicBezTo>
                    <a:pt x="137" y="6"/>
                    <a:pt x="135" y="3"/>
                    <a:pt x="134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7367588" y="3566691"/>
              <a:ext cx="7937" cy="952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3 h 5"/>
                <a:gd name="T4" fmla="*/ 4 w 4"/>
                <a:gd name="T5" fmla="*/ 4 h 5"/>
                <a:gd name="T6" fmla="*/ 4 w 4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5"/>
                <a:gd name="T14" fmla="*/ 4 w 4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5">
                  <a:moveTo>
                    <a:pt x="4" y="0"/>
                  </a:moveTo>
                  <a:cubicBezTo>
                    <a:pt x="4" y="0"/>
                    <a:pt x="0" y="3"/>
                    <a:pt x="0" y="3"/>
                  </a:cubicBezTo>
                  <a:cubicBezTo>
                    <a:pt x="1" y="4"/>
                    <a:pt x="3" y="5"/>
                    <a:pt x="4" y="4"/>
                  </a:cubicBezTo>
                  <a:cubicBezTo>
                    <a:pt x="4" y="3"/>
                    <a:pt x="4" y="0"/>
                    <a:pt x="4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7308850" y="3571453"/>
              <a:ext cx="58738" cy="42863"/>
            </a:xfrm>
            <a:custGeom>
              <a:avLst/>
              <a:gdLst>
                <a:gd name="T0" fmla="*/ 29 w 33"/>
                <a:gd name="T1" fmla="*/ 4 h 24"/>
                <a:gd name="T2" fmla="*/ 26 w 33"/>
                <a:gd name="T3" fmla="*/ 2 h 24"/>
                <a:gd name="T4" fmla="*/ 20 w 33"/>
                <a:gd name="T5" fmla="*/ 3 h 24"/>
                <a:gd name="T6" fmla="*/ 14 w 33"/>
                <a:gd name="T7" fmla="*/ 7 h 24"/>
                <a:gd name="T8" fmla="*/ 12 w 33"/>
                <a:gd name="T9" fmla="*/ 6 h 24"/>
                <a:gd name="T10" fmla="*/ 5 w 33"/>
                <a:gd name="T11" fmla="*/ 13 h 24"/>
                <a:gd name="T12" fmla="*/ 2 w 33"/>
                <a:gd name="T13" fmla="*/ 14 h 24"/>
                <a:gd name="T14" fmla="*/ 6 w 33"/>
                <a:gd name="T15" fmla="*/ 19 h 24"/>
                <a:gd name="T16" fmla="*/ 9 w 33"/>
                <a:gd name="T17" fmla="*/ 23 h 24"/>
                <a:gd name="T18" fmla="*/ 17 w 33"/>
                <a:gd name="T19" fmla="*/ 14 h 24"/>
                <a:gd name="T20" fmla="*/ 24 w 33"/>
                <a:gd name="T21" fmla="*/ 15 h 24"/>
                <a:gd name="T22" fmla="*/ 28 w 33"/>
                <a:gd name="T23" fmla="*/ 14 h 24"/>
                <a:gd name="T24" fmla="*/ 32 w 33"/>
                <a:gd name="T25" fmla="*/ 9 h 24"/>
                <a:gd name="T26" fmla="*/ 29 w 33"/>
                <a:gd name="T27" fmla="*/ 4 h 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3"/>
                <a:gd name="T43" fmla="*/ 0 h 24"/>
                <a:gd name="T44" fmla="*/ 33 w 33"/>
                <a:gd name="T45" fmla="*/ 24 h 2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3" h="24">
                  <a:moveTo>
                    <a:pt x="29" y="4"/>
                  </a:moveTo>
                  <a:cubicBezTo>
                    <a:pt x="28" y="4"/>
                    <a:pt x="27" y="3"/>
                    <a:pt x="26" y="2"/>
                  </a:cubicBezTo>
                  <a:cubicBezTo>
                    <a:pt x="24" y="0"/>
                    <a:pt x="21" y="2"/>
                    <a:pt x="20" y="3"/>
                  </a:cubicBezTo>
                  <a:cubicBezTo>
                    <a:pt x="18" y="4"/>
                    <a:pt x="15" y="7"/>
                    <a:pt x="14" y="7"/>
                  </a:cubicBezTo>
                  <a:cubicBezTo>
                    <a:pt x="13" y="7"/>
                    <a:pt x="13" y="5"/>
                    <a:pt x="12" y="6"/>
                  </a:cubicBezTo>
                  <a:cubicBezTo>
                    <a:pt x="11" y="6"/>
                    <a:pt x="7" y="13"/>
                    <a:pt x="5" y="13"/>
                  </a:cubicBezTo>
                  <a:cubicBezTo>
                    <a:pt x="3" y="13"/>
                    <a:pt x="0" y="13"/>
                    <a:pt x="2" y="14"/>
                  </a:cubicBezTo>
                  <a:cubicBezTo>
                    <a:pt x="4" y="15"/>
                    <a:pt x="5" y="18"/>
                    <a:pt x="6" y="19"/>
                  </a:cubicBezTo>
                  <a:cubicBezTo>
                    <a:pt x="7" y="21"/>
                    <a:pt x="9" y="24"/>
                    <a:pt x="9" y="23"/>
                  </a:cubicBezTo>
                  <a:cubicBezTo>
                    <a:pt x="10" y="22"/>
                    <a:pt x="14" y="15"/>
                    <a:pt x="17" y="14"/>
                  </a:cubicBezTo>
                  <a:cubicBezTo>
                    <a:pt x="20" y="13"/>
                    <a:pt x="24" y="14"/>
                    <a:pt x="24" y="15"/>
                  </a:cubicBezTo>
                  <a:cubicBezTo>
                    <a:pt x="24" y="16"/>
                    <a:pt x="27" y="15"/>
                    <a:pt x="28" y="14"/>
                  </a:cubicBezTo>
                  <a:cubicBezTo>
                    <a:pt x="29" y="13"/>
                    <a:pt x="31" y="10"/>
                    <a:pt x="32" y="9"/>
                  </a:cubicBezTo>
                  <a:cubicBezTo>
                    <a:pt x="33" y="8"/>
                    <a:pt x="31" y="4"/>
                    <a:pt x="29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7251700" y="3585741"/>
              <a:ext cx="52388" cy="74612"/>
            </a:xfrm>
            <a:custGeom>
              <a:avLst/>
              <a:gdLst>
                <a:gd name="T0" fmla="*/ 18 w 29"/>
                <a:gd name="T1" fmla="*/ 0 h 42"/>
                <a:gd name="T2" fmla="*/ 15 w 29"/>
                <a:gd name="T3" fmla="*/ 1 h 42"/>
                <a:gd name="T4" fmla="*/ 10 w 29"/>
                <a:gd name="T5" fmla="*/ 3 h 42"/>
                <a:gd name="T6" fmla="*/ 4 w 29"/>
                <a:gd name="T7" fmla="*/ 6 h 42"/>
                <a:gd name="T8" fmla="*/ 2 w 29"/>
                <a:gd name="T9" fmla="*/ 7 h 42"/>
                <a:gd name="T10" fmla="*/ 0 w 29"/>
                <a:gd name="T11" fmla="*/ 10 h 42"/>
                <a:gd name="T12" fmla="*/ 1 w 29"/>
                <a:gd name="T13" fmla="*/ 13 h 42"/>
                <a:gd name="T14" fmla="*/ 2 w 29"/>
                <a:gd name="T15" fmla="*/ 17 h 42"/>
                <a:gd name="T16" fmla="*/ 4 w 29"/>
                <a:gd name="T17" fmla="*/ 14 h 42"/>
                <a:gd name="T18" fmla="*/ 6 w 29"/>
                <a:gd name="T19" fmla="*/ 15 h 42"/>
                <a:gd name="T20" fmla="*/ 7 w 29"/>
                <a:gd name="T21" fmla="*/ 11 h 42"/>
                <a:gd name="T22" fmla="*/ 11 w 29"/>
                <a:gd name="T23" fmla="*/ 14 h 42"/>
                <a:gd name="T24" fmla="*/ 11 w 29"/>
                <a:gd name="T25" fmla="*/ 19 h 42"/>
                <a:gd name="T26" fmla="*/ 7 w 29"/>
                <a:gd name="T27" fmla="*/ 27 h 42"/>
                <a:gd name="T28" fmla="*/ 9 w 29"/>
                <a:gd name="T29" fmla="*/ 30 h 42"/>
                <a:gd name="T30" fmla="*/ 8 w 29"/>
                <a:gd name="T31" fmla="*/ 38 h 42"/>
                <a:gd name="T32" fmla="*/ 11 w 29"/>
                <a:gd name="T33" fmla="*/ 36 h 42"/>
                <a:gd name="T34" fmla="*/ 13 w 29"/>
                <a:gd name="T35" fmla="*/ 31 h 42"/>
                <a:gd name="T36" fmla="*/ 13 w 29"/>
                <a:gd name="T37" fmla="*/ 33 h 42"/>
                <a:gd name="T38" fmla="*/ 13 w 29"/>
                <a:gd name="T39" fmla="*/ 34 h 42"/>
                <a:gd name="T40" fmla="*/ 14 w 29"/>
                <a:gd name="T41" fmla="*/ 40 h 42"/>
                <a:gd name="T42" fmla="*/ 17 w 29"/>
                <a:gd name="T43" fmla="*/ 39 h 42"/>
                <a:gd name="T44" fmla="*/ 19 w 29"/>
                <a:gd name="T45" fmla="*/ 35 h 42"/>
                <a:gd name="T46" fmla="*/ 24 w 29"/>
                <a:gd name="T47" fmla="*/ 28 h 42"/>
                <a:gd name="T48" fmla="*/ 28 w 29"/>
                <a:gd name="T49" fmla="*/ 16 h 42"/>
                <a:gd name="T50" fmla="*/ 26 w 29"/>
                <a:gd name="T51" fmla="*/ 8 h 42"/>
                <a:gd name="T52" fmla="*/ 25 w 29"/>
                <a:gd name="T53" fmla="*/ 5 h 42"/>
                <a:gd name="T54" fmla="*/ 20 w 29"/>
                <a:gd name="T55" fmla="*/ 3 h 42"/>
                <a:gd name="T56" fmla="*/ 18 w 29"/>
                <a:gd name="T57" fmla="*/ 0 h 4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42"/>
                <a:gd name="T89" fmla="*/ 29 w 29"/>
                <a:gd name="T90" fmla="*/ 42 h 4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42">
                  <a:moveTo>
                    <a:pt x="18" y="0"/>
                  </a:moveTo>
                  <a:cubicBezTo>
                    <a:pt x="17" y="0"/>
                    <a:pt x="16" y="1"/>
                    <a:pt x="15" y="1"/>
                  </a:cubicBezTo>
                  <a:cubicBezTo>
                    <a:pt x="13" y="1"/>
                    <a:pt x="11" y="2"/>
                    <a:pt x="10" y="3"/>
                  </a:cubicBezTo>
                  <a:cubicBezTo>
                    <a:pt x="9" y="4"/>
                    <a:pt x="5" y="5"/>
                    <a:pt x="4" y="6"/>
                  </a:cubicBezTo>
                  <a:cubicBezTo>
                    <a:pt x="4" y="6"/>
                    <a:pt x="3" y="7"/>
                    <a:pt x="2" y="7"/>
                  </a:cubicBezTo>
                  <a:cubicBezTo>
                    <a:pt x="2" y="7"/>
                    <a:pt x="0" y="9"/>
                    <a:pt x="0" y="10"/>
                  </a:cubicBezTo>
                  <a:cubicBezTo>
                    <a:pt x="1" y="11"/>
                    <a:pt x="1" y="11"/>
                    <a:pt x="1" y="13"/>
                  </a:cubicBezTo>
                  <a:cubicBezTo>
                    <a:pt x="1" y="16"/>
                    <a:pt x="1" y="18"/>
                    <a:pt x="2" y="17"/>
                  </a:cubicBezTo>
                  <a:cubicBezTo>
                    <a:pt x="3" y="16"/>
                    <a:pt x="3" y="14"/>
                    <a:pt x="4" y="14"/>
                  </a:cubicBezTo>
                  <a:cubicBezTo>
                    <a:pt x="5" y="15"/>
                    <a:pt x="6" y="16"/>
                    <a:pt x="6" y="15"/>
                  </a:cubicBezTo>
                  <a:cubicBezTo>
                    <a:pt x="7" y="14"/>
                    <a:pt x="6" y="12"/>
                    <a:pt x="7" y="11"/>
                  </a:cubicBezTo>
                  <a:cubicBezTo>
                    <a:pt x="8" y="11"/>
                    <a:pt x="11" y="12"/>
                    <a:pt x="11" y="14"/>
                  </a:cubicBezTo>
                  <a:cubicBezTo>
                    <a:pt x="11" y="16"/>
                    <a:pt x="12" y="17"/>
                    <a:pt x="11" y="19"/>
                  </a:cubicBezTo>
                  <a:cubicBezTo>
                    <a:pt x="10" y="20"/>
                    <a:pt x="8" y="25"/>
                    <a:pt x="7" y="27"/>
                  </a:cubicBezTo>
                  <a:cubicBezTo>
                    <a:pt x="6" y="29"/>
                    <a:pt x="9" y="29"/>
                    <a:pt x="9" y="30"/>
                  </a:cubicBezTo>
                  <a:cubicBezTo>
                    <a:pt x="9" y="32"/>
                    <a:pt x="7" y="38"/>
                    <a:pt x="8" y="38"/>
                  </a:cubicBezTo>
                  <a:cubicBezTo>
                    <a:pt x="10" y="38"/>
                    <a:pt x="10" y="37"/>
                    <a:pt x="11" y="36"/>
                  </a:cubicBezTo>
                  <a:cubicBezTo>
                    <a:pt x="11" y="34"/>
                    <a:pt x="12" y="30"/>
                    <a:pt x="13" y="31"/>
                  </a:cubicBezTo>
                  <a:cubicBezTo>
                    <a:pt x="14" y="31"/>
                    <a:pt x="14" y="32"/>
                    <a:pt x="13" y="33"/>
                  </a:cubicBezTo>
                  <a:cubicBezTo>
                    <a:pt x="12" y="34"/>
                    <a:pt x="12" y="33"/>
                    <a:pt x="13" y="34"/>
                  </a:cubicBezTo>
                  <a:cubicBezTo>
                    <a:pt x="14" y="36"/>
                    <a:pt x="14" y="38"/>
                    <a:pt x="14" y="40"/>
                  </a:cubicBezTo>
                  <a:cubicBezTo>
                    <a:pt x="14" y="42"/>
                    <a:pt x="16" y="41"/>
                    <a:pt x="17" y="39"/>
                  </a:cubicBezTo>
                  <a:cubicBezTo>
                    <a:pt x="17" y="38"/>
                    <a:pt x="18" y="35"/>
                    <a:pt x="19" y="35"/>
                  </a:cubicBezTo>
                  <a:cubicBezTo>
                    <a:pt x="20" y="34"/>
                    <a:pt x="24" y="30"/>
                    <a:pt x="24" y="28"/>
                  </a:cubicBezTo>
                  <a:cubicBezTo>
                    <a:pt x="24" y="25"/>
                    <a:pt x="27" y="19"/>
                    <a:pt x="28" y="16"/>
                  </a:cubicBezTo>
                  <a:cubicBezTo>
                    <a:pt x="29" y="13"/>
                    <a:pt x="28" y="9"/>
                    <a:pt x="26" y="8"/>
                  </a:cubicBezTo>
                  <a:cubicBezTo>
                    <a:pt x="25" y="7"/>
                    <a:pt x="27" y="6"/>
                    <a:pt x="25" y="5"/>
                  </a:cubicBezTo>
                  <a:cubicBezTo>
                    <a:pt x="24" y="4"/>
                    <a:pt x="21" y="5"/>
                    <a:pt x="20" y="3"/>
                  </a:cubicBezTo>
                  <a:cubicBezTo>
                    <a:pt x="18" y="2"/>
                    <a:pt x="18" y="0"/>
                    <a:pt x="18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7202488" y="3763541"/>
              <a:ext cx="19050" cy="17462"/>
            </a:xfrm>
            <a:custGeom>
              <a:avLst/>
              <a:gdLst>
                <a:gd name="T0" fmla="*/ 10 w 10"/>
                <a:gd name="T1" fmla="*/ 0 h 10"/>
                <a:gd name="T2" fmla="*/ 4 w 10"/>
                <a:gd name="T3" fmla="*/ 2 h 10"/>
                <a:gd name="T4" fmla="*/ 2 w 10"/>
                <a:gd name="T5" fmla="*/ 8 h 10"/>
                <a:gd name="T6" fmla="*/ 7 w 10"/>
                <a:gd name="T7" fmla="*/ 4 h 10"/>
                <a:gd name="T8" fmla="*/ 10 w 10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10"/>
                <a:gd name="T17" fmla="*/ 10 w 1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10">
                  <a:moveTo>
                    <a:pt x="10" y="0"/>
                  </a:moveTo>
                  <a:cubicBezTo>
                    <a:pt x="7" y="0"/>
                    <a:pt x="5" y="0"/>
                    <a:pt x="4" y="2"/>
                  </a:cubicBezTo>
                  <a:cubicBezTo>
                    <a:pt x="3" y="3"/>
                    <a:pt x="0" y="10"/>
                    <a:pt x="2" y="8"/>
                  </a:cubicBezTo>
                  <a:cubicBezTo>
                    <a:pt x="3" y="6"/>
                    <a:pt x="5" y="6"/>
                    <a:pt x="7" y="4"/>
                  </a:cubicBezTo>
                  <a:cubicBezTo>
                    <a:pt x="8" y="3"/>
                    <a:pt x="10" y="0"/>
                    <a:pt x="10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7242175" y="3720678"/>
              <a:ext cx="9525" cy="7938"/>
            </a:xfrm>
            <a:custGeom>
              <a:avLst/>
              <a:gdLst>
                <a:gd name="T0" fmla="*/ 5 w 5"/>
                <a:gd name="T1" fmla="*/ 1 h 4"/>
                <a:gd name="T2" fmla="*/ 0 w 5"/>
                <a:gd name="T3" fmla="*/ 3 h 4"/>
                <a:gd name="T4" fmla="*/ 5 w 5"/>
                <a:gd name="T5" fmla="*/ 1 h 4"/>
                <a:gd name="T6" fmla="*/ 0 60000 65536"/>
                <a:gd name="T7" fmla="*/ 0 60000 65536"/>
                <a:gd name="T8" fmla="*/ 0 60000 65536"/>
                <a:gd name="T9" fmla="*/ 0 w 5"/>
                <a:gd name="T10" fmla="*/ 0 h 4"/>
                <a:gd name="T11" fmla="*/ 5 w 5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4">
                  <a:moveTo>
                    <a:pt x="5" y="1"/>
                  </a:moveTo>
                  <a:cubicBezTo>
                    <a:pt x="4" y="0"/>
                    <a:pt x="0" y="2"/>
                    <a:pt x="0" y="3"/>
                  </a:cubicBezTo>
                  <a:cubicBezTo>
                    <a:pt x="1" y="4"/>
                    <a:pt x="5" y="1"/>
                    <a:pt x="5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7118350" y="3817516"/>
              <a:ext cx="9525" cy="4762"/>
            </a:xfrm>
            <a:custGeom>
              <a:avLst/>
              <a:gdLst>
                <a:gd name="T0" fmla="*/ 4 w 5"/>
                <a:gd name="T1" fmla="*/ 0 h 3"/>
                <a:gd name="T2" fmla="*/ 2 w 5"/>
                <a:gd name="T3" fmla="*/ 3 h 3"/>
                <a:gd name="T4" fmla="*/ 4 w 5"/>
                <a:gd name="T5" fmla="*/ 0 h 3"/>
                <a:gd name="T6" fmla="*/ 0 60000 65536"/>
                <a:gd name="T7" fmla="*/ 0 60000 65536"/>
                <a:gd name="T8" fmla="*/ 0 60000 65536"/>
                <a:gd name="T9" fmla="*/ 0 w 5"/>
                <a:gd name="T10" fmla="*/ 0 h 3"/>
                <a:gd name="T11" fmla="*/ 5 w 5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3">
                  <a:moveTo>
                    <a:pt x="4" y="0"/>
                  </a:moveTo>
                  <a:cubicBezTo>
                    <a:pt x="2" y="0"/>
                    <a:pt x="0" y="3"/>
                    <a:pt x="2" y="3"/>
                  </a:cubicBezTo>
                  <a:cubicBezTo>
                    <a:pt x="5" y="3"/>
                    <a:pt x="5" y="0"/>
                    <a:pt x="4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7026275" y="3801641"/>
              <a:ext cx="42863" cy="80962"/>
            </a:xfrm>
            <a:custGeom>
              <a:avLst/>
              <a:gdLst>
                <a:gd name="T0" fmla="*/ 22 w 24"/>
                <a:gd name="T1" fmla="*/ 1 h 45"/>
                <a:gd name="T2" fmla="*/ 10 w 24"/>
                <a:gd name="T3" fmla="*/ 9 h 45"/>
                <a:gd name="T4" fmla="*/ 3 w 24"/>
                <a:gd name="T5" fmla="*/ 31 h 45"/>
                <a:gd name="T6" fmla="*/ 11 w 24"/>
                <a:gd name="T7" fmla="*/ 43 h 45"/>
                <a:gd name="T8" fmla="*/ 19 w 24"/>
                <a:gd name="T9" fmla="*/ 26 h 45"/>
                <a:gd name="T10" fmla="*/ 24 w 24"/>
                <a:gd name="T11" fmla="*/ 11 h 45"/>
                <a:gd name="T12" fmla="*/ 22 w 24"/>
                <a:gd name="T13" fmla="*/ 1 h 4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45"/>
                <a:gd name="T23" fmla="*/ 24 w 24"/>
                <a:gd name="T24" fmla="*/ 45 h 4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45">
                  <a:moveTo>
                    <a:pt x="22" y="1"/>
                  </a:moveTo>
                  <a:cubicBezTo>
                    <a:pt x="20" y="0"/>
                    <a:pt x="13" y="5"/>
                    <a:pt x="10" y="9"/>
                  </a:cubicBezTo>
                  <a:cubicBezTo>
                    <a:pt x="7" y="12"/>
                    <a:pt x="0" y="25"/>
                    <a:pt x="3" y="31"/>
                  </a:cubicBezTo>
                  <a:cubicBezTo>
                    <a:pt x="5" y="37"/>
                    <a:pt x="11" y="45"/>
                    <a:pt x="11" y="43"/>
                  </a:cubicBezTo>
                  <a:cubicBezTo>
                    <a:pt x="11" y="42"/>
                    <a:pt x="17" y="29"/>
                    <a:pt x="19" y="26"/>
                  </a:cubicBezTo>
                  <a:cubicBezTo>
                    <a:pt x="21" y="23"/>
                    <a:pt x="23" y="14"/>
                    <a:pt x="24" y="11"/>
                  </a:cubicBezTo>
                  <a:cubicBezTo>
                    <a:pt x="24" y="9"/>
                    <a:pt x="24" y="2"/>
                    <a:pt x="22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6764338" y="3923878"/>
              <a:ext cx="61912" cy="49213"/>
            </a:xfrm>
            <a:custGeom>
              <a:avLst/>
              <a:gdLst>
                <a:gd name="T0" fmla="*/ 31 w 34"/>
                <a:gd name="T1" fmla="*/ 4 h 28"/>
                <a:gd name="T2" fmla="*/ 12 w 34"/>
                <a:gd name="T3" fmla="*/ 4 h 28"/>
                <a:gd name="T4" fmla="*/ 1 w 34"/>
                <a:gd name="T5" fmla="*/ 18 h 28"/>
                <a:gd name="T6" fmla="*/ 14 w 34"/>
                <a:gd name="T7" fmla="*/ 26 h 28"/>
                <a:gd name="T8" fmla="*/ 25 w 34"/>
                <a:gd name="T9" fmla="*/ 16 h 28"/>
                <a:gd name="T10" fmla="*/ 31 w 34"/>
                <a:gd name="T11" fmla="*/ 4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28"/>
                <a:gd name="T20" fmla="*/ 34 w 34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28">
                  <a:moveTo>
                    <a:pt x="31" y="4"/>
                  </a:moveTo>
                  <a:cubicBezTo>
                    <a:pt x="26" y="4"/>
                    <a:pt x="18" y="0"/>
                    <a:pt x="12" y="4"/>
                  </a:cubicBezTo>
                  <a:cubicBezTo>
                    <a:pt x="7" y="9"/>
                    <a:pt x="0" y="14"/>
                    <a:pt x="1" y="18"/>
                  </a:cubicBezTo>
                  <a:cubicBezTo>
                    <a:pt x="2" y="22"/>
                    <a:pt x="7" y="28"/>
                    <a:pt x="14" y="26"/>
                  </a:cubicBezTo>
                  <a:cubicBezTo>
                    <a:pt x="22" y="23"/>
                    <a:pt x="24" y="21"/>
                    <a:pt x="25" y="16"/>
                  </a:cubicBezTo>
                  <a:cubicBezTo>
                    <a:pt x="27" y="11"/>
                    <a:pt x="34" y="4"/>
                    <a:pt x="31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7023100" y="3963566"/>
              <a:ext cx="84138" cy="127000"/>
            </a:xfrm>
            <a:custGeom>
              <a:avLst/>
              <a:gdLst>
                <a:gd name="T0" fmla="*/ 31 w 47"/>
                <a:gd name="T1" fmla="*/ 3 h 71"/>
                <a:gd name="T2" fmla="*/ 25 w 47"/>
                <a:gd name="T3" fmla="*/ 6 h 71"/>
                <a:gd name="T4" fmla="*/ 20 w 47"/>
                <a:gd name="T5" fmla="*/ 0 h 71"/>
                <a:gd name="T6" fmla="*/ 10 w 47"/>
                <a:gd name="T7" fmla="*/ 4 h 71"/>
                <a:gd name="T8" fmla="*/ 8 w 47"/>
                <a:gd name="T9" fmla="*/ 20 h 71"/>
                <a:gd name="T10" fmla="*/ 7 w 47"/>
                <a:gd name="T11" fmla="*/ 30 h 71"/>
                <a:gd name="T12" fmla="*/ 4 w 47"/>
                <a:gd name="T13" fmla="*/ 32 h 71"/>
                <a:gd name="T14" fmla="*/ 0 w 47"/>
                <a:gd name="T15" fmla="*/ 32 h 71"/>
                <a:gd name="T16" fmla="*/ 5 w 47"/>
                <a:gd name="T17" fmla="*/ 48 h 71"/>
                <a:gd name="T18" fmla="*/ 7 w 47"/>
                <a:gd name="T19" fmla="*/ 53 h 71"/>
                <a:gd name="T20" fmla="*/ 12 w 47"/>
                <a:gd name="T21" fmla="*/ 49 h 71"/>
                <a:gd name="T22" fmla="*/ 16 w 47"/>
                <a:gd name="T23" fmla="*/ 55 h 71"/>
                <a:gd name="T24" fmla="*/ 10 w 47"/>
                <a:gd name="T25" fmla="*/ 58 h 71"/>
                <a:gd name="T26" fmla="*/ 18 w 47"/>
                <a:gd name="T27" fmla="*/ 65 h 71"/>
                <a:gd name="T28" fmla="*/ 25 w 47"/>
                <a:gd name="T29" fmla="*/ 60 h 71"/>
                <a:gd name="T30" fmla="*/ 33 w 47"/>
                <a:gd name="T31" fmla="*/ 66 h 71"/>
                <a:gd name="T32" fmla="*/ 38 w 47"/>
                <a:gd name="T33" fmla="*/ 68 h 71"/>
                <a:gd name="T34" fmla="*/ 35 w 47"/>
                <a:gd name="T35" fmla="*/ 62 h 71"/>
                <a:gd name="T36" fmla="*/ 41 w 47"/>
                <a:gd name="T37" fmla="*/ 66 h 71"/>
                <a:gd name="T38" fmla="*/ 43 w 47"/>
                <a:gd name="T39" fmla="*/ 60 h 71"/>
                <a:gd name="T40" fmla="*/ 33 w 47"/>
                <a:gd name="T41" fmla="*/ 57 h 71"/>
                <a:gd name="T42" fmla="*/ 24 w 47"/>
                <a:gd name="T43" fmla="*/ 55 h 71"/>
                <a:gd name="T44" fmla="*/ 22 w 47"/>
                <a:gd name="T45" fmla="*/ 43 h 71"/>
                <a:gd name="T46" fmla="*/ 24 w 47"/>
                <a:gd name="T47" fmla="*/ 36 h 71"/>
                <a:gd name="T48" fmla="*/ 30 w 47"/>
                <a:gd name="T49" fmla="*/ 31 h 71"/>
                <a:gd name="T50" fmla="*/ 34 w 47"/>
                <a:gd name="T51" fmla="*/ 19 h 71"/>
                <a:gd name="T52" fmla="*/ 31 w 47"/>
                <a:gd name="T53" fmla="*/ 10 h 71"/>
                <a:gd name="T54" fmla="*/ 31 w 47"/>
                <a:gd name="T55" fmla="*/ 3 h 7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7"/>
                <a:gd name="T85" fmla="*/ 0 h 71"/>
                <a:gd name="T86" fmla="*/ 47 w 47"/>
                <a:gd name="T87" fmla="*/ 71 h 7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7" h="71">
                  <a:moveTo>
                    <a:pt x="31" y="3"/>
                  </a:moveTo>
                  <a:cubicBezTo>
                    <a:pt x="28" y="2"/>
                    <a:pt x="26" y="8"/>
                    <a:pt x="25" y="6"/>
                  </a:cubicBezTo>
                  <a:cubicBezTo>
                    <a:pt x="23" y="3"/>
                    <a:pt x="24" y="1"/>
                    <a:pt x="20" y="0"/>
                  </a:cubicBezTo>
                  <a:cubicBezTo>
                    <a:pt x="16" y="0"/>
                    <a:pt x="11" y="1"/>
                    <a:pt x="10" y="4"/>
                  </a:cubicBezTo>
                  <a:cubicBezTo>
                    <a:pt x="8" y="7"/>
                    <a:pt x="9" y="16"/>
                    <a:pt x="8" y="20"/>
                  </a:cubicBezTo>
                  <a:cubicBezTo>
                    <a:pt x="7" y="25"/>
                    <a:pt x="7" y="28"/>
                    <a:pt x="7" y="30"/>
                  </a:cubicBezTo>
                  <a:cubicBezTo>
                    <a:pt x="8" y="32"/>
                    <a:pt x="7" y="32"/>
                    <a:pt x="4" y="32"/>
                  </a:cubicBezTo>
                  <a:cubicBezTo>
                    <a:pt x="1" y="32"/>
                    <a:pt x="0" y="28"/>
                    <a:pt x="0" y="32"/>
                  </a:cubicBezTo>
                  <a:cubicBezTo>
                    <a:pt x="0" y="36"/>
                    <a:pt x="4" y="44"/>
                    <a:pt x="5" y="48"/>
                  </a:cubicBezTo>
                  <a:cubicBezTo>
                    <a:pt x="6" y="52"/>
                    <a:pt x="5" y="55"/>
                    <a:pt x="7" y="53"/>
                  </a:cubicBezTo>
                  <a:cubicBezTo>
                    <a:pt x="9" y="51"/>
                    <a:pt x="10" y="48"/>
                    <a:pt x="12" y="49"/>
                  </a:cubicBezTo>
                  <a:cubicBezTo>
                    <a:pt x="14" y="51"/>
                    <a:pt x="20" y="55"/>
                    <a:pt x="16" y="55"/>
                  </a:cubicBezTo>
                  <a:cubicBezTo>
                    <a:pt x="12" y="54"/>
                    <a:pt x="10" y="55"/>
                    <a:pt x="10" y="58"/>
                  </a:cubicBezTo>
                  <a:cubicBezTo>
                    <a:pt x="10" y="60"/>
                    <a:pt x="14" y="65"/>
                    <a:pt x="18" y="65"/>
                  </a:cubicBezTo>
                  <a:cubicBezTo>
                    <a:pt x="21" y="65"/>
                    <a:pt x="23" y="60"/>
                    <a:pt x="25" y="60"/>
                  </a:cubicBezTo>
                  <a:cubicBezTo>
                    <a:pt x="27" y="60"/>
                    <a:pt x="30" y="63"/>
                    <a:pt x="33" y="66"/>
                  </a:cubicBezTo>
                  <a:cubicBezTo>
                    <a:pt x="37" y="68"/>
                    <a:pt x="40" y="71"/>
                    <a:pt x="38" y="68"/>
                  </a:cubicBezTo>
                  <a:cubicBezTo>
                    <a:pt x="36" y="64"/>
                    <a:pt x="32" y="61"/>
                    <a:pt x="35" y="62"/>
                  </a:cubicBezTo>
                  <a:cubicBezTo>
                    <a:pt x="38" y="64"/>
                    <a:pt x="39" y="68"/>
                    <a:pt x="41" y="66"/>
                  </a:cubicBezTo>
                  <a:cubicBezTo>
                    <a:pt x="42" y="65"/>
                    <a:pt x="47" y="66"/>
                    <a:pt x="43" y="60"/>
                  </a:cubicBezTo>
                  <a:cubicBezTo>
                    <a:pt x="39" y="55"/>
                    <a:pt x="36" y="57"/>
                    <a:pt x="33" y="57"/>
                  </a:cubicBezTo>
                  <a:cubicBezTo>
                    <a:pt x="31" y="58"/>
                    <a:pt x="26" y="60"/>
                    <a:pt x="24" y="55"/>
                  </a:cubicBezTo>
                  <a:cubicBezTo>
                    <a:pt x="22" y="50"/>
                    <a:pt x="22" y="46"/>
                    <a:pt x="22" y="43"/>
                  </a:cubicBezTo>
                  <a:cubicBezTo>
                    <a:pt x="23" y="39"/>
                    <a:pt x="22" y="38"/>
                    <a:pt x="24" y="36"/>
                  </a:cubicBezTo>
                  <a:cubicBezTo>
                    <a:pt x="25" y="33"/>
                    <a:pt x="28" y="34"/>
                    <a:pt x="30" y="31"/>
                  </a:cubicBezTo>
                  <a:cubicBezTo>
                    <a:pt x="32" y="28"/>
                    <a:pt x="36" y="22"/>
                    <a:pt x="34" y="19"/>
                  </a:cubicBezTo>
                  <a:cubicBezTo>
                    <a:pt x="32" y="16"/>
                    <a:pt x="31" y="13"/>
                    <a:pt x="31" y="10"/>
                  </a:cubicBezTo>
                  <a:cubicBezTo>
                    <a:pt x="31" y="7"/>
                    <a:pt x="33" y="3"/>
                    <a:pt x="31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7097713" y="4071516"/>
              <a:ext cx="26987" cy="33337"/>
            </a:xfrm>
            <a:custGeom>
              <a:avLst/>
              <a:gdLst>
                <a:gd name="T0" fmla="*/ 9 w 15"/>
                <a:gd name="T1" fmla="*/ 2 h 19"/>
                <a:gd name="T2" fmla="*/ 4 w 15"/>
                <a:gd name="T3" fmla="*/ 2 h 19"/>
                <a:gd name="T4" fmla="*/ 0 w 15"/>
                <a:gd name="T5" fmla="*/ 7 h 19"/>
                <a:gd name="T6" fmla="*/ 2 w 15"/>
                <a:gd name="T7" fmla="*/ 9 h 19"/>
                <a:gd name="T8" fmla="*/ 4 w 15"/>
                <a:gd name="T9" fmla="*/ 13 h 19"/>
                <a:gd name="T10" fmla="*/ 7 w 15"/>
                <a:gd name="T11" fmla="*/ 14 h 19"/>
                <a:gd name="T12" fmla="*/ 12 w 15"/>
                <a:gd name="T13" fmla="*/ 18 h 19"/>
                <a:gd name="T14" fmla="*/ 15 w 15"/>
                <a:gd name="T15" fmla="*/ 18 h 19"/>
                <a:gd name="T16" fmla="*/ 13 w 15"/>
                <a:gd name="T17" fmla="*/ 11 h 19"/>
                <a:gd name="T18" fmla="*/ 9 w 15"/>
                <a:gd name="T19" fmla="*/ 9 h 19"/>
                <a:gd name="T20" fmla="*/ 8 w 15"/>
                <a:gd name="T21" fmla="*/ 4 h 19"/>
                <a:gd name="T22" fmla="*/ 9 w 15"/>
                <a:gd name="T23" fmla="*/ 2 h 1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5"/>
                <a:gd name="T37" fmla="*/ 0 h 19"/>
                <a:gd name="T38" fmla="*/ 15 w 15"/>
                <a:gd name="T39" fmla="*/ 19 h 1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5" h="19">
                  <a:moveTo>
                    <a:pt x="9" y="2"/>
                  </a:moveTo>
                  <a:cubicBezTo>
                    <a:pt x="7" y="3"/>
                    <a:pt x="5" y="0"/>
                    <a:pt x="4" y="2"/>
                  </a:cubicBezTo>
                  <a:cubicBezTo>
                    <a:pt x="4" y="4"/>
                    <a:pt x="0" y="7"/>
                    <a:pt x="0" y="7"/>
                  </a:cubicBezTo>
                  <a:cubicBezTo>
                    <a:pt x="0" y="7"/>
                    <a:pt x="2" y="8"/>
                    <a:pt x="2" y="9"/>
                  </a:cubicBezTo>
                  <a:cubicBezTo>
                    <a:pt x="2" y="11"/>
                    <a:pt x="4" y="12"/>
                    <a:pt x="4" y="13"/>
                  </a:cubicBezTo>
                  <a:cubicBezTo>
                    <a:pt x="4" y="14"/>
                    <a:pt x="6" y="14"/>
                    <a:pt x="7" y="14"/>
                  </a:cubicBezTo>
                  <a:cubicBezTo>
                    <a:pt x="9" y="15"/>
                    <a:pt x="11" y="17"/>
                    <a:pt x="12" y="18"/>
                  </a:cubicBezTo>
                  <a:cubicBezTo>
                    <a:pt x="14" y="19"/>
                    <a:pt x="15" y="18"/>
                    <a:pt x="15" y="18"/>
                  </a:cubicBezTo>
                  <a:cubicBezTo>
                    <a:pt x="15" y="18"/>
                    <a:pt x="14" y="13"/>
                    <a:pt x="13" y="11"/>
                  </a:cubicBezTo>
                  <a:cubicBezTo>
                    <a:pt x="12" y="10"/>
                    <a:pt x="11" y="11"/>
                    <a:pt x="9" y="9"/>
                  </a:cubicBezTo>
                  <a:cubicBezTo>
                    <a:pt x="7" y="8"/>
                    <a:pt x="7" y="7"/>
                    <a:pt x="8" y="4"/>
                  </a:cubicBezTo>
                  <a:cubicBezTo>
                    <a:pt x="9" y="2"/>
                    <a:pt x="10" y="2"/>
                    <a:pt x="9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7126288" y="4100091"/>
              <a:ext cx="39687" cy="60325"/>
            </a:xfrm>
            <a:custGeom>
              <a:avLst/>
              <a:gdLst>
                <a:gd name="T0" fmla="*/ 6 w 22"/>
                <a:gd name="T1" fmla="*/ 2 h 34"/>
                <a:gd name="T2" fmla="*/ 3 w 22"/>
                <a:gd name="T3" fmla="*/ 3 h 34"/>
                <a:gd name="T4" fmla="*/ 0 w 22"/>
                <a:gd name="T5" fmla="*/ 6 h 34"/>
                <a:gd name="T6" fmla="*/ 4 w 22"/>
                <a:gd name="T7" fmla="*/ 10 h 34"/>
                <a:gd name="T8" fmla="*/ 6 w 22"/>
                <a:gd name="T9" fmla="*/ 14 h 34"/>
                <a:gd name="T10" fmla="*/ 2 w 22"/>
                <a:gd name="T11" fmla="*/ 17 h 34"/>
                <a:gd name="T12" fmla="*/ 2 w 22"/>
                <a:gd name="T13" fmla="*/ 23 h 34"/>
                <a:gd name="T14" fmla="*/ 6 w 22"/>
                <a:gd name="T15" fmla="*/ 26 h 34"/>
                <a:gd name="T16" fmla="*/ 6 w 22"/>
                <a:gd name="T17" fmla="*/ 33 h 34"/>
                <a:gd name="T18" fmla="*/ 11 w 22"/>
                <a:gd name="T19" fmla="*/ 33 h 34"/>
                <a:gd name="T20" fmla="*/ 9 w 22"/>
                <a:gd name="T21" fmla="*/ 26 h 34"/>
                <a:gd name="T22" fmla="*/ 9 w 22"/>
                <a:gd name="T23" fmla="*/ 20 h 34"/>
                <a:gd name="T24" fmla="*/ 15 w 22"/>
                <a:gd name="T25" fmla="*/ 22 h 34"/>
                <a:gd name="T26" fmla="*/ 17 w 22"/>
                <a:gd name="T27" fmla="*/ 20 h 34"/>
                <a:gd name="T28" fmla="*/ 15 w 22"/>
                <a:gd name="T29" fmla="*/ 16 h 34"/>
                <a:gd name="T30" fmla="*/ 18 w 22"/>
                <a:gd name="T31" fmla="*/ 13 h 34"/>
                <a:gd name="T32" fmla="*/ 12 w 22"/>
                <a:gd name="T33" fmla="*/ 6 h 34"/>
                <a:gd name="T34" fmla="*/ 13 w 22"/>
                <a:gd name="T35" fmla="*/ 2 h 34"/>
                <a:gd name="T36" fmla="*/ 6 w 22"/>
                <a:gd name="T37" fmla="*/ 2 h 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"/>
                <a:gd name="T58" fmla="*/ 0 h 34"/>
                <a:gd name="T59" fmla="*/ 22 w 22"/>
                <a:gd name="T60" fmla="*/ 34 h 3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" h="34">
                  <a:moveTo>
                    <a:pt x="6" y="2"/>
                  </a:moveTo>
                  <a:cubicBezTo>
                    <a:pt x="4" y="2"/>
                    <a:pt x="3" y="0"/>
                    <a:pt x="3" y="3"/>
                  </a:cubicBezTo>
                  <a:cubicBezTo>
                    <a:pt x="2" y="5"/>
                    <a:pt x="1" y="4"/>
                    <a:pt x="0" y="6"/>
                  </a:cubicBezTo>
                  <a:cubicBezTo>
                    <a:pt x="0" y="8"/>
                    <a:pt x="3" y="10"/>
                    <a:pt x="4" y="10"/>
                  </a:cubicBezTo>
                  <a:cubicBezTo>
                    <a:pt x="5" y="10"/>
                    <a:pt x="8" y="14"/>
                    <a:pt x="6" y="14"/>
                  </a:cubicBezTo>
                  <a:cubicBezTo>
                    <a:pt x="4" y="15"/>
                    <a:pt x="3" y="16"/>
                    <a:pt x="2" y="17"/>
                  </a:cubicBezTo>
                  <a:cubicBezTo>
                    <a:pt x="1" y="18"/>
                    <a:pt x="0" y="21"/>
                    <a:pt x="2" y="23"/>
                  </a:cubicBezTo>
                  <a:cubicBezTo>
                    <a:pt x="3" y="25"/>
                    <a:pt x="5" y="23"/>
                    <a:pt x="6" y="26"/>
                  </a:cubicBezTo>
                  <a:cubicBezTo>
                    <a:pt x="6" y="29"/>
                    <a:pt x="5" y="33"/>
                    <a:pt x="6" y="33"/>
                  </a:cubicBezTo>
                  <a:cubicBezTo>
                    <a:pt x="7" y="34"/>
                    <a:pt x="11" y="34"/>
                    <a:pt x="11" y="33"/>
                  </a:cubicBezTo>
                  <a:cubicBezTo>
                    <a:pt x="11" y="31"/>
                    <a:pt x="9" y="28"/>
                    <a:pt x="9" y="26"/>
                  </a:cubicBezTo>
                  <a:cubicBezTo>
                    <a:pt x="8" y="24"/>
                    <a:pt x="8" y="20"/>
                    <a:pt x="9" y="20"/>
                  </a:cubicBezTo>
                  <a:cubicBezTo>
                    <a:pt x="10" y="21"/>
                    <a:pt x="13" y="22"/>
                    <a:pt x="15" y="22"/>
                  </a:cubicBezTo>
                  <a:cubicBezTo>
                    <a:pt x="17" y="22"/>
                    <a:pt x="19" y="22"/>
                    <a:pt x="17" y="20"/>
                  </a:cubicBezTo>
                  <a:cubicBezTo>
                    <a:pt x="15" y="18"/>
                    <a:pt x="13" y="17"/>
                    <a:pt x="15" y="16"/>
                  </a:cubicBezTo>
                  <a:cubicBezTo>
                    <a:pt x="17" y="15"/>
                    <a:pt x="22" y="16"/>
                    <a:pt x="18" y="13"/>
                  </a:cubicBezTo>
                  <a:cubicBezTo>
                    <a:pt x="15" y="10"/>
                    <a:pt x="12" y="8"/>
                    <a:pt x="12" y="6"/>
                  </a:cubicBezTo>
                  <a:cubicBezTo>
                    <a:pt x="13" y="5"/>
                    <a:pt x="14" y="3"/>
                    <a:pt x="13" y="2"/>
                  </a:cubicBezTo>
                  <a:cubicBezTo>
                    <a:pt x="11" y="2"/>
                    <a:pt x="7" y="2"/>
                    <a:pt x="6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7035800" y="4082628"/>
              <a:ext cx="25400" cy="28575"/>
            </a:xfrm>
            <a:custGeom>
              <a:avLst/>
              <a:gdLst>
                <a:gd name="T0" fmla="*/ 15 w 15"/>
                <a:gd name="T1" fmla="*/ 10 h 16"/>
                <a:gd name="T2" fmla="*/ 13 w 15"/>
                <a:gd name="T3" fmla="*/ 4 h 16"/>
                <a:gd name="T4" fmla="*/ 6 w 15"/>
                <a:gd name="T5" fmla="*/ 0 h 16"/>
                <a:gd name="T6" fmla="*/ 1 w 15"/>
                <a:gd name="T7" fmla="*/ 2 h 16"/>
                <a:gd name="T8" fmla="*/ 8 w 15"/>
                <a:gd name="T9" fmla="*/ 11 h 16"/>
                <a:gd name="T10" fmla="*/ 12 w 15"/>
                <a:gd name="T11" fmla="*/ 16 h 16"/>
                <a:gd name="T12" fmla="*/ 15 w 15"/>
                <a:gd name="T13" fmla="*/ 1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"/>
                <a:gd name="T22" fmla="*/ 0 h 16"/>
                <a:gd name="T23" fmla="*/ 15 w 15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" h="16">
                  <a:moveTo>
                    <a:pt x="15" y="10"/>
                  </a:moveTo>
                  <a:cubicBezTo>
                    <a:pt x="14" y="8"/>
                    <a:pt x="15" y="6"/>
                    <a:pt x="13" y="4"/>
                  </a:cubicBezTo>
                  <a:cubicBezTo>
                    <a:pt x="10" y="2"/>
                    <a:pt x="9" y="1"/>
                    <a:pt x="6" y="0"/>
                  </a:cubicBezTo>
                  <a:cubicBezTo>
                    <a:pt x="3" y="0"/>
                    <a:pt x="0" y="1"/>
                    <a:pt x="1" y="2"/>
                  </a:cubicBezTo>
                  <a:cubicBezTo>
                    <a:pt x="3" y="2"/>
                    <a:pt x="8" y="9"/>
                    <a:pt x="8" y="11"/>
                  </a:cubicBezTo>
                  <a:cubicBezTo>
                    <a:pt x="8" y="12"/>
                    <a:pt x="10" y="16"/>
                    <a:pt x="12" y="16"/>
                  </a:cubicBezTo>
                  <a:cubicBezTo>
                    <a:pt x="13" y="16"/>
                    <a:pt x="15" y="11"/>
                    <a:pt x="15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7065963" y="4112791"/>
              <a:ext cx="34925" cy="44450"/>
            </a:xfrm>
            <a:custGeom>
              <a:avLst/>
              <a:gdLst>
                <a:gd name="T0" fmla="*/ 7 w 20"/>
                <a:gd name="T1" fmla="*/ 4 h 25"/>
                <a:gd name="T2" fmla="*/ 2 w 20"/>
                <a:gd name="T3" fmla="*/ 6 h 25"/>
                <a:gd name="T4" fmla="*/ 6 w 20"/>
                <a:gd name="T5" fmla="*/ 11 h 25"/>
                <a:gd name="T6" fmla="*/ 3 w 20"/>
                <a:gd name="T7" fmla="*/ 19 h 25"/>
                <a:gd name="T8" fmla="*/ 4 w 20"/>
                <a:gd name="T9" fmla="*/ 23 h 25"/>
                <a:gd name="T10" fmla="*/ 12 w 20"/>
                <a:gd name="T11" fmla="*/ 18 h 25"/>
                <a:gd name="T12" fmla="*/ 16 w 20"/>
                <a:gd name="T13" fmla="*/ 15 h 25"/>
                <a:gd name="T14" fmla="*/ 17 w 20"/>
                <a:gd name="T15" fmla="*/ 11 h 25"/>
                <a:gd name="T16" fmla="*/ 7 w 20"/>
                <a:gd name="T17" fmla="*/ 4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25"/>
                <a:gd name="T29" fmla="*/ 20 w 20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25">
                  <a:moveTo>
                    <a:pt x="7" y="4"/>
                  </a:moveTo>
                  <a:cubicBezTo>
                    <a:pt x="4" y="0"/>
                    <a:pt x="0" y="4"/>
                    <a:pt x="2" y="6"/>
                  </a:cubicBezTo>
                  <a:cubicBezTo>
                    <a:pt x="3" y="8"/>
                    <a:pt x="7" y="8"/>
                    <a:pt x="6" y="11"/>
                  </a:cubicBezTo>
                  <a:cubicBezTo>
                    <a:pt x="5" y="14"/>
                    <a:pt x="3" y="18"/>
                    <a:pt x="3" y="19"/>
                  </a:cubicBezTo>
                  <a:cubicBezTo>
                    <a:pt x="3" y="21"/>
                    <a:pt x="1" y="25"/>
                    <a:pt x="4" y="23"/>
                  </a:cubicBezTo>
                  <a:cubicBezTo>
                    <a:pt x="6" y="22"/>
                    <a:pt x="9" y="20"/>
                    <a:pt x="12" y="18"/>
                  </a:cubicBezTo>
                  <a:cubicBezTo>
                    <a:pt x="14" y="17"/>
                    <a:pt x="15" y="15"/>
                    <a:pt x="16" y="15"/>
                  </a:cubicBezTo>
                  <a:cubicBezTo>
                    <a:pt x="17" y="15"/>
                    <a:pt x="20" y="13"/>
                    <a:pt x="17" y="11"/>
                  </a:cubicBezTo>
                  <a:cubicBezTo>
                    <a:pt x="14" y="9"/>
                    <a:pt x="9" y="6"/>
                    <a:pt x="7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2" name="Freeform 55"/>
            <p:cNvSpPr>
              <a:spLocks/>
            </p:cNvSpPr>
            <p:nvPr/>
          </p:nvSpPr>
          <p:spPr bwMode="auto">
            <a:xfrm>
              <a:off x="7080250" y="4141366"/>
              <a:ext cx="23813" cy="44450"/>
            </a:xfrm>
            <a:custGeom>
              <a:avLst/>
              <a:gdLst>
                <a:gd name="T0" fmla="*/ 12 w 14"/>
                <a:gd name="T1" fmla="*/ 0 h 25"/>
                <a:gd name="T2" fmla="*/ 9 w 14"/>
                <a:gd name="T3" fmla="*/ 3 h 25"/>
                <a:gd name="T4" fmla="*/ 6 w 14"/>
                <a:gd name="T5" fmla="*/ 11 h 25"/>
                <a:gd name="T6" fmla="*/ 1 w 14"/>
                <a:gd name="T7" fmla="*/ 16 h 25"/>
                <a:gd name="T8" fmla="*/ 9 w 14"/>
                <a:gd name="T9" fmla="*/ 24 h 25"/>
                <a:gd name="T10" fmla="*/ 11 w 14"/>
                <a:gd name="T11" fmla="*/ 23 h 25"/>
                <a:gd name="T12" fmla="*/ 10 w 14"/>
                <a:gd name="T13" fmla="*/ 17 h 25"/>
                <a:gd name="T14" fmla="*/ 14 w 14"/>
                <a:gd name="T15" fmla="*/ 8 h 25"/>
                <a:gd name="T16" fmla="*/ 12 w 14"/>
                <a:gd name="T17" fmla="*/ 0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25"/>
                <a:gd name="T29" fmla="*/ 14 w 14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25">
                  <a:moveTo>
                    <a:pt x="12" y="0"/>
                  </a:moveTo>
                  <a:cubicBezTo>
                    <a:pt x="10" y="1"/>
                    <a:pt x="10" y="1"/>
                    <a:pt x="9" y="3"/>
                  </a:cubicBezTo>
                  <a:cubicBezTo>
                    <a:pt x="8" y="5"/>
                    <a:pt x="7" y="8"/>
                    <a:pt x="6" y="11"/>
                  </a:cubicBezTo>
                  <a:cubicBezTo>
                    <a:pt x="5" y="13"/>
                    <a:pt x="0" y="13"/>
                    <a:pt x="1" y="16"/>
                  </a:cubicBezTo>
                  <a:cubicBezTo>
                    <a:pt x="2" y="19"/>
                    <a:pt x="8" y="23"/>
                    <a:pt x="9" y="24"/>
                  </a:cubicBezTo>
                  <a:cubicBezTo>
                    <a:pt x="10" y="25"/>
                    <a:pt x="11" y="25"/>
                    <a:pt x="11" y="23"/>
                  </a:cubicBezTo>
                  <a:cubicBezTo>
                    <a:pt x="11" y="21"/>
                    <a:pt x="9" y="19"/>
                    <a:pt x="10" y="17"/>
                  </a:cubicBezTo>
                  <a:cubicBezTo>
                    <a:pt x="11" y="15"/>
                    <a:pt x="13" y="10"/>
                    <a:pt x="14" y="8"/>
                  </a:cubicBezTo>
                  <a:cubicBezTo>
                    <a:pt x="14" y="6"/>
                    <a:pt x="14" y="0"/>
                    <a:pt x="12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3" name="Freeform 56"/>
            <p:cNvSpPr>
              <a:spLocks/>
            </p:cNvSpPr>
            <p:nvPr/>
          </p:nvSpPr>
          <p:spPr bwMode="auto">
            <a:xfrm>
              <a:off x="7100888" y="4138191"/>
              <a:ext cx="20637" cy="36512"/>
            </a:xfrm>
            <a:custGeom>
              <a:avLst/>
              <a:gdLst>
                <a:gd name="T0" fmla="*/ 9 w 11"/>
                <a:gd name="T1" fmla="*/ 0 h 21"/>
                <a:gd name="T2" fmla="*/ 1 w 11"/>
                <a:gd name="T3" fmla="*/ 20 h 21"/>
                <a:gd name="T4" fmla="*/ 11 w 11"/>
                <a:gd name="T5" fmla="*/ 8 h 21"/>
                <a:gd name="T6" fmla="*/ 9 w 11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21"/>
                <a:gd name="T14" fmla="*/ 11 w 11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21">
                  <a:moveTo>
                    <a:pt x="9" y="0"/>
                  </a:moveTo>
                  <a:cubicBezTo>
                    <a:pt x="7" y="1"/>
                    <a:pt x="0" y="21"/>
                    <a:pt x="1" y="20"/>
                  </a:cubicBezTo>
                  <a:cubicBezTo>
                    <a:pt x="2" y="19"/>
                    <a:pt x="11" y="11"/>
                    <a:pt x="11" y="8"/>
                  </a:cubicBezTo>
                  <a:cubicBezTo>
                    <a:pt x="11" y="5"/>
                    <a:pt x="10" y="0"/>
                    <a:pt x="9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4" name="Freeform 57"/>
            <p:cNvSpPr>
              <a:spLocks/>
            </p:cNvSpPr>
            <p:nvPr/>
          </p:nvSpPr>
          <p:spPr bwMode="auto">
            <a:xfrm>
              <a:off x="7113588" y="4160416"/>
              <a:ext cx="19050" cy="12700"/>
            </a:xfrm>
            <a:custGeom>
              <a:avLst/>
              <a:gdLst>
                <a:gd name="T0" fmla="*/ 3 w 11"/>
                <a:gd name="T1" fmla="*/ 2 h 7"/>
                <a:gd name="T2" fmla="*/ 2 w 11"/>
                <a:gd name="T3" fmla="*/ 7 h 7"/>
                <a:gd name="T4" fmla="*/ 11 w 11"/>
                <a:gd name="T5" fmla="*/ 5 h 7"/>
                <a:gd name="T6" fmla="*/ 3 w 11"/>
                <a:gd name="T7" fmla="*/ 2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7"/>
                <a:gd name="T14" fmla="*/ 11 w 11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7">
                  <a:moveTo>
                    <a:pt x="3" y="2"/>
                  </a:moveTo>
                  <a:cubicBezTo>
                    <a:pt x="2" y="3"/>
                    <a:pt x="0" y="7"/>
                    <a:pt x="2" y="7"/>
                  </a:cubicBezTo>
                  <a:cubicBezTo>
                    <a:pt x="4" y="7"/>
                    <a:pt x="11" y="7"/>
                    <a:pt x="11" y="5"/>
                  </a:cubicBezTo>
                  <a:cubicBezTo>
                    <a:pt x="10" y="3"/>
                    <a:pt x="5" y="0"/>
                    <a:pt x="3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5" name="Freeform 58"/>
            <p:cNvSpPr>
              <a:spLocks/>
            </p:cNvSpPr>
            <p:nvPr/>
          </p:nvSpPr>
          <p:spPr bwMode="auto">
            <a:xfrm>
              <a:off x="7116763" y="4173116"/>
              <a:ext cx="63500" cy="95250"/>
            </a:xfrm>
            <a:custGeom>
              <a:avLst/>
              <a:gdLst>
                <a:gd name="T0" fmla="*/ 22 w 35"/>
                <a:gd name="T1" fmla="*/ 0 h 53"/>
                <a:gd name="T2" fmla="*/ 20 w 35"/>
                <a:gd name="T3" fmla="*/ 3 h 53"/>
                <a:gd name="T4" fmla="*/ 19 w 35"/>
                <a:gd name="T5" fmla="*/ 8 h 53"/>
                <a:gd name="T6" fmla="*/ 11 w 35"/>
                <a:gd name="T7" fmla="*/ 12 h 53"/>
                <a:gd name="T8" fmla="*/ 5 w 35"/>
                <a:gd name="T9" fmla="*/ 16 h 53"/>
                <a:gd name="T10" fmla="*/ 1 w 35"/>
                <a:gd name="T11" fmla="*/ 20 h 53"/>
                <a:gd name="T12" fmla="*/ 0 w 35"/>
                <a:gd name="T13" fmla="*/ 23 h 53"/>
                <a:gd name="T14" fmla="*/ 4 w 35"/>
                <a:gd name="T15" fmla="*/ 31 h 53"/>
                <a:gd name="T16" fmla="*/ 2 w 35"/>
                <a:gd name="T17" fmla="*/ 41 h 53"/>
                <a:gd name="T18" fmla="*/ 12 w 35"/>
                <a:gd name="T19" fmla="*/ 47 h 53"/>
                <a:gd name="T20" fmla="*/ 18 w 35"/>
                <a:gd name="T21" fmla="*/ 49 h 53"/>
                <a:gd name="T22" fmla="*/ 23 w 35"/>
                <a:gd name="T23" fmla="*/ 48 h 53"/>
                <a:gd name="T24" fmla="*/ 19 w 35"/>
                <a:gd name="T25" fmla="*/ 37 h 53"/>
                <a:gd name="T26" fmla="*/ 23 w 35"/>
                <a:gd name="T27" fmla="*/ 32 h 53"/>
                <a:gd name="T28" fmla="*/ 28 w 35"/>
                <a:gd name="T29" fmla="*/ 42 h 53"/>
                <a:gd name="T30" fmla="*/ 31 w 35"/>
                <a:gd name="T31" fmla="*/ 34 h 53"/>
                <a:gd name="T32" fmla="*/ 33 w 35"/>
                <a:gd name="T33" fmla="*/ 25 h 53"/>
                <a:gd name="T34" fmla="*/ 30 w 35"/>
                <a:gd name="T35" fmla="*/ 12 h 53"/>
                <a:gd name="T36" fmla="*/ 26 w 35"/>
                <a:gd name="T37" fmla="*/ 3 h 53"/>
                <a:gd name="T38" fmla="*/ 22 w 35"/>
                <a:gd name="T39" fmla="*/ 0 h 5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"/>
                <a:gd name="T61" fmla="*/ 0 h 53"/>
                <a:gd name="T62" fmla="*/ 35 w 35"/>
                <a:gd name="T63" fmla="*/ 53 h 5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" h="53">
                  <a:moveTo>
                    <a:pt x="22" y="0"/>
                  </a:moveTo>
                  <a:cubicBezTo>
                    <a:pt x="20" y="0"/>
                    <a:pt x="20" y="1"/>
                    <a:pt x="20" y="3"/>
                  </a:cubicBezTo>
                  <a:cubicBezTo>
                    <a:pt x="20" y="6"/>
                    <a:pt x="22" y="7"/>
                    <a:pt x="19" y="8"/>
                  </a:cubicBezTo>
                  <a:cubicBezTo>
                    <a:pt x="16" y="8"/>
                    <a:pt x="13" y="9"/>
                    <a:pt x="11" y="12"/>
                  </a:cubicBezTo>
                  <a:cubicBezTo>
                    <a:pt x="10" y="14"/>
                    <a:pt x="7" y="14"/>
                    <a:pt x="5" y="16"/>
                  </a:cubicBezTo>
                  <a:cubicBezTo>
                    <a:pt x="4" y="17"/>
                    <a:pt x="3" y="19"/>
                    <a:pt x="1" y="20"/>
                  </a:cubicBezTo>
                  <a:cubicBezTo>
                    <a:pt x="0" y="20"/>
                    <a:pt x="0" y="21"/>
                    <a:pt x="0" y="23"/>
                  </a:cubicBezTo>
                  <a:cubicBezTo>
                    <a:pt x="0" y="25"/>
                    <a:pt x="6" y="29"/>
                    <a:pt x="4" y="31"/>
                  </a:cubicBezTo>
                  <a:cubicBezTo>
                    <a:pt x="2" y="33"/>
                    <a:pt x="0" y="37"/>
                    <a:pt x="2" y="41"/>
                  </a:cubicBezTo>
                  <a:cubicBezTo>
                    <a:pt x="4" y="44"/>
                    <a:pt x="8" y="47"/>
                    <a:pt x="12" y="47"/>
                  </a:cubicBezTo>
                  <a:cubicBezTo>
                    <a:pt x="15" y="48"/>
                    <a:pt x="16" y="49"/>
                    <a:pt x="18" y="49"/>
                  </a:cubicBezTo>
                  <a:cubicBezTo>
                    <a:pt x="20" y="49"/>
                    <a:pt x="24" y="53"/>
                    <a:pt x="23" y="48"/>
                  </a:cubicBezTo>
                  <a:cubicBezTo>
                    <a:pt x="22" y="43"/>
                    <a:pt x="18" y="40"/>
                    <a:pt x="19" y="37"/>
                  </a:cubicBezTo>
                  <a:cubicBezTo>
                    <a:pt x="19" y="35"/>
                    <a:pt x="22" y="28"/>
                    <a:pt x="23" y="32"/>
                  </a:cubicBezTo>
                  <a:cubicBezTo>
                    <a:pt x="24" y="35"/>
                    <a:pt x="28" y="45"/>
                    <a:pt x="28" y="42"/>
                  </a:cubicBezTo>
                  <a:cubicBezTo>
                    <a:pt x="29" y="38"/>
                    <a:pt x="29" y="36"/>
                    <a:pt x="31" y="34"/>
                  </a:cubicBezTo>
                  <a:cubicBezTo>
                    <a:pt x="32" y="32"/>
                    <a:pt x="35" y="28"/>
                    <a:pt x="33" y="25"/>
                  </a:cubicBezTo>
                  <a:cubicBezTo>
                    <a:pt x="31" y="23"/>
                    <a:pt x="31" y="15"/>
                    <a:pt x="30" y="12"/>
                  </a:cubicBezTo>
                  <a:cubicBezTo>
                    <a:pt x="28" y="8"/>
                    <a:pt x="27" y="5"/>
                    <a:pt x="26" y="3"/>
                  </a:cubicBezTo>
                  <a:cubicBezTo>
                    <a:pt x="24" y="1"/>
                    <a:pt x="24" y="0"/>
                    <a:pt x="22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6" name="Freeform 59"/>
            <p:cNvSpPr>
              <a:spLocks/>
            </p:cNvSpPr>
            <p:nvPr/>
          </p:nvSpPr>
          <p:spPr bwMode="auto">
            <a:xfrm>
              <a:off x="7069138" y="4193753"/>
              <a:ext cx="55562" cy="44450"/>
            </a:xfrm>
            <a:custGeom>
              <a:avLst/>
              <a:gdLst>
                <a:gd name="T0" fmla="*/ 23 w 31"/>
                <a:gd name="T1" fmla="*/ 2 h 25"/>
                <a:gd name="T2" fmla="*/ 15 w 31"/>
                <a:gd name="T3" fmla="*/ 5 h 25"/>
                <a:gd name="T4" fmla="*/ 7 w 31"/>
                <a:gd name="T5" fmla="*/ 9 h 25"/>
                <a:gd name="T6" fmla="*/ 2 w 31"/>
                <a:gd name="T7" fmla="*/ 17 h 25"/>
                <a:gd name="T8" fmla="*/ 1 w 31"/>
                <a:gd name="T9" fmla="*/ 24 h 25"/>
                <a:gd name="T10" fmla="*/ 7 w 31"/>
                <a:gd name="T11" fmla="*/ 15 h 25"/>
                <a:gd name="T12" fmla="*/ 12 w 31"/>
                <a:gd name="T13" fmla="*/ 14 h 25"/>
                <a:gd name="T14" fmla="*/ 15 w 31"/>
                <a:gd name="T15" fmla="*/ 16 h 25"/>
                <a:gd name="T16" fmla="*/ 19 w 31"/>
                <a:gd name="T17" fmla="*/ 16 h 25"/>
                <a:gd name="T18" fmla="*/ 22 w 31"/>
                <a:gd name="T19" fmla="*/ 16 h 25"/>
                <a:gd name="T20" fmla="*/ 23 w 31"/>
                <a:gd name="T21" fmla="*/ 11 h 25"/>
                <a:gd name="T22" fmla="*/ 23 w 31"/>
                <a:gd name="T23" fmla="*/ 2 h 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1"/>
                <a:gd name="T37" fmla="*/ 0 h 25"/>
                <a:gd name="T38" fmla="*/ 31 w 31"/>
                <a:gd name="T39" fmla="*/ 25 h 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1" h="25">
                  <a:moveTo>
                    <a:pt x="23" y="2"/>
                  </a:moveTo>
                  <a:cubicBezTo>
                    <a:pt x="19" y="0"/>
                    <a:pt x="17" y="2"/>
                    <a:pt x="15" y="5"/>
                  </a:cubicBezTo>
                  <a:cubicBezTo>
                    <a:pt x="13" y="7"/>
                    <a:pt x="9" y="9"/>
                    <a:pt x="7" y="9"/>
                  </a:cubicBezTo>
                  <a:cubicBezTo>
                    <a:pt x="5" y="10"/>
                    <a:pt x="4" y="15"/>
                    <a:pt x="2" y="17"/>
                  </a:cubicBezTo>
                  <a:cubicBezTo>
                    <a:pt x="1" y="20"/>
                    <a:pt x="0" y="25"/>
                    <a:pt x="1" y="24"/>
                  </a:cubicBezTo>
                  <a:cubicBezTo>
                    <a:pt x="2" y="23"/>
                    <a:pt x="6" y="16"/>
                    <a:pt x="7" y="15"/>
                  </a:cubicBezTo>
                  <a:cubicBezTo>
                    <a:pt x="8" y="14"/>
                    <a:pt x="12" y="13"/>
                    <a:pt x="12" y="14"/>
                  </a:cubicBezTo>
                  <a:cubicBezTo>
                    <a:pt x="12" y="16"/>
                    <a:pt x="14" y="17"/>
                    <a:pt x="15" y="16"/>
                  </a:cubicBezTo>
                  <a:cubicBezTo>
                    <a:pt x="16" y="16"/>
                    <a:pt x="18" y="16"/>
                    <a:pt x="19" y="16"/>
                  </a:cubicBezTo>
                  <a:cubicBezTo>
                    <a:pt x="19" y="17"/>
                    <a:pt x="21" y="18"/>
                    <a:pt x="22" y="16"/>
                  </a:cubicBezTo>
                  <a:cubicBezTo>
                    <a:pt x="22" y="13"/>
                    <a:pt x="21" y="13"/>
                    <a:pt x="23" y="11"/>
                  </a:cubicBezTo>
                  <a:cubicBezTo>
                    <a:pt x="24" y="9"/>
                    <a:pt x="31" y="5"/>
                    <a:pt x="23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7" name="Freeform 60"/>
            <p:cNvSpPr>
              <a:spLocks/>
            </p:cNvSpPr>
            <p:nvPr/>
          </p:nvSpPr>
          <p:spPr bwMode="auto">
            <a:xfrm>
              <a:off x="6959600" y="4141366"/>
              <a:ext cx="55563" cy="60325"/>
            </a:xfrm>
            <a:custGeom>
              <a:avLst/>
              <a:gdLst>
                <a:gd name="T0" fmla="*/ 29 w 31"/>
                <a:gd name="T1" fmla="*/ 2 h 34"/>
                <a:gd name="T2" fmla="*/ 17 w 31"/>
                <a:gd name="T3" fmla="*/ 15 h 34"/>
                <a:gd name="T4" fmla="*/ 9 w 31"/>
                <a:gd name="T5" fmla="*/ 23 h 34"/>
                <a:gd name="T6" fmla="*/ 2 w 31"/>
                <a:gd name="T7" fmla="*/ 33 h 34"/>
                <a:gd name="T8" fmla="*/ 10 w 31"/>
                <a:gd name="T9" fmla="*/ 28 h 34"/>
                <a:gd name="T10" fmla="*/ 20 w 31"/>
                <a:gd name="T11" fmla="*/ 18 h 34"/>
                <a:gd name="T12" fmla="*/ 26 w 31"/>
                <a:gd name="T13" fmla="*/ 11 h 34"/>
                <a:gd name="T14" fmla="*/ 29 w 31"/>
                <a:gd name="T15" fmla="*/ 2 h 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34"/>
                <a:gd name="T26" fmla="*/ 31 w 31"/>
                <a:gd name="T27" fmla="*/ 34 h 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34">
                  <a:moveTo>
                    <a:pt x="29" y="2"/>
                  </a:moveTo>
                  <a:cubicBezTo>
                    <a:pt x="28" y="3"/>
                    <a:pt x="19" y="13"/>
                    <a:pt x="17" y="15"/>
                  </a:cubicBezTo>
                  <a:cubicBezTo>
                    <a:pt x="15" y="17"/>
                    <a:pt x="12" y="22"/>
                    <a:pt x="9" y="23"/>
                  </a:cubicBezTo>
                  <a:cubicBezTo>
                    <a:pt x="7" y="24"/>
                    <a:pt x="0" y="34"/>
                    <a:pt x="2" y="33"/>
                  </a:cubicBezTo>
                  <a:cubicBezTo>
                    <a:pt x="3" y="32"/>
                    <a:pt x="7" y="30"/>
                    <a:pt x="10" y="28"/>
                  </a:cubicBezTo>
                  <a:cubicBezTo>
                    <a:pt x="14" y="27"/>
                    <a:pt x="18" y="22"/>
                    <a:pt x="20" y="18"/>
                  </a:cubicBezTo>
                  <a:cubicBezTo>
                    <a:pt x="23" y="14"/>
                    <a:pt x="23" y="13"/>
                    <a:pt x="26" y="11"/>
                  </a:cubicBezTo>
                  <a:cubicBezTo>
                    <a:pt x="29" y="8"/>
                    <a:pt x="31" y="0"/>
                    <a:pt x="29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8" name="Freeform 61"/>
            <p:cNvSpPr>
              <a:spLocks/>
            </p:cNvSpPr>
            <p:nvPr/>
          </p:nvSpPr>
          <p:spPr bwMode="auto">
            <a:xfrm>
              <a:off x="7121525" y="4073103"/>
              <a:ext cx="9525" cy="9525"/>
            </a:xfrm>
            <a:custGeom>
              <a:avLst/>
              <a:gdLst>
                <a:gd name="T0" fmla="*/ 2 w 6"/>
                <a:gd name="T1" fmla="*/ 4 h 5"/>
                <a:gd name="T2" fmla="*/ 3 w 6"/>
                <a:gd name="T3" fmla="*/ 0 h 5"/>
                <a:gd name="T4" fmla="*/ 2 w 6"/>
                <a:gd name="T5" fmla="*/ 4 h 5"/>
                <a:gd name="T6" fmla="*/ 0 60000 65536"/>
                <a:gd name="T7" fmla="*/ 0 60000 65536"/>
                <a:gd name="T8" fmla="*/ 0 60000 65536"/>
                <a:gd name="T9" fmla="*/ 0 w 6"/>
                <a:gd name="T10" fmla="*/ 0 h 5"/>
                <a:gd name="T11" fmla="*/ 6 w 6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5">
                  <a:moveTo>
                    <a:pt x="2" y="4"/>
                  </a:moveTo>
                  <a:cubicBezTo>
                    <a:pt x="4" y="4"/>
                    <a:pt x="6" y="0"/>
                    <a:pt x="3" y="0"/>
                  </a:cubicBezTo>
                  <a:cubicBezTo>
                    <a:pt x="0" y="0"/>
                    <a:pt x="0" y="5"/>
                    <a:pt x="2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59" name="Freeform 62"/>
            <p:cNvSpPr>
              <a:spLocks/>
            </p:cNvSpPr>
            <p:nvPr/>
          </p:nvSpPr>
          <p:spPr bwMode="auto">
            <a:xfrm>
              <a:off x="6453188" y="4255666"/>
              <a:ext cx="258762" cy="274637"/>
            </a:xfrm>
            <a:custGeom>
              <a:avLst/>
              <a:gdLst>
                <a:gd name="T0" fmla="*/ 32 w 144"/>
                <a:gd name="T1" fmla="*/ 13 h 153"/>
                <a:gd name="T2" fmla="*/ 17 w 144"/>
                <a:gd name="T3" fmla="*/ 11 h 153"/>
                <a:gd name="T4" fmla="*/ 5 w 144"/>
                <a:gd name="T5" fmla="*/ 11 h 153"/>
                <a:gd name="T6" fmla="*/ 18 w 144"/>
                <a:gd name="T7" fmla="*/ 29 h 153"/>
                <a:gd name="T8" fmla="*/ 27 w 144"/>
                <a:gd name="T9" fmla="*/ 36 h 153"/>
                <a:gd name="T10" fmla="*/ 37 w 144"/>
                <a:gd name="T11" fmla="*/ 49 h 153"/>
                <a:gd name="T12" fmla="*/ 47 w 144"/>
                <a:gd name="T13" fmla="*/ 56 h 153"/>
                <a:gd name="T14" fmla="*/ 53 w 144"/>
                <a:gd name="T15" fmla="*/ 73 h 153"/>
                <a:gd name="T16" fmla="*/ 60 w 144"/>
                <a:gd name="T17" fmla="*/ 80 h 153"/>
                <a:gd name="T18" fmla="*/ 70 w 144"/>
                <a:gd name="T19" fmla="*/ 95 h 153"/>
                <a:gd name="T20" fmla="*/ 75 w 144"/>
                <a:gd name="T21" fmla="*/ 109 h 153"/>
                <a:gd name="T22" fmla="*/ 91 w 144"/>
                <a:gd name="T23" fmla="*/ 125 h 153"/>
                <a:gd name="T24" fmla="*/ 99 w 144"/>
                <a:gd name="T25" fmla="*/ 134 h 153"/>
                <a:gd name="T26" fmla="*/ 117 w 144"/>
                <a:gd name="T27" fmla="*/ 148 h 153"/>
                <a:gd name="T28" fmla="*/ 124 w 144"/>
                <a:gd name="T29" fmla="*/ 151 h 153"/>
                <a:gd name="T30" fmla="*/ 130 w 144"/>
                <a:gd name="T31" fmla="*/ 151 h 153"/>
                <a:gd name="T32" fmla="*/ 135 w 144"/>
                <a:gd name="T33" fmla="*/ 151 h 153"/>
                <a:gd name="T34" fmla="*/ 139 w 144"/>
                <a:gd name="T35" fmla="*/ 150 h 153"/>
                <a:gd name="T36" fmla="*/ 140 w 144"/>
                <a:gd name="T37" fmla="*/ 122 h 153"/>
                <a:gd name="T38" fmla="*/ 142 w 144"/>
                <a:gd name="T39" fmla="*/ 117 h 153"/>
                <a:gd name="T40" fmla="*/ 128 w 144"/>
                <a:gd name="T41" fmla="*/ 109 h 153"/>
                <a:gd name="T42" fmla="*/ 125 w 144"/>
                <a:gd name="T43" fmla="*/ 112 h 153"/>
                <a:gd name="T44" fmla="*/ 125 w 144"/>
                <a:gd name="T45" fmla="*/ 107 h 153"/>
                <a:gd name="T46" fmla="*/ 121 w 144"/>
                <a:gd name="T47" fmla="*/ 100 h 153"/>
                <a:gd name="T48" fmla="*/ 119 w 144"/>
                <a:gd name="T49" fmla="*/ 94 h 153"/>
                <a:gd name="T50" fmla="*/ 107 w 144"/>
                <a:gd name="T51" fmla="*/ 85 h 153"/>
                <a:gd name="T52" fmla="*/ 108 w 144"/>
                <a:gd name="T53" fmla="*/ 81 h 153"/>
                <a:gd name="T54" fmla="*/ 110 w 144"/>
                <a:gd name="T55" fmla="*/ 78 h 153"/>
                <a:gd name="T56" fmla="*/ 111 w 144"/>
                <a:gd name="T57" fmla="*/ 75 h 153"/>
                <a:gd name="T58" fmla="*/ 102 w 144"/>
                <a:gd name="T59" fmla="*/ 73 h 153"/>
                <a:gd name="T60" fmla="*/ 98 w 144"/>
                <a:gd name="T61" fmla="*/ 74 h 153"/>
                <a:gd name="T62" fmla="*/ 102 w 144"/>
                <a:gd name="T63" fmla="*/ 69 h 153"/>
                <a:gd name="T64" fmla="*/ 93 w 144"/>
                <a:gd name="T65" fmla="*/ 65 h 153"/>
                <a:gd name="T66" fmla="*/ 95 w 144"/>
                <a:gd name="T67" fmla="*/ 62 h 153"/>
                <a:gd name="T68" fmla="*/ 91 w 144"/>
                <a:gd name="T69" fmla="*/ 60 h 153"/>
                <a:gd name="T70" fmla="*/ 89 w 144"/>
                <a:gd name="T71" fmla="*/ 57 h 153"/>
                <a:gd name="T72" fmla="*/ 83 w 144"/>
                <a:gd name="T73" fmla="*/ 55 h 153"/>
                <a:gd name="T74" fmla="*/ 75 w 144"/>
                <a:gd name="T75" fmla="*/ 49 h 153"/>
                <a:gd name="T76" fmla="*/ 76 w 144"/>
                <a:gd name="T77" fmla="*/ 54 h 153"/>
                <a:gd name="T78" fmla="*/ 64 w 144"/>
                <a:gd name="T79" fmla="*/ 43 h 153"/>
                <a:gd name="T80" fmla="*/ 58 w 144"/>
                <a:gd name="T81" fmla="*/ 34 h 153"/>
                <a:gd name="T82" fmla="*/ 47 w 144"/>
                <a:gd name="T83" fmla="*/ 28 h 153"/>
                <a:gd name="T84" fmla="*/ 32 w 144"/>
                <a:gd name="T85" fmla="*/ 13 h 15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4"/>
                <a:gd name="T130" fmla="*/ 0 h 153"/>
                <a:gd name="T131" fmla="*/ 144 w 144"/>
                <a:gd name="T132" fmla="*/ 153 h 15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4" h="153">
                  <a:moveTo>
                    <a:pt x="32" y="13"/>
                  </a:moveTo>
                  <a:cubicBezTo>
                    <a:pt x="29" y="12"/>
                    <a:pt x="23" y="14"/>
                    <a:pt x="17" y="11"/>
                  </a:cubicBezTo>
                  <a:cubicBezTo>
                    <a:pt x="11" y="9"/>
                    <a:pt x="0" y="0"/>
                    <a:pt x="5" y="11"/>
                  </a:cubicBezTo>
                  <a:cubicBezTo>
                    <a:pt x="11" y="23"/>
                    <a:pt x="15" y="27"/>
                    <a:pt x="18" y="29"/>
                  </a:cubicBezTo>
                  <a:cubicBezTo>
                    <a:pt x="22" y="30"/>
                    <a:pt x="23" y="31"/>
                    <a:pt x="27" y="36"/>
                  </a:cubicBezTo>
                  <a:cubicBezTo>
                    <a:pt x="32" y="42"/>
                    <a:pt x="33" y="47"/>
                    <a:pt x="37" y="49"/>
                  </a:cubicBezTo>
                  <a:cubicBezTo>
                    <a:pt x="41" y="51"/>
                    <a:pt x="46" y="53"/>
                    <a:pt x="47" y="56"/>
                  </a:cubicBezTo>
                  <a:cubicBezTo>
                    <a:pt x="48" y="59"/>
                    <a:pt x="50" y="71"/>
                    <a:pt x="53" y="73"/>
                  </a:cubicBezTo>
                  <a:cubicBezTo>
                    <a:pt x="55" y="76"/>
                    <a:pt x="57" y="76"/>
                    <a:pt x="60" y="80"/>
                  </a:cubicBezTo>
                  <a:cubicBezTo>
                    <a:pt x="63" y="84"/>
                    <a:pt x="68" y="90"/>
                    <a:pt x="70" y="95"/>
                  </a:cubicBezTo>
                  <a:cubicBezTo>
                    <a:pt x="72" y="100"/>
                    <a:pt x="71" y="104"/>
                    <a:pt x="75" y="109"/>
                  </a:cubicBezTo>
                  <a:cubicBezTo>
                    <a:pt x="79" y="114"/>
                    <a:pt x="90" y="122"/>
                    <a:pt x="91" y="125"/>
                  </a:cubicBezTo>
                  <a:cubicBezTo>
                    <a:pt x="93" y="127"/>
                    <a:pt x="96" y="131"/>
                    <a:pt x="99" y="134"/>
                  </a:cubicBezTo>
                  <a:cubicBezTo>
                    <a:pt x="103" y="137"/>
                    <a:pt x="115" y="145"/>
                    <a:pt x="117" y="148"/>
                  </a:cubicBezTo>
                  <a:cubicBezTo>
                    <a:pt x="120" y="152"/>
                    <a:pt x="122" y="152"/>
                    <a:pt x="124" y="151"/>
                  </a:cubicBezTo>
                  <a:cubicBezTo>
                    <a:pt x="126" y="151"/>
                    <a:pt x="129" y="151"/>
                    <a:pt x="130" y="151"/>
                  </a:cubicBezTo>
                  <a:cubicBezTo>
                    <a:pt x="130" y="152"/>
                    <a:pt x="133" y="151"/>
                    <a:pt x="135" y="151"/>
                  </a:cubicBezTo>
                  <a:cubicBezTo>
                    <a:pt x="137" y="152"/>
                    <a:pt x="139" y="153"/>
                    <a:pt x="139" y="150"/>
                  </a:cubicBezTo>
                  <a:cubicBezTo>
                    <a:pt x="139" y="148"/>
                    <a:pt x="137" y="125"/>
                    <a:pt x="140" y="122"/>
                  </a:cubicBezTo>
                  <a:cubicBezTo>
                    <a:pt x="142" y="120"/>
                    <a:pt x="144" y="119"/>
                    <a:pt x="142" y="117"/>
                  </a:cubicBezTo>
                  <a:cubicBezTo>
                    <a:pt x="141" y="114"/>
                    <a:pt x="129" y="107"/>
                    <a:pt x="128" y="109"/>
                  </a:cubicBezTo>
                  <a:cubicBezTo>
                    <a:pt x="127" y="110"/>
                    <a:pt x="126" y="116"/>
                    <a:pt x="125" y="112"/>
                  </a:cubicBezTo>
                  <a:cubicBezTo>
                    <a:pt x="124" y="109"/>
                    <a:pt x="125" y="108"/>
                    <a:pt x="125" y="107"/>
                  </a:cubicBezTo>
                  <a:cubicBezTo>
                    <a:pt x="125" y="105"/>
                    <a:pt x="122" y="102"/>
                    <a:pt x="121" y="100"/>
                  </a:cubicBezTo>
                  <a:cubicBezTo>
                    <a:pt x="120" y="98"/>
                    <a:pt x="122" y="96"/>
                    <a:pt x="119" y="94"/>
                  </a:cubicBezTo>
                  <a:cubicBezTo>
                    <a:pt x="115" y="92"/>
                    <a:pt x="108" y="88"/>
                    <a:pt x="107" y="85"/>
                  </a:cubicBezTo>
                  <a:cubicBezTo>
                    <a:pt x="107" y="83"/>
                    <a:pt x="110" y="83"/>
                    <a:pt x="108" y="81"/>
                  </a:cubicBezTo>
                  <a:cubicBezTo>
                    <a:pt x="107" y="78"/>
                    <a:pt x="108" y="78"/>
                    <a:pt x="110" y="78"/>
                  </a:cubicBezTo>
                  <a:cubicBezTo>
                    <a:pt x="112" y="78"/>
                    <a:pt x="114" y="77"/>
                    <a:pt x="111" y="75"/>
                  </a:cubicBezTo>
                  <a:cubicBezTo>
                    <a:pt x="109" y="73"/>
                    <a:pt x="105" y="71"/>
                    <a:pt x="102" y="73"/>
                  </a:cubicBezTo>
                  <a:cubicBezTo>
                    <a:pt x="98" y="76"/>
                    <a:pt x="96" y="76"/>
                    <a:pt x="98" y="74"/>
                  </a:cubicBezTo>
                  <a:cubicBezTo>
                    <a:pt x="101" y="72"/>
                    <a:pt x="106" y="70"/>
                    <a:pt x="102" y="69"/>
                  </a:cubicBezTo>
                  <a:cubicBezTo>
                    <a:pt x="98" y="68"/>
                    <a:pt x="94" y="68"/>
                    <a:pt x="93" y="65"/>
                  </a:cubicBezTo>
                  <a:cubicBezTo>
                    <a:pt x="92" y="63"/>
                    <a:pt x="98" y="63"/>
                    <a:pt x="95" y="62"/>
                  </a:cubicBezTo>
                  <a:cubicBezTo>
                    <a:pt x="92" y="61"/>
                    <a:pt x="90" y="61"/>
                    <a:pt x="91" y="60"/>
                  </a:cubicBezTo>
                  <a:cubicBezTo>
                    <a:pt x="92" y="59"/>
                    <a:pt x="91" y="58"/>
                    <a:pt x="89" y="57"/>
                  </a:cubicBezTo>
                  <a:cubicBezTo>
                    <a:pt x="86" y="57"/>
                    <a:pt x="86" y="59"/>
                    <a:pt x="83" y="55"/>
                  </a:cubicBezTo>
                  <a:cubicBezTo>
                    <a:pt x="80" y="52"/>
                    <a:pt x="75" y="47"/>
                    <a:pt x="75" y="49"/>
                  </a:cubicBezTo>
                  <a:cubicBezTo>
                    <a:pt x="75" y="51"/>
                    <a:pt x="79" y="56"/>
                    <a:pt x="76" y="54"/>
                  </a:cubicBezTo>
                  <a:cubicBezTo>
                    <a:pt x="74" y="52"/>
                    <a:pt x="66" y="47"/>
                    <a:pt x="64" y="43"/>
                  </a:cubicBezTo>
                  <a:cubicBezTo>
                    <a:pt x="62" y="38"/>
                    <a:pt x="61" y="37"/>
                    <a:pt x="58" y="34"/>
                  </a:cubicBezTo>
                  <a:cubicBezTo>
                    <a:pt x="54" y="31"/>
                    <a:pt x="51" y="31"/>
                    <a:pt x="47" y="28"/>
                  </a:cubicBezTo>
                  <a:cubicBezTo>
                    <a:pt x="43" y="25"/>
                    <a:pt x="37" y="13"/>
                    <a:pt x="32" y="1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0" name="Freeform 63"/>
            <p:cNvSpPr>
              <a:spLocks/>
            </p:cNvSpPr>
            <p:nvPr/>
          </p:nvSpPr>
          <p:spPr bwMode="auto">
            <a:xfrm>
              <a:off x="6502400" y="4362028"/>
              <a:ext cx="19050" cy="22225"/>
            </a:xfrm>
            <a:custGeom>
              <a:avLst/>
              <a:gdLst>
                <a:gd name="T0" fmla="*/ 9 w 11"/>
                <a:gd name="T1" fmla="*/ 10 h 13"/>
                <a:gd name="T2" fmla="*/ 2 w 11"/>
                <a:gd name="T3" fmla="*/ 0 h 13"/>
                <a:gd name="T4" fmla="*/ 9 w 11"/>
                <a:gd name="T5" fmla="*/ 10 h 13"/>
                <a:gd name="T6" fmla="*/ 0 60000 65536"/>
                <a:gd name="T7" fmla="*/ 0 60000 65536"/>
                <a:gd name="T8" fmla="*/ 0 60000 65536"/>
                <a:gd name="T9" fmla="*/ 0 w 11"/>
                <a:gd name="T10" fmla="*/ 0 h 13"/>
                <a:gd name="T11" fmla="*/ 11 w 11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13">
                  <a:moveTo>
                    <a:pt x="9" y="10"/>
                  </a:moveTo>
                  <a:cubicBezTo>
                    <a:pt x="11" y="8"/>
                    <a:pt x="4" y="0"/>
                    <a:pt x="2" y="0"/>
                  </a:cubicBezTo>
                  <a:cubicBezTo>
                    <a:pt x="0" y="1"/>
                    <a:pt x="6" y="13"/>
                    <a:pt x="9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" name="Freeform 64"/>
            <p:cNvSpPr>
              <a:spLocks/>
            </p:cNvSpPr>
            <p:nvPr/>
          </p:nvSpPr>
          <p:spPr bwMode="auto">
            <a:xfrm>
              <a:off x="6534150" y="4417591"/>
              <a:ext cx="19050" cy="22225"/>
            </a:xfrm>
            <a:custGeom>
              <a:avLst/>
              <a:gdLst>
                <a:gd name="T0" fmla="*/ 9 w 11"/>
                <a:gd name="T1" fmla="*/ 10 h 13"/>
                <a:gd name="T2" fmla="*/ 2 w 11"/>
                <a:gd name="T3" fmla="*/ 1 h 13"/>
                <a:gd name="T4" fmla="*/ 9 w 11"/>
                <a:gd name="T5" fmla="*/ 10 h 13"/>
                <a:gd name="T6" fmla="*/ 0 60000 65536"/>
                <a:gd name="T7" fmla="*/ 0 60000 65536"/>
                <a:gd name="T8" fmla="*/ 0 60000 65536"/>
                <a:gd name="T9" fmla="*/ 0 w 11"/>
                <a:gd name="T10" fmla="*/ 0 h 13"/>
                <a:gd name="T11" fmla="*/ 11 w 11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" h="13">
                  <a:moveTo>
                    <a:pt x="9" y="10"/>
                  </a:moveTo>
                  <a:cubicBezTo>
                    <a:pt x="11" y="8"/>
                    <a:pt x="4" y="0"/>
                    <a:pt x="2" y="1"/>
                  </a:cubicBezTo>
                  <a:cubicBezTo>
                    <a:pt x="0" y="1"/>
                    <a:pt x="6" y="13"/>
                    <a:pt x="9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6686550" y="4428703"/>
              <a:ext cx="33338" cy="38100"/>
            </a:xfrm>
            <a:custGeom>
              <a:avLst/>
              <a:gdLst>
                <a:gd name="T0" fmla="*/ 19 w 19"/>
                <a:gd name="T1" fmla="*/ 19 h 21"/>
                <a:gd name="T2" fmla="*/ 16 w 19"/>
                <a:gd name="T3" fmla="*/ 12 h 21"/>
                <a:gd name="T4" fmla="*/ 14 w 19"/>
                <a:gd name="T5" fmla="*/ 8 h 21"/>
                <a:gd name="T6" fmla="*/ 11 w 19"/>
                <a:gd name="T7" fmla="*/ 3 h 21"/>
                <a:gd name="T8" fmla="*/ 4 w 19"/>
                <a:gd name="T9" fmla="*/ 2 h 21"/>
                <a:gd name="T10" fmla="*/ 3 w 19"/>
                <a:gd name="T11" fmla="*/ 7 h 21"/>
                <a:gd name="T12" fmla="*/ 8 w 19"/>
                <a:gd name="T13" fmla="*/ 10 h 21"/>
                <a:gd name="T14" fmla="*/ 9 w 19"/>
                <a:gd name="T15" fmla="*/ 15 h 21"/>
                <a:gd name="T16" fmla="*/ 19 w 19"/>
                <a:gd name="T17" fmla="*/ 19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21"/>
                <a:gd name="T29" fmla="*/ 19 w 19"/>
                <a:gd name="T30" fmla="*/ 21 h 2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21">
                  <a:moveTo>
                    <a:pt x="19" y="19"/>
                  </a:moveTo>
                  <a:cubicBezTo>
                    <a:pt x="19" y="16"/>
                    <a:pt x="19" y="15"/>
                    <a:pt x="16" y="12"/>
                  </a:cubicBezTo>
                  <a:cubicBezTo>
                    <a:pt x="14" y="10"/>
                    <a:pt x="14" y="10"/>
                    <a:pt x="14" y="8"/>
                  </a:cubicBezTo>
                  <a:cubicBezTo>
                    <a:pt x="14" y="6"/>
                    <a:pt x="13" y="3"/>
                    <a:pt x="11" y="3"/>
                  </a:cubicBezTo>
                  <a:cubicBezTo>
                    <a:pt x="9" y="3"/>
                    <a:pt x="5" y="0"/>
                    <a:pt x="4" y="2"/>
                  </a:cubicBezTo>
                  <a:cubicBezTo>
                    <a:pt x="3" y="3"/>
                    <a:pt x="0" y="6"/>
                    <a:pt x="3" y="7"/>
                  </a:cubicBezTo>
                  <a:cubicBezTo>
                    <a:pt x="6" y="9"/>
                    <a:pt x="7" y="8"/>
                    <a:pt x="8" y="10"/>
                  </a:cubicBezTo>
                  <a:cubicBezTo>
                    <a:pt x="9" y="12"/>
                    <a:pt x="7" y="13"/>
                    <a:pt x="9" y="15"/>
                  </a:cubicBezTo>
                  <a:cubicBezTo>
                    <a:pt x="11" y="16"/>
                    <a:pt x="19" y="21"/>
                    <a:pt x="19" y="1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6743700" y="4454103"/>
              <a:ext cx="15875" cy="15875"/>
            </a:xfrm>
            <a:custGeom>
              <a:avLst/>
              <a:gdLst>
                <a:gd name="T0" fmla="*/ 3 w 9"/>
                <a:gd name="T1" fmla="*/ 8 h 9"/>
                <a:gd name="T2" fmla="*/ 0 w 9"/>
                <a:gd name="T3" fmla="*/ 4 h 9"/>
                <a:gd name="T4" fmla="*/ 5 w 9"/>
                <a:gd name="T5" fmla="*/ 0 h 9"/>
                <a:gd name="T6" fmla="*/ 7 w 9"/>
                <a:gd name="T7" fmla="*/ 5 h 9"/>
                <a:gd name="T8" fmla="*/ 3 w 9"/>
                <a:gd name="T9" fmla="*/ 8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9"/>
                <a:gd name="T17" fmla="*/ 9 w 9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9">
                  <a:moveTo>
                    <a:pt x="3" y="8"/>
                  </a:moveTo>
                  <a:cubicBezTo>
                    <a:pt x="0" y="9"/>
                    <a:pt x="0" y="7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6" y="1"/>
                    <a:pt x="9" y="4"/>
                    <a:pt x="7" y="5"/>
                  </a:cubicBezTo>
                  <a:cubicBezTo>
                    <a:pt x="6" y="7"/>
                    <a:pt x="7" y="7"/>
                    <a:pt x="3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6692900" y="4531891"/>
              <a:ext cx="212725" cy="65087"/>
            </a:xfrm>
            <a:custGeom>
              <a:avLst/>
              <a:gdLst>
                <a:gd name="T0" fmla="*/ 24 w 119"/>
                <a:gd name="T1" fmla="*/ 1 h 37"/>
                <a:gd name="T2" fmla="*/ 18 w 119"/>
                <a:gd name="T3" fmla="*/ 3 h 37"/>
                <a:gd name="T4" fmla="*/ 9 w 119"/>
                <a:gd name="T5" fmla="*/ 1 h 37"/>
                <a:gd name="T6" fmla="*/ 4 w 119"/>
                <a:gd name="T7" fmla="*/ 5 h 37"/>
                <a:gd name="T8" fmla="*/ 0 w 119"/>
                <a:gd name="T9" fmla="*/ 10 h 37"/>
                <a:gd name="T10" fmla="*/ 9 w 119"/>
                <a:gd name="T11" fmla="*/ 12 h 37"/>
                <a:gd name="T12" fmla="*/ 14 w 119"/>
                <a:gd name="T13" fmla="*/ 16 h 37"/>
                <a:gd name="T14" fmla="*/ 22 w 119"/>
                <a:gd name="T15" fmla="*/ 19 h 37"/>
                <a:gd name="T16" fmla="*/ 33 w 119"/>
                <a:gd name="T17" fmla="*/ 24 h 37"/>
                <a:gd name="T18" fmla="*/ 43 w 119"/>
                <a:gd name="T19" fmla="*/ 23 h 37"/>
                <a:gd name="T20" fmla="*/ 66 w 119"/>
                <a:gd name="T21" fmla="*/ 29 h 37"/>
                <a:gd name="T22" fmla="*/ 90 w 119"/>
                <a:gd name="T23" fmla="*/ 31 h 37"/>
                <a:gd name="T24" fmla="*/ 100 w 119"/>
                <a:gd name="T25" fmla="*/ 31 h 37"/>
                <a:gd name="T26" fmla="*/ 116 w 119"/>
                <a:gd name="T27" fmla="*/ 36 h 37"/>
                <a:gd name="T28" fmla="*/ 116 w 119"/>
                <a:gd name="T29" fmla="*/ 31 h 37"/>
                <a:gd name="T30" fmla="*/ 114 w 119"/>
                <a:gd name="T31" fmla="*/ 26 h 37"/>
                <a:gd name="T32" fmla="*/ 110 w 119"/>
                <a:gd name="T33" fmla="*/ 22 h 37"/>
                <a:gd name="T34" fmla="*/ 100 w 119"/>
                <a:gd name="T35" fmla="*/ 24 h 37"/>
                <a:gd name="T36" fmla="*/ 93 w 119"/>
                <a:gd name="T37" fmla="*/ 20 h 37"/>
                <a:gd name="T38" fmla="*/ 87 w 119"/>
                <a:gd name="T39" fmla="*/ 12 h 37"/>
                <a:gd name="T40" fmla="*/ 72 w 119"/>
                <a:gd name="T41" fmla="*/ 8 h 37"/>
                <a:gd name="T42" fmla="*/ 66 w 119"/>
                <a:gd name="T43" fmla="*/ 9 h 37"/>
                <a:gd name="T44" fmla="*/ 53 w 119"/>
                <a:gd name="T45" fmla="*/ 12 h 37"/>
                <a:gd name="T46" fmla="*/ 39 w 119"/>
                <a:gd name="T47" fmla="*/ 7 h 37"/>
                <a:gd name="T48" fmla="*/ 31 w 119"/>
                <a:gd name="T49" fmla="*/ 5 h 37"/>
                <a:gd name="T50" fmla="*/ 24 w 119"/>
                <a:gd name="T51" fmla="*/ 1 h 3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9"/>
                <a:gd name="T79" fmla="*/ 0 h 37"/>
                <a:gd name="T80" fmla="*/ 119 w 119"/>
                <a:gd name="T81" fmla="*/ 37 h 3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9" h="37">
                  <a:moveTo>
                    <a:pt x="24" y="1"/>
                  </a:moveTo>
                  <a:cubicBezTo>
                    <a:pt x="21" y="2"/>
                    <a:pt x="20" y="3"/>
                    <a:pt x="18" y="3"/>
                  </a:cubicBezTo>
                  <a:cubicBezTo>
                    <a:pt x="16" y="3"/>
                    <a:pt x="11" y="1"/>
                    <a:pt x="9" y="1"/>
                  </a:cubicBezTo>
                  <a:cubicBezTo>
                    <a:pt x="7" y="1"/>
                    <a:pt x="5" y="4"/>
                    <a:pt x="4" y="5"/>
                  </a:cubicBezTo>
                  <a:cubicBezTo>
                    <a:pt x="3" y="6"/>
                    <a:pt x="0" y="9"/>
                    <a:pt x="0" y="10"/>
                  </a:cubicBezTo>
                  <a:cubicBezTo>
                    <a:pt x="1" y="11"/>
                    <a:pt x="7" y="11"/>
                    <a:pt x="9" y="12"/>
                  </a:cubicBezTo>
                  <a:cubicBezTo>
                    <a:pt x="12" y="13"/>
                    <a:pt x="13" y="14"/>
                    <a:pt x="14" y="16"/>
                  </a:cubicBezTo>
                  <a:cubicBezTo>
                    <a:pt x="14" y="18"/>
                    <a:pt x="18" y="18"/>
                    <a:pt x="22" y="19"/>
                  </a:cubicBezTo>
                  <a:cubicBezTo>
                    <a:pt x="27" y="20"/>
                    <a:pt x="31" y="24"/>
                    <a:pt x="33" y="24"/>
                  </a:cubicBezTo>
                  <a:cubicBezTo>
                    <a:pt x="36" y="24"/>
                    <a:pt x="35" y="22"/>
                    <a:pt x="43" y="23"/>
                  </a:cubicBezTo>
                  <a:cubicBezTo>
                    <a:pt x="51" y="24"/>
                    <a:pt x="57" y="27"/>
                    <a:pt x="66" y="29"/>
                  </a:cubicBezTo>
                  <a:cubicBezTo>
                    <a:pt x="75" y="31"/>
                    <a:pt x="85" y="30"/>
                    <a:pt x="90" y="31"/>
                  </a:cubicBezTo>
                  <a:cubicBezTo>
                    <a:pt x="96" y="32"/>
                    <a:pt x="94" y="29"/>
                    <a:pt x="100" y="31"/>
                  </a:cubicBezTo>
                  <a:cubicBezTo>
                    <a:pt x="106" y="33"/>
                    <a:pt x="114" y="37"/>
                    <a:pt x="116" y="36"/>
                  </a:cubicBezTo>
                  <a:cubicBezTo>
                    <a:pt x="117" y="35"/>
                    <a:pt x="119" y="33"/>
                    <a:pt x="116" y="31"/>
                  </a:cubicBezTo>
                  <a:cubicBezTo>
                    <a:pt x="113" y="29"/>
                    <a:pt x="115" y="27"/>
                    <a:pt x="114" y="26"/>
                  </a:cubicBezTo>
                  <a:cubicBezTo>
                    <a:pt x="114" y="24"/>
                    <a:pt x="112" y="22"/>
                    <a:pt x="110" y="22"/>
                  </a:cubicBezTo>
                  <a:cubicBezTo>
                    <a:pt x="108" y="22"/>
                    <a:pt x="103" y="25"/>
                    <a:pt x="100" y="24"/>
                  </a:cubicBezTo>
                  <a:cubicBezTo>
                    <a:pt x="97" y="23"/>
                    <a:pt x="93" y="22"/>
                    <a:pt x="93" y="20"/>
                  </a:cubicBezTo>
                  <a:cubicBezTo>
                    <a:pt x="93" y="17"/>
                    <a:pt x="91" y="13"/>
                    <a:pt x="87" y="12"/>
                  </a:cubicBezTo>
                  <a:cubicBezTo>
                    <a:pt x="84" y="11"/>
                    <a:pt x="75" y="9"/>
                    <a:pt x="72" y="8"/>
                  </a:cubicBezTo>
                  <a:cubicBezTo>
                    <a:pt x="69" y="7"/>
                    <a:pt x="68" y="6"/>
                    <a:pt x="66" y="9"/>
                  </a:cubicBezTo>
                  <a:cubicBezTo>
                    <a:pt x="64" y="12"/>
                    <a:pt x="59" y="13"/>
                    <a:pt x="53" y="12"/>
                  </a:cubicBezTo>
                  <a:cubicBezTo>
                    <a:pt x="46" y="11"/>
                    <a:pt x="41" y="8"/>
                    <a:pt x="39" y="7"/>
                  </a:cubicBezTo>
                  <a:cubicBezTo>
                    <a:pt x="37" y="5"/>
                    <a:pt x="35" y="5"/>
                    <a:pt x="31" y="5"/>
                  </a:cubicBezTo>
                  <a:cubicBezTo>
                    <a:pt x="28" y="5"/>
                    <a:pt x="25" y="0"/>
                    <a:pt x="24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6859588" y="4554116"/>
              <a:ext cx="28575" cy="9525"/>
            </a:xfrm>
            <a:custGeom>
              <a:avLst/>
              <a:gdLst>
                <a:gd name="T0" fmla="*/ 4 w 16"/>
                <a:gd name="T1" fmla="*/ 5 h 5"/>
                <a:gd name="T2" fmla="*/ 2 w 16"/>
                <a:gd name="T3" fmla="*/ 1 h 5"/>
                <a:gd name="T4" fmla="*/ 16 w 16"/>
                <a:gd name="T5" fmla="*/ 0 h 5"/>
                <a:gd name="T6" fmla="*/ 10 w 16"/>
                <a:gd name="T7" fmla="*/ 3 h 5"/>
                <a:gd name="T8" fmla="*/ 4 w 16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5"/>
                <a:gd name="T17" fmla="*/ 16 w 16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5">
                  <a:moveTo>
                    <a:pt x="4" y="5"/>
                  </a:moveTo>
                  <a:cubicBezTo>
                    <a:pt x="1" y="4"/>
                    <a:pt x="0" y="2"/>
                    <a:pt x="2" y="1"/>
                  </a:cubicBezTo>
                  <a:cubicBezTo>
                    <a:pt x="3" y="0"/>
                    <a:pt x="15" y="0"/>
                    <a:pt x="16" y="0"/>
                  </a:cubicBezTo>
                  <a:cubicBezTo>
                    <a:pt x="16" y="1"/>
                    <a:pt x="12" y="3"/>
                    <a:pt x="10" y="3"/>
                  </a:cubicBezTo>
                  <a:cubicBezTo>
                    <a:pt x="9" y="3"/>
                    <a:pt x="5" y="5"/>
                    <a:pt x="4" y="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6900863" y="4581103"/>
              <a:ext cx="26987" cy="22225"/>
            </a:xfrm>
            <a:custGeom>
              <a:avLst/>
              <a:gdLst>
                <a:gd name="T0" fmla="*/ 8 w 15"/>
                <a:gd name="T1" fmla="*/ 0 h 12"/>
                <a:gd name="T2" fmla="*/ 1 w 15"/>
                <a:gd name="T3" fmla="*/ 2 h 12"/>
                <a:gd name="T4" fmla="*/ 4 w 15"/>
                <a:gd name="T5" fmla="*/ 5 h 12"/>
                <a:gd name="T6" fmla="*/ 8 w 15"/>
                <a:gd name="T7" fmla="*/ 9 h 12"/>
                <a:gd name="T8" fmla="*/ 14 w 15"/>
                <a:gd name="T9" fmla="*/ 4 h 12"/>
                <a:gd name="T10" fmla="*/ 8 w 15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12"/>
                <a:gd name="T20" fmla="*/ 15 w 15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12">
                  <a:moveTo>
                    <a:pt x="8" y="0"/>
                  </a:moveTo>
                  <a:cubicBezTo>
                    <a:pt x="4" y="0"/>
                    <a:pt x="0" y="1"/>
                    <a:pt x="1" y="2"/>
                  </a:cubicBezTo>
                  <a:cubicBezTo>
                    <a:pt x="2" y="3"/>
                    <a:pt x="1" y="3"/>
                    <a:pt x="4" y="5"/>
                  </a:cubicBezTo>
                  <a:cubicBezTo>
                    <a:pt x="8" y="8"/>
                    <a:pt x="5" y="12"/>
                    <a:pt x="8" y="9"/>
                  </a:cubicBezTo>
                  <a:cubicBezTo>
                    <a:pt x="12" y="7"/>
                    <a:pt x="15" y="5"/>
                    <a:pt x="14" y="4"/>
                  </a:cubicBezTo>
                  <a:cubicBezTo>
                    <a:pt x="12" y="2"/>
                    <a:pt x="9" y="0"/>
                    <a:pt x="8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6927850" y="4587453"/>
              <a:ext cx="23813" cy="14288"/>
            </a:xfrm>
            <a:custGeom>
              <a:avLst/>
              <a:gdLst>
                <a:gd name="T0" fmla="*/ 12 w 13"/>
                <a:gd name="T1" fmla="*/ 3 h 8"/>
                <a:gd name="T2" fmla="*/ 6 w 13"/>
                <a:gd name="T3" fmla="*/ 1 h 8"/>
                <a:gd name="T4" fmla="*/ 2 w 13"/>
                <a:gd name="T5" fmla="*/ 6 h 8"/>
                <a:gd name="T6" fmla="*/ 7 w 13"/>
                <a:gd name="T7" fmla="*/ 6 h 8"/>
                <a:gd name="T8" fmla="*/ 12 w 13"/>
                <a:gd name="T9" fmla="*/ 3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"/>
                <a:gd name="T16" fmla="*/ 0 h 8"/>
                <a:gd name="T17" fmla="*/ 13 w 1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" h="8">
                  <a:moveTo>
                    <a:pt x="12" y="3"/>
                  </a:moveTo>
                  <a:cubicBezTo>
                    <a:pt x="10" y="1"/>
                    <a:pt x="7" y="0"/>
                    <a:pt x="6" y="1"/>
                  </a:cubicBezTo>
                  <a:cubicBezTo>
                    <a:pt x="4" y="2"/>
                    <a:pt x="0" y="6"/>
                    <a:pt x="2" y="6"/>
                  </a:cubicBezTo>
                  <a:cubicBezTo>
                    <a:pt x="4" y="6"/>
                    <a:pt x="5" y="8"/>
                    <a:pt x="7" y="6"/>
                  </a:cubicBezTo>
                  <a:cubicBezTo>
                    <a:pt x="9" y="4"/>
                    <a:pt x="13" y="4"/>
                    <a:pt x="12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6951663" y="4587453"/>
              <a:ext cx="28575" cy="19050"/>
            </a:xfrm>
            <a:custGeom>
              <a:avLst/>
              <a:gdLst>
                <a:gd name="T0" fmla="*/ 3 w 16"/>
                <a:gd name="T1" fmla="*/ 3 h 11"/>
                <a:gd name="T2" fmla="*/ 0 w 16"/>
                <a:gd name="T3" fmla="*/ 6 h 11"/>
                <a:gd name="T4" fmla="*/ 3 w 16"/>
                <a:gd name="T5" fmla="*/ 11 h 11"/>
                <a:gd name="T6" fmla="*/ 13 w 16"/>
                <a:gd name="T7" fmla="*/ 8 h 11"/>
                <a:gd name="T8" fmla="*/ 13 w 16"/>
                <a:gd name="T9" fmla="*/ 6 h 11"/>
                <a:gd name="T10" fmla="*/ 10 w 16"/>
                <a:gd name="T11" fmla="*/ 2 h 11"/>
                <a:gd name="T12" fmla="*/ 7 w 16"/>
                <a:gd name="T13" fmla="*/ 1 h 11"/>
                <a:gd name="T14" fmla="*/ 3 w 16"/>
                <a:gd name="T15" fmla="*/ 3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"/>
                <a:gd name="T25" fmla="*/ 0 h 11"/>
                <a:gd name="T26" fmla="*/ 16 w 16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" h="11">
                  <a:moveTo>
                    <a:pt x="3" y="3"/>
                  </a:moveTo>
                  <a:cubicBezTo>
                    <a:pt x="2" y="3"/>
                    <a:pt x="0" y="4"/>
                    <a:pt x="0" y="6"/>
                  </a:cubicBezTo>
                  <a:cubicBezTo>
                    <a:pt x="0" y="8"/>
                    <a:pt x="0" y="11"/>
                    <a:pt x="3" y="11"/>
                  </a:cubicBezTo>
                  <a:cubicBezTo>
                    <a:pt x="6" y="11"/>
                    <a:pt x="11" y="10"/>
                    <a:pt x="13" y="8"/>
                  </a:cubicBezTo>
                  <a:cubicBezTo>
                    <a:pt x="14" y="7"/>
                    <a:pt x="16" y="8"/>
                    <a:pt x="13" y="6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1" y="1"/>
                    <a:pt x="9" y="0"/>
                    <a:pt x="7" y="1"/>
                  </a:cubicBezTo>
                  <a:cubicBezTo>
                    <a:pt x="5" y="2"/>
                    <a:pt x="3" y="3"/>
                    <a:pt x="3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6969125" y="4582691"/>
              <a:ext cx="42863" cy="22225"/>
            </a:xfrm>
            <a:custGeom>
              <a:avLst/>
              <a:gdLst>
                <a:gd name="T0" fmla="*/ 3 w 24"/>
                <a:gd name="T1" fmla="*/ 0 h 12"/>
                <a:gd name="T2" fmla="*/ 1 w 24"/>
                <a:gd name="T3" fmla="*/ 2 h 12"/>
                <a:gd name="T4" fmla="*/ 6 w 24"/>
                <a:gd name="T5" fmla="*/ 5 h 12"/>
                <a:gd name="T6" fmla="*/ 10 w 24"/>
                <a:gd name="T7" fmla="*/ 9 h 12"/>
                <a:gd name="T8" fmla="*/ 19 w 24"/>
                <a:gd name="T9" fmla="*/ 9 h 12"/>
                <a:gd name="T10" fmla="*/ 18 w 24"/>
                <a:gd name="T11" fmla="*/ 3 h 12"/>
                <a:gd name="T12" fmla="*/ 3 w 24"/>
                <a:gd name="T13" fmla="*/ 0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12"/>
                <a:gd name="T23" fmla="*/ 24 w 24"/>
                <a:gd name="T24" fmla="*/ 12 h 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12">
                  <a:moveTo>
                    <a:pt x="3" y="0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3" y="2"/>
                    <a:pt x="6" y="3"/>
                    <a:pt x="6" y="5"/>
                  </a:cubicBezTo>
                  <a:cubicBezTo>
                    <a:pt x="6" y="7"/>
                    <a:pt x="4" y="9"/>
                    <a:pt x="10" y="9"/>
                  </a:cubicBezTo>
                  <a:cubicBezTo>
                    <a:pt x="15" y="9"/>
                    <a:pt x="19" y="12"/>
                    <a:pt x="19" y="9"/>
                  </a:cubicBezTo>
                  <a:cubicBezTo>
                    <a:pt x="19" y="5"/>
                    <a:pt x="24" y="5"/>
                    <a:pt x="18" y="3"/>
                  </a:cubicBezTo>
                  <a:cubicBezTo>
                    <a:pt x="12" y="1"/>
                    <a:pt x="3" y="0"/>
                    <a:pt x="3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Freeform 73"/>
            <p:cNvSpPr>
              <a:spLocks/>
            </p:cNvSpPr>
            <p:nvPr/>
          </p:nvSpPr>
          <p:spPr bwMode="auto">
            <a:xfrm>
              <a:off x="7018338" y="4585866"/>
              <a:ext cx="57150" cy="15875"/>
            </a:xfrm>
            <a:custGeom>
              <a:avLst/>
              <a:gdLst>
                <a:gd name="T0" fmla="*/ 7 w 32"/>
                <a:gd name="T1" fmla="*/ 1 h 9"/>
                <a:gd name="T2" fmla="*/ 1 w 32"/>
                <a:gd name="T3" fmla="*/ 5 h 9"/>
                <a:gd name="T4" fmla="*/ 4 w 32"/>
                <a:gd name="T5" fmla="*/ 6 h 9"/>
                <a:gd name="T6" fmla="*/ 16 w 32"/>
                <a:gd name="T7" fmla="*/ 7 h 9"/>
                <a:gd name="T8" fmla="*/ 30 w 32"/>
                <a:gd name="T9" fmla="*/ 7 h 9"/>
                <a:gd name="T10" fmla="*/ 29 w 32"/>
                <a:gd name="T11" fmla="*/ 4 h 9"/>
                <a:gd name="T12" fmla="*/ 24 w 32"/>
                <a:gd name="T13" fmla="*/ 6 h 9"/>
                <a:gd name="T14" fmla="*/ 14 w 32"/>
                <a:gd name="T15" fmla="*/ 3 h 9"/>
                <a:gd name="T16" fmla="*/ 7 w 32"/>
                <a:gd name="T17" fmla="*/ 1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"/>
                <a:gd name="T28" fmla="*/ 0 h 9"/>
                <a:gd name="T29" fmla="*/ 32 w 32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" h="9">
                  <a:moveTo>
                    <a:pt x="7" y="1"/>
                  </a:moveTo>
                  <a:cubicBezTo>
                    <a:pt x="5" y="0"/>
                    <a:pt x="2" y="3"/>
                    <a:pt x="1" y="5"/>
                  </a:cubicBezTo>
                  <a:cubicBezTo>
                    <a:pt x="0" y="6"/>
                    <a:pt x="1" y="6"/>
                    <a:pt x="4" y="6"/>
                  </a:cubicBezTo>
                  <a:cubicBezTo>
                    <a:pt x="7" y="6"/>
                    <a:pt x="11" y="7"/>
                    <a:pt x="16" y="7"/>
                  </a:cubicBezTo>
                  <a:cubicBezTo>
                    <a:pt x="20" y="7"/>
                    <a:pt x="28" y="9"/>
                    <a:pt x="30" y="7"/>
                  </a:cubicBezTo>
                  <a:cubicBezTo>
                    <a:pt x="32" y="5"/>
                    <a:pt x="31" y="4"/>
                    <a:pt x="29" y="4"/>
                  </a:cubicBezTo>
                  <a:cubicBezTo>
                    <a:pt x="27" y="5"/>
                    <a:pt x="29" y="6"/>
                    <a:pt x="24" y="6"/>
                  </a:cubicBezTo>
                  <a:cubicBezTo>
                    <a:pt x="19" y="5"/>
                    <a:pt x="17" y="4"/>
                    <a:pt x="14" y="3"/>
                  </a:cubicBezTo>
                  <a:cubicBezTo>
                    <a:pt x="11" y="3"/>
                    <a:pt x="9" y="1"/>
                    <a:pt x="7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Freeform 74"/>
            <p:cNvSpPr>
              <a:spLocks/>
            </p:cNvSpPr>
            <p:nvPr/>
          </p:nvSpPr>
          <p:spPr bwMode="auto">
            <a:xfrm>
              <a:off x="6997700" y="4614441"/>
              <a:ext cx="52388" cy="19050"/>
            </a:xfrm>
            <a:custGeom>
              <a:avLst/>
              <a:gdLst>
                <a:gd name="T0" fmla="*/ 2 w 29"/>
                <a:gd name="T1" fmla="*/ 0 h 11"/>
                <a:gd name="T2" fmla="*/ 10 w 29"/>
                <a:gd name="T3" fmla="*/ 4 h 11"/>
                <a:gd name="T4" fmla="*/ 23 w 29"/>
                <a:gd name="T5" fmla="*/ 11 h 11"/>
                <a:gd name="T6" fmla="*/ 17 w 29"/>
                <a:gd name="T7" fmla="*/ 2 h 11"/>
                <a:gd name="T8" fmla="*/ 2 w 29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1"/>
                <a:gd name="T17" fmla="*/ 29 w 29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1">
                  <a:moveTo>
                    <a:pt x="2" y="0"/>
                  </a:moveTo>
                  <a:cubicBezTo>
                    <a:pt x="0" y="0"/>
                    <a:pt x="6" y="1"/>
                    <a:pt x="10" y="4"/>
                  </a:cubicBezTo>
                  <a:cubicBezTo>
                    <a:pt x="14" y="7"/>
                    <a:pt x="21" y="11"/>
                    <a:pt x="23" y="11"/>
                  </a:cubicBezTo>
                  <a:cubicBezTo>
                    <a:pt x="29" y="8"/>
                    <a:pt x="22" y="4"/>
                    <a:pt x="17" y="2"/>
                  </a:cubicBezTo>
                  <a:cubicBezTo>
                    <a:pt x="12" y="1"/>
                    <a:pt x="4" y="0"/>
                    <a:pt x="2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Freeform 75"/>
            <p:cNvSpPr>
              <a:spLocks/>
            </p:cNvSpPr>
            <p:nvPr/>
          </p:nvSpPr>
          <p:spPr bwMode="auto">
            <a:xfrm>
              <a:off x="7165975" y="4466803"/>
              <a:ext cx="22225" cy="15875"/>
            </a:xfrm>
            <a:custGeom>
              <a:avLst/>
              <a:gdLst>
                <a:gd name="T0" fmla="*/ 8 w 13"/>
                <a:gd name="T1" fmla="*/ 9 h 9"/>
                <a:gd name="T2" fmla="*/ 2 w 13"/>
                <a:gd name="T3" fmla="*/ 3 h 9"/>
                <a:gd name="T4" fmla="*/ 12 w 13"/>
                <a:gd name="T5" fmla="*/ 1 h 9"/>
                <a:gd name="T6" fmla="*/ 8 w 13"/>
                <a:gd name="T7" fmla="*/ 9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9"/>
                <a:gd name="T14" fmla="*/ 13 w 13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9">
                  <a:moveTo>
                    <a:pt x="8" y="9"/>
                  </a:moveTo>
                  <a:cubicBezTo>
                    <a:pt x="3" y="9"/>
                    <a:pt x="0" y="6"/>
                    <a:pt x="2" y="3"/>
                  </a:cubicBezTo>
                  <a:cubicBezTo>
                    <a:pt x="3" y="0"/>
                    <a:pt x="10" y="0"/>
                    <a:pt x="12" y="1"/>
                  </a:cubicBezTo>
                  <a:cubicBezTo>
                    <a:pt x="13" y="2"/>
                    <a:pt x="12" y="8"/>
                    <a:pt x="8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Freeform 76"/>
            <p:cNvSpPr>
              <a:spLocks/>
            </p:cNvSpPr>
            <p:nvPr/>
          </p:nvSpPr>
          <p:spPr bwMode="auto">
            <a:xfrm>
              <a:off x="7208838" y="4460453"/>
              <a:ext cx="69850" cy="26988"/>
            </a:xfrm>
            <a:custGeom>
              <a:avLst/>
              <a:gdLst>
                <a:gd name="T0" fmla="*/ 6 w 39"/>
                <a:gd name="T1" fmla="*/ 9 h 15"/>
                <a:gd name="T2" fmla="*/ 3 w 39"/>
                <a:gd name="T3" fmla="*/ 4 h 15"/>
                <a:gd name="T4" fmla="*/ 11 w 39"/>
                <a:gd name="T5" fmla="*/ 2 h 15"/>
                <a:gd name="T6" fmla="*/ 23 w 39"/>
                <a:gd name="T7" fmla="*/ 1 h 15"/>
                <a:gd name="T8" fmla="*/ 37 w 39"/>
                <a:gd name="T9" fmla="*/ 9 h 15"/>
                <a:gd name="T10" fmla="*/ 35 w 39"/>
                <a:gd name="T11" fmla="*/ 13 h 15"/>
                <a:gd name="T12" fmla="*/ 19 w 39"/>
                <a:gd name="T13" fmla="*/ 7 h 15"/>
                <a:gd name="T14" fmla="*/ 6 w 39"/>
                <a:gd name="T15" fmla="*/ 9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9"/>
                <a:gd name="T25" fmla="*/ 0 h 15"/>
                <a:gd name="T26" fmla="*/ 39 w 39"/>
                <a:gd name="T27" fmla="*/ 15 h 1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9" h="15">
                  <a:moveTo>
                    <a:pt x="6" y="9"/>
                  </a:moveTo>
                  <a:cubicBezTo>
                    <a:pt x="4" y="9"/>
                    <a:pt x="0" y="7"/>
                    <a:pt x="3" y="4"/>
                  </a:cubicBezTo>
                  <a:cubicBezTo>
                    <a:pt x="5" y="2"/>
                    <a:pt x="6" y="1"/>
                    <a:pt x="11" y="2"/>
                  </a:cubicBezTo>
                  <a:cubicBezTo>
                    <a:pt x="16" y="3"/>
                    <a:pt x="18" y="0"/>
                    <a:pt x="23" y="1"/>
                  </a:cubicBezTo>
                  <a:cubicBezTo>
                    <a:pt x="27" y="3"/>
                    <a:pt x="35" y="6"/>
                    <a:pt x="37" y="9"/>
                  </a:cubicBezTo>
                  <a:cubicBezTo>
                    <a:pt x="39" y="12"/>
                    <a:pt x="39" y="15"/>
                    <a:pt x="35" y="13"/>
                  </a:cubicBezTo>
                  <a:cubicBezTo>
                    <a:pt x="31" y="11"/>
                    <a:pt x="26" y="7"/>
                    <a:pt x="19" y="7"/>
                  </a:cubicBezTo>
                  <a:cubicBezTo>
                    <a:pt x="12" y="8"/>
                    <a:pt x="9" y="8"/>
                    <a:pt x="6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Freeform 77"/>
            <p:cNvSpPr>
              <a:spLocks/>
            </p:cNvSpPr>
            <p:nvPr/>
          </p:nvSpPr>
          <p:spPr bwMode="auto">
            <a:xfrm>
              <a:off x="6999288" y="4357266"/>
              <a:ext cx="150812" cy="165100"/>
            </a:xfrm>
            <a:custGeom>
              <a:avLst/>
              <a:gdLst>
                <a:gd name="T0" fmla="*/ 34 w 84"/>
                <a:gd name="T1" fmla="*/ 82 h 92"/>
                <a:gd name="T2" fmla="*/ 34 w 84"/>
                <a:gd name="T3" fmla="*/ 75 h 92"/>
                <a:gd name="T4" fmla="*/ 27 w 84"/>
                <a:gd name="T5" fmla="*/ 67 h 92"/>
                <a:gd name="T6" fmla="*/ 29 w 84"/>
                <a:gd name="T7" fmla="*/ 56 h 92"/>
                <a:gd name="T8" fmla="*/ 19 w 84"/>
                <a:gd name="T9" fmla="*/ 58 h 92"/>
                <a:gd name="T10" fmla="*/ 20 w 84"/>
                <a:gd name="T11" fmla="*/ 67 h 92"/>
                <a:gd name="T12" fmla="*/ 18 w 84"/>
                <a:gd name="T13" fmla="*/ 74 h 92"/>
                <a:gd name="T14" fmla="*/ 20 w 84"/>
                <a:gd name="T15" fmla="*/ 81 h 92"/>
                <a:gd name="T16" fmla="*/ 17 w 84"/>
                <a:gd name="T17" fmla="*/ 88 h 92"/>
                <a:gd name="T18" fmla="*/ 14 w 84"/>
                <a:gd name="T19" fmla="*/ 91 h 92"/>
                <a:gd name="T20" fmla="*/ 6 w 84"/>
                <a:gd name="T21" fmla="*/ 88 h 92"/>
                <a:gd name="T22" fmla="*/ 10 w 84"/>
                <a:gd name="T23" fmla="*/ 74 h 92"/>
                <a:gd name="T24" fmla="*/ 5 w 84"/>
                <a:gd name="T25" fmla="*/ 66 h 92"/>
                <a:gd name="T26" fmla="*/ 0 w 84"/>
                <a:gd name="T27" fmla="*/ 61 h 92"/>
                <a:gd name="T28" fmla="*/ 2 w 84"/>
                <a:gd name="T29" fmla="*/ 53 h 92"/>
                <a:gd name="T30" fmla="*/ 5 w 84"/>
                <a:gd name="T31" fmla="*/ 40 h 92"/>
                <a:gd name="T32" fmla="*/ 11 w 84"/>
                <a:gd name="T33" fmla="*/ 29 h 92"/>
                <a:gd name="T34" fmla="*/ 11 w 84"/>
                <a:gd name="T35" fmla="*/ 20 h 92"/>
                <a:gd name="T36" fmla="*/ 17 w 84"/>
                <a:gd name="T37" fmla="*/ 11 h 92"/>
                <a:gd name="T38" fmla="*/ 24 w 84"/>
                <a:gd name="T39" fmla="*/ 10 h 92"/>
                <a:gd name="T40" fmla="*/ 29 w 84"/>
                <a:gd name="T41" fmla="*/ 5 h 92"/>
                <a:gd name="T42" fmla="*/ 41 w 84"/>
                <a:gd name="T43" fmla="*/ 9 h 92"/>
                <a:gd name="T44" fmla="*/ 59 w 84"/>
                <a:gd name="T45" fmla="*/ 10 h 92"/>
                <a:gd name="T46" fmla="*/ 74 w 84"/>
                <a:gd name="T47" fmla="*/ 4 h 92"/>
                <a:gd name="T48" fmla="*/ 81 w 84"/>
                <a:gd name="T49" fmla="*/ 2 h 92"/>
                <a:gd name="T50" fmla="*/ 73 w 84"/>
                <a:gd name="T51" fmla="*/ 14 h 92"/>
                <a:gd name="T52" fmla="*/ 64 w 84"/>
                <a:gd name="T53" fmla="*/ 17 h 92"/>
                <a:gd name="T54" fmla="*/ 49 w 84"/>
                <a:gd name="T55" fmla="*/ 15 h 92"/>
                <a:gd name="T56" fmla="*/ 28 w 84"/>
                <a:gd name="T57" fmla="*/ 16 h 92"/>
                <a:gd name="T58" fmla="*/ 18 w 84"/>
                <a:gd name="T59" fmla="*/ 17 h 92"/>
                <a:gd name="T60" fmla="*/ 15 w 84"/>
                <a:gd name="T61" fmla="*/ 25 h 92"/>
                <a:gd name="T62" fmla="*/ 20 w 84"/>
                <a:gd name="T63" fmla="*/ 33 h 92"/>
                <a:gd name="T64" fmla="*/ 28 w 84"/>
                <a:gd name="T65" fmla="*/ 39 h 92"/>
                <a:gd name="T66" fmla="*/ 35 w 84"/>
                <a:gd name="T67" fmla="*/ 33 h 92"/>
                <a:gd name="T68" fmla="*/ 46 w 84"/>
                <a:gd name="T69" fmla="*/ 33 h 92"/>
                <a:gd name="T70" fmla="*/ 52 w 84"/>
                <a:gd name="T71" fmla="*/ 33 h 92"/>
                <a:gd name="T72" fmla="*/ 46 w 84"/>
                <a:gd name="T73" fmla="*/ 39 h 92"/>
                <a:gd name="T74" fmla="*/ 35 w 84"/>
                <a:gd name="T75" fmla="*/ 46 h 92"/>
                <a:gd name="T76" fmla="*/ 32 w 84"/>
                <a:gd name="T77" fmla="*/ 45 h 92"/>
                <a:gd name="T78" fmla="*/ 38 w 84"/>
                <a:gd name="T79" fmla="*/ 53 h 92"/>
                <a:gd name="T80" fmla="*/ 45 w 84"/>
                <a:gd name="T81" fmla="*/ 63 h 92"/>
                <a:gd name="T82" fmla="*/ 46 w 84"/>
                <a:gd name="T83" fmla="*/ 70 h 92"/>
                <a:gd name="T84" fmla="*/ 51 w 84"/>
                <a:gd name="T85" fmla="*/ 74 h 92"/>
                <a:gd name="T86" fmla="*/ 53 w 84"/>
                <a:gd name="T87" fmla="*/ 76 h 92"/>
                <a:gd name="T88" fmla="*/ 46 w 84"/>
                <a:gd name="T89" fmla="*/ 80 h 92"/>
                <a:gd name="T90" fmla="*/ 42 w 84"/>
                <a:gd name="T91" fmla="*/ 81 h 92"/>
                <a:gd name="T92" fmla="*/ 34 w 84"/>
                <a:gd name="T93" fmla="*/ 82 h 9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4"/>
                <a:gd name="T142" fmla="*/ 0 h 92"/>
                <a:gd name="T143" fmla="*/ 84 w 84"/>
                <a:gd name="T144" fmla="*/ 92 h 9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4" h="92">
                  <a:moveTo>
                    <a:pt x="34" y="82"/>
                  </a:moveTo>
                  <a:cubicBezTo>
                    <a:pt x="32" y="80"/>
                    <a:pt x="36" y="77"/>
                    <a:pt x="34" y="75"/>
                  </a:cubicBezTo>
                  <a:cubicBezTo>
                    <a:pt x="31" y="73"/>
                    <a:pt x="26" y="70"/>
                    <a:pt x="27" y="67"/>
                  </a:cubicBezTo>
                  <a:cubicBezTo>
                    <a:pt x="28" y="64"/>
                    <a:pt x="33" y="56"/>
                    <a:pt x="29" y="56"/>
                  </a:cubicBezTo>
                  <a:cubicBezTo>
                    <a:pt x="25" y="56"/>
                    <a:pt x="20" y="54"/>
                    <a:pt x="19" y="58"/>
                  </a:cubicBezTo>
                  <a:cubicBezTo>
                    <a:pt x="18" y="63"/>
                    <a:pt x="20" y="65"/>
                    <a:pt x="20" y="67"/>
                  </a:cubicBezTo>
                  <a:cubicBezTo>
                    <a:pt x="20" y="69"/>
                    <a:pt x="18" y="73"/>
                    <a:pt x="18" y="74"/>
                  </a:cubicBezTo>
                  <a:cubicBezTo>
                    <a:pt x="18" y="75"/>
                    <a:pt x="21" y="78"/>
                    <a:pt x="20" y="81"/>
                  </a:cubicBezTo>
                  <a:cubicBezTo>
                    <a:pt x="18" y="84"/>
                    <a:pt x="17" y="86"/>
                    <a:pt x="17" y="88"/>
                  </a:cubicBezTo>
                  <a:cubicBezTo>
                    <a:pt x="17" y="90"/>
                    <a:pt x="18" y="91"/>
                    <a:pt x="14" y="91"/>
                  </a:cubicBezTo>
                  <a:cubicBezTo>
                    <a:pt x="10" y="91"/>
                    <a:pt x="5" y="92"/>
                    <a:pt x="6" y="88"/>
                  </a:cubicBezTo>
                  <a:cubicBezTo>
                    <a:pt x="7" y="84"/>
                    <a:pt x="13" y="79"/>
                    <a:pt x="10" y="74"/>
                  </a:cubicBezTo>
                  <a:cubicBezTo>
                    <a:pt x="7" y="70"/>
                    <a:pt x="8" y="67"/>
                    <a:pt x="5" y="66"/>
                  </a:cubicBezTo>
                  <a:cubicBezTo>
                    <a:pt x="2" y="65"/>
                    <a:pt x="0" y="64"/>
                    <a:pt x="0" y="61"/>
                  </a:cubicBezTo>
                  <a:cubicBezTo>
                    <a:pt x="0" y="57"/>
                    <a:pt x="0" y="55"/>
                    <a:pt x="2" y="53"/>
                  </a:cubicBezTo>
                  <a:cubicBezTo>
                    <a:pt x="3" y="51"/>
                    <a:pt x="4" y="46"/>
                    <a:pt x="5" y="40"/>
                  </a:cubicBezTo>
                  <a:cubicBezTo>
                    <a:pt x="7" y="34"/>
                    <a:pt x="10" y="33"/>
                    <a:pt x="11" y="29"/>
                  </a:cubicBezTo>
                  <a:cubicBezTo>
                    <a:pt x="12" y="25"/>
                    <a:pt x="10" y="23"/>
                    <a:pt x="11" y="20"/>
                  </a:cubicBezTo>
                  <a:cubicBezTo>
                    <a:pt x="13" y="16"/>
                    <a:pt x="16" y="12"/>
                    <a:pt x="17" y="11"/>
                  </a:cubicBezTo>
                  <a:cubicBezTo>
                    <a:pt x="18" y="11"/>
                    <a:pt x="23" y="12"/>
                    <a:pt x="24" y="10"/>
                  </a:cubicBezTo>
                  <a:cubicBezTo>
                    <a:pt x="25" y="9"/>
                    <a:pt x="24" y="4"/>
                    <a:pt x="29" y="5"/>
                  </a:cubicBezTo>
                  <a:cubicBezTo>
                    <a:pt x="33" y="6"/>
                    <a:pt x="35" y="9"/>
                    <a:pt x="41" y="9"/>
                  </a:cubicBezTo>
                  <a:cubicBezTo>
                    <a:pt x="46" y="10"/>
                    <a:pt x="55" y="10"/>
                    <a:pt x="59" y="10"/>
                  </a:cubicBezTo>
                  <a:cubicBezTo>
                    <a:pt x="63" y="10"/>
                    <a:pt x="68" y="9"/>
                    <a:pt x="74" y="4"/>
                  </a:cubicBezTo>
                  <a:cubicBezTo>
                    <a:pt x="79" y="0"/>
                    <a:pt x="84" y="0"/>
                    <a:pt x="81" y="2"/>
                  </a:cubicBezTo>
                  <a:cubicBezTo>
                    <a:pt x="79" y="5"/>
                    <a:pt x="76" y="12"/>
                    <a:pt x="73" y="14"/>
                  </a:cubicBezTo>
                  <a:cubicBezTo>
                    <a:pt x="71" y="15"/>
                    <a:pt x="71" y="17"/>
                    <a:pt x="64" y="17"/>
                  </a:cubicBezTo>
                  <a:cubicBezTo>
                    <a:pt x="58" y="17"/>
                    <a:pt x="54" y="15"/>
                    <a:pt x="49" y="15"/>
                  </a:cubicBezTo>
                  <a:cubicBezTo>
                    <a:pt x="44" y="15"/>
                    <a:pt x="31" y="16"/>
                    <a:pt x="28" y="16"/>
                  </a:cubicBezTo>
                  <a:cubicBezTo>
                    <a:pt x="25" y="16"/>
                    <a:pt x="19" y="15"/>
                    <a:pt x="18" y="17"/>
                  </a:cubicBezTo>
                  <a:cubicBezTo>
                    <a:pt x="17" y="18"/>
                    <a:pt x="15" y="22"/>
                    <a:pt x="15" y="25"/>
                  </a:cubicBezTo>
                  <a:cubicBezTo>
                    <a:pt x="15" y="29"/>
                    <a:pt x="17" y="32"/>
                    <a:pt x="20" y="33"/>
                  </a:cubicBezTo>
                  <a:cubicBezTo>
                    <a:pt x="24" y="35"/>
                    <a:pt x="24" y="40"/>
                    <a:pt x="28" y="39"/>
                  </a:cubicBezTo>
                  <a:cubicBezTo>
                    <a:pt x="32" y="39"/>
                    <a:pt x="31" y="34"/>
                    <a:pt x="35" y="33"/>
                  </a:cubicBezTo>
                  <a:cubicBezTo>
                    <a:pt x="38" y="33"/>
                    <a:pt x="43" y="33"/>
                    <a:pt x="46" y="33"/>
                  </a:cubicBezTo>
                  <a:cubicBezTo>
                    <a:pt x="49" y="32"/>
                    <a:pt x="53" y="30"/>
                    <a:pt x="52" y="33"/>
                  </a:cubicBezTo>
                  <a:cubicBezTo>
                    <a:pt x="51" y="35"/>
                    <a:pt x="48" y="37"/>
                    <a:pt x="46" y="39"/>
                  </a:cubicBezTo>
                  <a:cubicBezTo>
                    <a:pt x="44" y="40"/>
                    <a:pt x="37" y="46"/>
                    <a:pt x="35" y="46"/>
                  </a:cubicBezTo>
                  <a:cubicBezTo>
                    <a:pt x="34" y="46"/>
                    <a:pt x="32" y="43"/>
                    <a:pt x="32" y="45"/>
                  </a:cubicBezTo>
                  <a:cubicBezTo>
                    <a:pt x="32" y="47"/>
                    <a:pt x="35" y="50"/>
                    <a:pt x="38" y="53"/>
                  </a:cubicBezTo>
                  <a:cubicBezTo>
                    <a:pt x="42" y="56"/>
                    <a:pt x="45" y="60"/>
                    <a:pt x="45" y="63"/>
                  </a:cubicBezTo>
                  <a:cubicBezTo>
                    <a:pt x="45" y="65"/>
                    <a:pt x="45" y="70"/>
                    <a:pt x="46" y="70"/>
                  </a:cubicBezTo>
                  <a:cubicBezTo>
                    <a:pt x="48" y="71"/>
                    <a:pt x="48" y="73"/>
                    <a:pt x="51" y="74"/>
                  </a:cubicBezTo>
                  <a:cubicBezTo>
                    <a:pt x="54" y="74"/>
                    <a:pt x="57" y="75"/>
                    <a:pt x="53" y="76"/>
                  </a:cubicBezTo>
                  <a:cubicBezTo>
                    <a:pt x="49" y="76"/>
                    <a:pt x="48" y="80"/>
                    <a:pt x="46" y="80"/>
                  </a:cubicBezTo>
                  <a:cubicBezTo>
                    <a:pt x="44" y="80"/>
                    <a:pt x="44" y="79"/>
                    <a:pt x="42" y="81"/>
                  </a:cubicBezTo>
                  <a:cubicBezTo>
                    <a:pt x="40" y="83"/>
                    <a:pt x="36" y="83"/>
                    <a:pt x="34" y="8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5" name="Freeform 78"/>
            <p:cNvSpPr>
              <a:spLocks/>
            </p:cNvSpPr>
            <p:nvPr/>
          </p:nvSpPr>
          <p:spPr bwMode="auto">
            <a:xfrm>
              <a:off x="7194550" y="4342978"/>
              <a:ext cx="39688" cy="74613"/>
            </a:xfrm>
            <a:custGeom>
              <a:avLst/>
              <a:gdLst>
                <a:gd name="T0" fmla="*/ 10 w 22"/>
                <a:gd name="T1" fmla="*/ 8 h 41"/>
                <a:gd name="T2" fmla="*/ 8 w 22"/>
                <a:gd name="T3" fmla="*/ 3 h 41"/>
                <a:gd name="T4" fmla="*/ 5 w 22"/>
                <a:gd name="T5" fmla="*/ 4 h 41"/>
                <a:gd name="T6" fmla="*/ 2 w 22"/>
                <a:gd name="T7" fmla="*/ 15 h 41"/>
                <a:gd name="T8" fmla="*/ 3 w 22"/>
                <a:gd name="T9" fmla="*/ 21 h 41"/>
                <a:gd name="T10" fmla="*/ 8 w 22"/>
                <a:gd name="T11" fmla="*/ 36 h 41"/>
                <a:gd name="T12" fmla="*/ 13 w 22"/>
                <a:gd name="T13" fmla="*/ 39 h 41"/>
                <a:gd name="T14" fmla="*/ 9 w 22"/>
                <a:gd name="T15" fmla="*/ 27 h 41"/>
                <a:gd name="T16" fmla="*/ 13 w 22"/>
                <a:gd name="T17" fmla="*/ 24 h 41"/>
                <a:gd name="T18" fmla="*/ 20 w 22"/>
                <a:gd name="T19" fmla="*/ 25 h 41"/>
                <a:gd name="T20" fmla="*/ 15 w 22"/>
                <a:gd name="T21" fmla="*/ 19 h 41"/>
                <a:gd name="T22" fmla="*/ 17 w 22"/>
                <a:gd name="T23" fmla="*/ 14 h 41"/>
                <a:gd name="T24" fmla="*/ 11 w 22"/>
                <a:gd name="T25" fmla="*/ 12 h 41"/>
                <a:gd name="T26" fmla="*/ 6 w 22"/>
                <a:gd name="T27" fmla="*/ 17 h 41"/>
                <a:gd name="T28" fmla="*/ 10 w 22"/>
                <a:gd name="T29" fmla="*/ 8 h 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2"/>
                <a:gd name="T46" fmla="*/ 0 h 41"/>
                <a:gd name="T47" fmla="*/ 22 w 22"/>
                <a:gd name="T48" fmla="*/ 41 h 4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2" h="41">
                  <a:moveTo>
                    <a:pt x="10" y="8"/>
                  </a:moveTo>
                  <a:cubicBezTo>
                    <a:pt x="8" y="5"/>
                    <a:pt x="8" y="5"/>
                    <a:pt x="8" y="3"/>
                  </a:cubicBezTo>
                  <a:cubicBezTo>
                    <a:pt x="8" y="2"/>
                    <a:pt x="7" y="0"/>
                    <a:pt x="5" y="4"/>
                  </a:cubicBezTo>
                  <a:cubicBezTo>
                    <a:pt x="3" y="7"/>
                    <a:pt x="0" y="11"/>
                    <a:pt x="2" y="15"/>
                  </a:cubicBezTo>
                  <a:cubicBezTo>
                    <a:pt x="3" y="19"/>
                    <a:pt x="3" y="18"/>
                    <a:pt x="3" y="21"/>
                  </a:cubicBezTo>
                  <a:cubicBezTo>
                    <a:pt x="3" y="25"/>
                    <a:pt x="5" y="33"/>
                    <a:pt x="8" y="36"/>
                  </a:cubicBezTo>
                  <a:cubicBezTo>
                    <a:pt x="11" y="39"/>
                    <a:pt x="16" y="41"/>
                    <a:pt x="13" y="39"/>
                  </a:cubicBezTo>
                  <a:cubicBezTo>
                    <a:pt x="11" y="37"/>
                    <a:pt x="8" y="31"/>
                    <a:pt x="9" y="27"/>
                  </a:cubicBezTo>
                  <a:cubicBezTo>
                    <a:pt x="9" y="23"/>
                    <a:pt x="9" y="24"/>
                    <a:pt x="13" y="24"/>
                  </a:cubicBezTo>
                  <a:cubicBezTo>
                    <a:pt x="17" y="24"/>
                    <a:pt x="22" y="28"/>
                    <a:pt x="20" y="25"/>
                  </a:cubicBezTo>
                  <a:cubicBezTo>
                    <a:pt x="17" y="21"/>
                    <a:pt x="12" y="21"/>
                    <a:pt x="15" y="19"/>
                  </a:cubicBezTo>
                  <a:cubicBezTo>
                    <a:pt x="17" y="17"/>
                    <a:pt x="17" y="16"/>
                    <a:pt x="17" y="14"/>
                  </a:cubicBezTo>
                  <a:cubicBezTo>
                    <a:pt x="17" y="11"/>
                    <a:pt x="13" y="10"/>
                    <a:pt x="11" y="12"/>
                  </a:cubicBezTo>
                  <a:cubicBezTo>
                    <a:pt x="9" y="14"/>
                    <a:pt x="5" y="19"/>
                    <a:pt x="6" y="17"/>
                  </a:cubicBezTo>
                  <a:cubicBezTo>
                    <a:pt x="7" y="15"/>
                    <a:pt x="11" y="10"/>
                    <a:pt x="10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6" name="Freeform 79"/>
            <p:cNvSpPr>
              <a:spLocks/>
            </p:cNvSpPr>
            <p:nvPr/>
          </p:nvSpPr>
          <p:spPr bwMode="auto">
            <a:xfrm>
              <a:off x="7215188" y="4336628"/>
              <a:ext cx="12700" cy="12700"/>
            </a:xfrm>
            <a:custGeom>
              <a:avLst/>
              <a:gdLst>
                <a:gd name="T0" fmla="*/ 2 w 7"/>
                <a:gd name="T1" fmla="*/ 7 h 7"/>
                <a:gd name="T2" fmla="*/ 3 w 7"/>
                <a:gd name="T3" fmla="*/ 1 h 7"/>
                <a:gd name="T4" fmla="*/ 6 w 7"/>
                <a:gd name="T5" fmla="*/ 2 h 7"/>
                <a:gd name="T6" fmla="*/ 2 w 7"/>
                <a:gd name="T7" fmla="*/ 7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"/>
                <a:gd name="T13" fmla="*/ 0 h 7"/>
                <a:gd name="T14" fmla="*/ 7 w 7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" h="7">
                  <a:moveTo>
                    <a:pt x="2" y="7"/>
                  </a:moveTo>
                  <a:cubicBezTo>
                    <a:pt x="0" y="7"/>
                    <a:pt x="1" y="3"/>
                    <a:pt x="3" y="1"/>
                  </a:cubicBezTo>
                  <a:cubicBezTo>
                    <a:pt x="5" y="0"/>
                    <a:pt x="5" y="1"/>
                    <a:pt x="6" y="2"/>
                  </a:cubicBezTo>
                  <a:cubicBezTo>
                    <a:pt x="7" y="4"/>
                    <a:pt x="4" y="7"/>
                    <a:pt x="2" y="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7" name="Freeform 80"/>
            <p:cNvSpPr>
              <a:spLocks/>
            </p:cNvSpPr>
            <p:nvPr/>
          </p:nvSpPr>
          <p:spPr bwMode="auto">
            <a:xfrm>
              <a:off x="7265988" y="4396953"/>
              <a:ext cx="23812" cy="9525"/>
            </a:xfrm>
            <a:custGeom>
              <a:avLst/>
              <a:gdLst>
                <a:gd name="T0" fmla="*/ 12 w 13"/>
                <a:gd name="T1" fmla="*/ 4 h 5"/>
                <a:gd name="T2" fmla="*/ 0 w 13"/>
                <a:gd name="T3" fmla="*/ 2 h 5"/>
                <a:gd name="T4" fmla="*/ 12 w 13"/>
                <a:gd name="T5" fmla="*/ 4 h 5"/>
                <a:gd name="T6" fmla="*/ 0 60000 65536"/>
                <a:gd name="T7" fmla="*/ 0 60000 65536"/>
                <a:gd name="T8" fmla="*/ 0 60000 65536"/>
                <a:gd name="T9" fmla="*/ 0 w 13"/>
                <a:gd name="T10" fmla="*/ 0 h 5"/>
                <a:gd name="T11" fmla="*/ 13 w 13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" h="5">
                  <a:moveTo>
                    <a:pt x="12" y="4"/>
                  </a:moveTo>
                  <a:cubicBezTo>
                    <a:pt x="13" y="1"/>
                    <a:pt x="0" y="0"/>
                    <a:pt x="0" y="2"/>
                  </a:cubicBezTo>
                  <a:cubicBezTo>
                    <a:pt x="0" y="4"/>
                    <a:pt x="11" y="5"/>
                    <a:pt x="12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8" name="Freeform 81"/>
            <p:cNvSpPr>
              <a:spLocks/>
            </p:cNvSpPr>
            <p:nvPr/>
          </p:nvSpPr>
          <p:spPr bwMode="auto">
            <a:xfrm>
              <a:off x="7272338" y="4404891"/>
              <a:ext cx="84137" cy="44450"/>
            </a:xfrm>
            <a:custGeom>
              <a:avLst/>
              <a:gdLst>
                <a:gd name="T0" fmla="*/ 24 w 47"/>
                <a:gd name="T1" fmla="*/ 0 h 25"/>
                <a:gd name="T2" fmla="*/ 17 w 47"/>
                <a:gd name="T3" fmla="*/ 3 h 25"/>
                <a:gd name="T4" fmla="*/ 7 w 47"/>
                <a:gd name="T5" fmla="*/ 8 h 25"/>
                <a:gd name="T6" fmla="*/ 4 w 47"/>
                <a:gd name="T7" fmla="*/ 9 h 25"/>
                <a:gd name="T8" fmla="*/ 0 w 47"/>
                <a:gd name="T9" fmla="*/ 7 h 25"/>
                <a:gd name="T10" fmla="*/ 4 w 47"/>
                <a:gd name="T11" fmla="*/ 14 h 25"/>
                <a:gd name="T12" fmla="*/ 8 w 47"/>
                <a:gd name="T13" fmla="*/ 16 h 25"/>
                <a:gd name="T14" fmla="*/ 17 w 47"/>
                <a:gd name="T15" fmla="*/ 18 h 25"/>
                <a:gd name="T16" fmla="*/ 24 w 47"/>
                <a:gd name="T17" fmla="*/ 25 h 25"/>
                <a:gd name="T18" fmla="*/ 41 w 47"/>
                <a:gd name="T19" fmla="*/ 24 h 25"/>
                <a:gd name="T20" fmla="*/ 44 w 47"/>
                <a:gd name="T21" fmla="*/ 19 h 25"/>
                <a:gd name="T22" fmla="*/ 45 w 47"/>
                <a:gd name="T23" fmla="*/ 13 h 25"/>
                <a:gd name="T24" fmla="*/ 43 w 47"/>
                <a:gd name="T25" fmla="*/ 6 h 25"/>
                <a:gd name="T26" fmla="*/ 32 w 47"/>
                <a:gd name="T27" fmla="*/ 3 h 25"/>
                <a:gd name="T28" fmla="*/ 24 w 47"/>
                <a:gd name="T29" fmla="*/ 0 h 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"/>
                <a:gd name="T46" fmla="*/ 0 h 25"/>
                <a:gd name="T47" fmla="*/ 47 w 47"/>
                <a:gd name="T48" fmla="*/ 25 h 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" h="25">
                  <a:moveTo>
                    <a:pt x="24" y="0"/>
                  </a:moveTo>
                  <a:cubicBezTo>
                    <a:pt x="23" y="0"/>
                    <a:pt x="21" y="1"/>
                    <a:pt x="17" y="3"/>
                  </a:cubicBezTo>
                  <a:cubicBezTo>
                    <a:pt x="12" y="4"/>
                    <a:pt x="7" y="7"/>
                    <a:pt x="7" y="8"/>
                  </a:cubicBezTo>
                  <a:cubicBezTo>
                    <a:pt x="7" y="10"/>
                    <a:pt x="6" y="11"/>
                    <a:pt x="4" y="9"/>
                  </a:cubicBezTo>
                  <a:cubicBezTo>
                    <a:pt x="3" y="8"/>
                    <a:pt x="0" y="5"/>
                    <a:pt x="0" y="7"/>
                  </a:cubicBezTo>
                  <a:cubicBezTo>
                    <a:pt x="0" y="9"/>
                    <a:pt x="3" y="12"/>
                    <a:pt x="4" y="14"/>
                  </a:cubicBezTo>
                  <a:cubicBezTo>
                    <a:pt x="6" y="16"/>
                    <a:pt x="4" y="16"/>
                    <a:pt x="8" y="16"/>
                  </a:cubicBezTo>
                  <a:cubicBezTo>
                    <a:pt x="13" y="16"/>
                    <a:pt x="16" y="15"/>
                    <a:pt x="17" y="18"/>
                  </a:cubicBezTo>
                  <a:cubicBezTo>
                    <a:pt x="19" y="21"/>
                    <a:pt x="20" y="25"/>
                    <a:pt x="24" y="25"/>
                  </a:cubicBezTo>
                  <a:cubicBezTo>
                    <a:pt x="28" y="25"/>
                    <a:pt x="38" y="25"/>
                    <a:pt x="41" y="24"/>
                  </a:cubicBezTo>
                  <a:cubicBezTo>
                    <a:pt x="44" y="24"/>
                    <a:pt x="44" y="21"/>
                    <a:pt x="44" y="19"/>
                  </a:cubicBezTo>
                  <a:cubicBezTo>
                    <a:pt x="44" y="16"/>
                    <a:pt x="47" y="15"/>
                    <a:pt x="45" y="13"/>
                  </a:cubicBezTo>
                  <a:cubicBezTo>
                    <a:pt x="44" y="11"/>
                    <a:pt x="46" y="8"/>
                    <a:pt x="43" y="6"/>
                  </a:cubicBezTo>
                  <a:cubicBezTo>
                    <a:pt x="40" y="4"/>
                    <a:pt x="36" y="6"/>
                    <a:pt x="32" y="3"/>
                  </a:cubicBezTo>
                  <a:cubicBezTo>
                    <a:pt x="29" y="1"/>
                    <a:pt x="26" y="1"/>
                    <a:pt x="24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auto">
            <a:xfrm>
              <a:off x="7680325" y="4495378"/>
              <a:ext cx="90488" cy="49213"/>
            </a:xfrm>
            <a:custGeom>
              <a:avLst/>
              <a:gdLst>
                <a:gd name="T0" fmla="*/ 1 w 50"/>
                <a:gd name="T1" fmla="*/ 17 h 27"/>
                <a:gd name="T2" fmla="*/ 5 w 50"/>
                <a:gd name="T3" fmla="*/ 16 h 27"/>
                <a:gd name="T4" fmla="*/ 18 w 50"/>
                <a:gd name="T5" fmla="*/ 16 h 27"/>
                <a:gd name="T6" fmla="*/ 22 w 50"/>
                <a:gd name="T7" fmla="*/ 14 h 27"/>
                <a:gd name="T8" fmla="*/ 33 w 50"/>
                <a:gd name="T9" fmla="*/ 14 h 27"/>
                <a:gd name="T10" fmla="*/ 39 w 50"/>
                <a:gd name="T11" fmla="*/ 9 h 27"/>
                <a:gd name="T12" fmla="*/ 42 w 50"/>
                <a:gd name="T13" fmla="*/ 3 h 27"/>
                <a:gd name="T14" fmla="*/ 47 w 50"/>
                <a:gd name="T15" fmla="*/ 0 h 27"/>
                <a:gd name="T16" fmla="*/ 50 w 50"/>
                <a:gd name="T17" fmla="*/ 5 h 27"/>
                <a:gd name="T18" fmla="*/ 47 w 50"/>
                <a:gd name="T19" fmla="*/ 12 h 27"/>
                <a:gd name="T20" fmla="*/ 45 w 50"/>
                <a:gd name="T21" fmla="*/ 16 h 27"/>
                <a:gd name="T22" fmla="*/ 37 w 50"/>
                <a:gd name="T23" fmla="*/ 20 h 27"/>
                <a:gd name="T24" fmla="*/ 23 w 50"/>
                <a:gd name="T25" fmla="*/ 27 h 27"/>
                <a:gd name="T26" fmla="*/ 1 w 50"/>
                <a:gd name="T27" fmla="*/ 17 h 2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0"/>
                <a:gd name="T43" fmla="*/ 0 h 27"/>
                <a:gd name="T44" fmla="*/ 50 w 50"/>
                <a:gd name="T45" fmla="*/ 27 h 2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0" h="27">
                  <a:moveTo>
                    <a:pt x="1" y="17"/>
                  </a:moveTo>
                  <a:cubicBezTo>
                    <a:pt x="1" y="16"/>
                    <a:pt x="2" y="15"/>
                    <a:pt x="5" y="16"/>
                  </a:cubicBezTo>
                  <a:cubicBezTo>
                    <a:pt x="9" y="17"/>
                    <a:pt x="15" y="18"/>
                    <a:pt x="18" y="16"/>
                  </a:cubicBezTo>
                  <a:cubicBezTo>
                    <a:pt x="20" y="15"/>
                    <a:pt x="19" y="12"/>
                    <a:pt x="22" y="14"/>
                  </a:cubicBezTo>
                  <a:cubicBezTo>
                    <a:pt x="25" y="16"/>
                    <a:pt x="29" y="17"/>
                    <a:pt x="33" y="14"/>
                  </a:cubicBezTo>
                  <a:cubicBezTo>
                    <a:pt x="36" y="12"/>
                    <a:pt x="35" y="10"/>
                    <a:pt x="39" y="9"/>
                  </a:cubicBezTo>
                  <a:cubicBezTo>
                    <a:pt x="43" y="9"/>
                    <a:pt x="42" y="6"/>
                    <a:pt x="42" y="3"/>
                  </a:cubicBezTo>
                  <a:cubicBezTo>
                    <a:pt x="43" y="0"/>
                    <a:pt x="44" y="0"/>
                    <a:pt x="47" y="0"/>
                  </a:cubicBezTo>
                  <a:cubicBezTo>
                    <a:pt x="49" y="0"/>
                    <a:pt x="50" y="4"/>
                    <a:pt x="50" y="5"/>
                  </a:cubicBezTo>
                  <a:cubicBezTo>
                    <a:pt x="50" y="7"/>
                    <a:pt x="47" y="10"/>
                    <a:pt x="47" y="12"/>
                  </a:cubicBezTo>
                  <a:cubicBezTo>
                    <a:pt x="47" y="13"/>
                    <a:pt x="49" y="15"/>
                    <a:pt x="45" y="16"/>
                  </a:cubicBezTo>
                  <a:cubicBezTo>
                    <a:pt x="41" y="16"/>
                    <a:pt x="38" y="17"/>
                    <a:pt x="37" y="20"/>
                  </a:cubicBezTo>
                  <a:cubicBezTo>
                    <a:pt x="35" y="23"/>
                    <a:pt x="29" y="27"/>
                    <a:pt x="23" y="27"/>
                  </a:cubicBezTo>
                  <a:cubicBezTo>
                    <a:pt x="17" y="26"/>
                    <a:pt x="0" y="23"/>
                    <a:pt x="1" y="1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auto">
            <a:xfrm>
              <a:off x="7820025" y="4517603"/>
              <a:ext cx="34925" cy="38100"/>
            </a:xfrm>
            <a:custGeom>
              <a:avLst/>
              <a:gdLst>
                <a:gd name="T0" fmla="*/ 2 w 19"/>
                <a:gd name="T1" fmla="*/ 1 h 22"/>
                <a:gd name="T2" fmla="*/ 5 w 19"/>
                <a:gd name="T3" fmla="*/ 11 h 22"/>
                <a:gd name="T4" fmla="*/ 15 w 19"/>
                <a:gd name="T5" fmla="*/ 22 h 22"/>
                <a:gd name="T6" fmla="*/ 19 w 19"/>
                <a:gd name="T7" fmla="*/ 19 h 22"/>
                <a:gd name="T8" fmla="*/ 14 w 19"/>
                <a:gd name="T9" fmla="*/ 11 h 22"/>
                <a:gd name="T10" fmla="*/ 6 w 19"/>
                <a:gd name="T11" fmla="*/ 5 h 22"/>
                <a:gd name="T12" fmla="*/ 2 w 19"/>
                <a:gd name="T13" fmla="*/ 1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22"/>
                <a:gd name="T23" fmla="*/ 19 w 19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22">
                  <a:moveTo>
                    <a:pt x="2" y="1"/>
                  </a:moveTo>
                  <a:cubicBezTo>
                    <a:pt x="0" y="1"/>
                    <a:pt x="3" y="7"/>
                    <a:pt x="5" y="11"/>
                  </a:cubicBezTo>
                  <a:cubicBezTo>
                    <a:pt x="6" y="15"/>
                    <a:pt x="12" y="21"/>
                    <a:pt x="15" y="22"/>
                  </a:cubicBezTo>
                  <a:cubicBezTo>
                    <a:pt x="17" y="22"/>
                    <a:pt x="19" y="22"/>
                    <a:pt x="19" y="19"/>
                  </a:cubicBezTo>
                  <a:cubicBezTo>
                    <a:pt x="19" y="17"/>
                    <a:pt x="18" y="14"/>
                    <a:pt x="14" y="11"/>
                  </a:cubicBezTo>
                  <a:cubicBezTo>
                    <a:pt x="9" y="8"/>
                    <a:pt x="8" y="7"/>
                    <a:pt x="6" y="5"/>
                  </a:cubicBezTo>
                  <a:cubicBezTo>
                    <a:pt x="3" y="3"/>
                    <a:pt x="3" y="0"/>
                    <a:pt x="2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auto">
            <a:xfrm>
              <a:off x="7940675" y="4611266"/>
              <a:ext cx="23813" cy="23812"/>
            </a:xfrm>
            <a:custGeom>
              <a:avLst/>
              <a:gdLst>
                <a:gd name="T0" fmla="*/ 14 w 14"/>
                <a:gd name="T1" fmla="*/ 9 h 13"/>
                <a:gd name="T2" fmla="*/ 7 w 14"/>
                <a:gd name="T3" fmla="*/ 2 h 13"/>
                <a:gd name="T4" fmla="*/ 1 w 14"/>
                <a:gd name="T5" fmla="*/ 1 h 13"/>
                <a:gd name="T6" fmla="*/ 4 w 14"/>
                <a:gd name="T7" fmla="*/ 7 h 13"/>
                <a:gd name="T8" fmla="*/ 14 w 14"/>
                <a:gd name="T9" fmla="*/ 9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3"/>
                <a:gd name="T17" fmla="*/ 14 w 14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3">
                  <a:moveTo>
                    <a:pt x="14" y="9"/>
                  </a:moveTo>
                  <a:cubicBezTo>
                    <a:pt x="14" y="6"/>
                    <a:pt x="10" y="3"/>
                    <a:pt x="7" y="2"/>
                  </a:cubicBezTo>
                  <a:cubicBezTo>
                    <a:pt x="4" y="2"/>
                    <a:pt x="1" y="0"/>
                    <a:pt x="1" y="1"/>
                  </a:cubicBezTo>
                  <a:cubicBezTo>
                    <a:pt x="1" y="2"/>
                    <a:pt x="0" y="7"/>
                    <a:pt x="4" y="7"/>
                  </a:cubicBezTo>
                  <a:cubicBezTo>
                    <a:pt x="9" y="7"/>
                    <a:pt x="14" y="13"/>
                    <a:pt x="14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2" name="Freeform 85"/>
            <p:cNvSpPr>
              <a:spLocks/>
            </p:cNvSpPr>
            <p:nvPr/>
          </p:nvSpPr>
          <p:spPr bwMode="auto">
            <a:xfrm>
              <a:off x="7904163" y="4573166"/>
              <a:ext cx="46037" cy="22225"/>
            </a:xfrm>
            <a:custGeom>
              <a:avLst/>
              <a:gdLst>
                <a:gd name="T0" fmla="*/ 23 w 26"/>
                <a:gd name="T1" fmla="*/ 13 h 13"/>
                <a:gd name="T2" fmla="*/ 5 w 26"/>
                <a:gd name="T3" fmla="*/ 1 h 13"/>
                <a:gd name="T4" fmla="*/ 7 w 26"/>
                <a:gd name="T5" fmla="*/ 5 h 13"/>
                <a:gd name="T6" fmla="*/ 23 w 26"/>
                <a:gd name="T7" fmla="*/ 13 h 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13"/>
                <a:gd name="T14" fmla="*/ 26 w 26"/>
                <a:gd name="T15" fmla="*/ 13 h 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13">
                  <a:moveTo>
                    <a:pt x="23" y="13"/>
                  </a:moveTo>
                  <a:cubicBezTo>
                    <a:pt x="26" y="13"/>
                    <a:pt x="10" y="2"/>
                    <a:pt x="5" y="1"/>
                  </a:cubicBezTo>
                  <a:cubicBezTo>
                    <a:pt x="0" y="0"/>
                    <a:pt x="5" y="3"/>
                    <a:pt x="7" y="5"/>
                  </a:cubicBezTo>
                  <a:cubicBezTo>
                    <a:pt x="9" y="6"/>
                    <a:pt x="20" y="11"/>
                    <a:pt x="23" y="1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3" name="Freeform 86"/>
            <p:cNvSpPr>
              <a:spLocks/>
            </p:cNvSpPr>
            <p:nvPr/>
          </p:nvSpPr>
          <p:spPr bwMode="auto">
            <a:xfrm>
              <a:off x="7866063" y="4547766"/>
              <a:ext cx="22225" cy="22225"/>
            </a:xfrm>
            <a:custGeom>
              <a:avLst/>
              <a:gdLst>
                <a:gd name="T0" fmla="*/ 11 w 12"/>
                <a:gd name="T1" fmla="*/ 12 h 13"/>
                <a:gd name="T2" fmla="*/ 1 w 12"/>
                <a:gd name="T3" fmla="*/ 2 h 13"/>
                <a:gd name="T4" fmla="*/ 11 w 12"/>
                <a:gd name="T5" fmla="*/ 12 h 13"/>
                <a:gd name="T6" fmla="*/ 0 60000 65536"/>
                <a:gd name="T7" fmla="*/ 0 60000 65536"/>
                <a:gd name="T8" fmla="*/ 0 60000 65536"/>
                <a:gd name="T9" fmla="*/ 0 w 12"/>
                <a:gd name="T10" fmla="*/ 0 h 13"/>
                <a:gd name="T11" fmla="*/ 12 w 12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" h="13">
                  <a:moveTo>
                    <a:pt x="11" y="12"/>
                  </a:moveTo>
                  <a:cubicBezTo>
                    <a:pt x="11" y="7"/>
                    <a:pt x="0" y="0"/>
                    <a:pt x="1" y="2"/>
                  </a:cubicBezTo>
                  <a:cubicBezTo>
                    <a:pt x="2" y="5"/>
                    <a:pt x="12" y="13"/>
                    <a:pt x="11" y="1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4" name="Freeform 87"/>
            <p:cNvSpPr>
              <a:spLocks/>
            </p:cNvSpPr>
            <p:nvPr/>
          </p:nvSpPr>
          <p:spPr bwMode="auto">
            <a:xfrm>
              <a:off x="8039100" y="4873203"/>
              <a:ext cx="74613" cy="52388"/>
            </a:xfrm>
            <a:custGeom>
              <a:avLst/>
              <a:gdLst>
                <a:gd name="T0" fmla="*/ 38 w 42"/>
                <a:gd name="T1" fmla="*/ 28 h 29"/>
                <a:gd name="T2" fmla="*/ 4 w 42"/>
                <a:gd name="T3" fmla="*/ 0 h 29"/>
                <a:gd name="T4" fmla="*/ 38 w 42"/>
                <a:gd name="T5" fmla="*/ 28 h 29"/>
                <a:gd name="T6" fmla="*/ 0 60000 65536"/>
                <a:gd name="T7" fmla="*/ 0 60000 65536"/>
                <a:gd name="T8" fmla="*/ 0 60000 65536"/>
                <a:gd name="T9" fmla="*/ 0 w 42"/>
                <a:gd name="T10" fmla="*/ 0 h 29"/>
                <a:gd name="T11" fmla="*/ 42 w 42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" h="29">
                  <a:moveTo>
                    <a:pt x="38" y="28"/>
                  </a:moveTo>
                  <a:cubicBezTo>
                    <a:pt x="42" y="29"/>
                    <a:pt x="9" y="0"/>
                    <a:pt x="4" y="0"/>
                  </a:cubicBezTo>
                  <a:cubicBezTo>
                    <a:pt x="0" y="0"/>
                    <a:pt x="19" y="22"/>
                    <a:pt x="38" y="2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5" name="Freeform 88"/>
            <p:cNvSpPr>
              <a:spLocks/>
            </p:cNvSpPr>
            <p:nvPr/>
          </p:nvSpPr>
          <p:spPr bwMode="auto">
            <a:xfrm>
              <a:off x="8235950" y="5220866"/>
              <a:ext cx="52388" cy="65087"/>
            </a:xfrm>
            <a:custGeom>
              <a:avLst/>
              <a:gdLst>
                <a:gd name="T0" fmla="*/ 29 w 30"/>
                <a:gd name="T1" fmla="*/ 37 h 37"/>
                <a:gd name="T2" fmla="*/ 26 w 30"/>
                <a:gd name="T3" fmla="*/ 28 h 37"/>
                <a:gd name="T4" fmla="*/ 23 w 30"/>
                <a:gd name="T5" fmla="*/ 23 h 37"/>
                <a:gd name="T6" fmla="*/ 23 w 30"/>
                <a:gd name="T7" fmla="*/ 17 h 37"/>
                <a:gd name="T8" fmla="*/ 12 w 30"/>
                <a:gd name="T9" fmla="*/ 10 h 37"/>
                <a:gd name="T10" fmla="*/ 2 w 30"/>
                <a:gd name="T11" fmla="*/ 3 h 37"/>
                <a:gd name="T12" fmla="*/ 10 w 30"/>
                <a:gd name="T13" fmla="*/ 13 h 37"/>
                <a:gd name="T14" fmla="*/ 13 w 30"/>
                <a:gd name="T15" fmla="*/ 20 h 37"/>
                <a:gd name="T16" fmla="*/ 21 w 30"/>
                <a:gd name="T17" fmla="*/ 28 h 37"/>
                <a:gd name="T18" fmla="*/ 22 w 30"/>
                <a:gd name="T19" fmla="*/ 32 h 37"/>
                <a:gd name="T20" fmla="*/ 29 w 30"/>
                <a:gd name="T21" fmla="*/ 37 h 3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0"/>
                <a:gd name="T34" fmla="*/ 0 h 37"/>
                <a:gd name="T35" fmla="*/ 30 w 30"/>
                <a:gd name="T36" fmla="*/ 37 h 3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0" h="37">
                  <a:moveTo>
                    <a:pt x="29" y="37"/>
                  </a:moveTo>
                  <a:cubicBezTo>
                    <a:pt x="28" y="32"/>
                    <a:pt x="30" y="31"/>
                    <a:pt x="26" y="28"/>
                  </a:cubicBezTo>
                  <a:cubicBezTo>
                    <a:pt x="23" y="24"/>
                    <a:pt x="22" y="25"/>
                    <a:pt x="23" y="23"/>
                  </a:cubicBezTo>
                  <a:cubicBezTo>
                    <a:pt x="23" y="21"/>
                    <a:pt x="26" y="20"/>
                    <a:pt x="23" y="17"/>
                  </a:cubicBezTo>
                  <a:cubicBezTo>
                    <a:pt x="19" y="14"/>
                    <a:pt x="17" y="13"/>
                    <a:pt x="12" y="10"/>
                  </a:cubicBezTo>
                  <a:cubicBezTo>
                    <a:pt x="7" y="6"/>
                    <a:pt x="0" y="0"/>
                    <a:pt x="2" y="3"/>
                  </a:cubicBezTo>
                  <a:cubicBezTo>
                    <a:pt x="4" y="6"/>
                    <a:pt x="10" y="10"/>
                    <a:pt x="10" y="13"/>
                  </a:cubicBezTo>
                  <a:cubicBezTo>
                    <a:pt x="10" y="16"/>
                    <a:pt x="10" y="16"/>
                    <a:pt x="13" y="20"/>
                  </a:cubicBezTo>
                  <a:cubicBezTo>
                    <a:pt x="17" y="25"/>
                    <a:pt x="19" y="27"/>
                    <a:pt x="21" y="28"/>
                  </a:cubicBezTo>
                  <a:cubicBezTo>
                    <a:pt x="24" y="29"/>
                    <a:pt x="23" y="28"/>
                    <a:pt x="22" y="32"/>
                  </a:cubicBezTo>
                  <a:cubicBezTo>
                    <a:pt x="22" y="35"/>
                    <a:pt x="29" y="37"/>
                    <a:pt x="29" y="3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6" name="Freeform 89"/>
            <p:cNvSpPr>
              <a:spLocks/>
            </p:cNvSpPr>
            <p:nvPr/>
          </p:nvSpPr>
          <p:spPr bwMode="auto">
            <a:xfrm>
              <a:off x="8261350" y="5281191"/>
              <a:ext cx="109538" cy="133350"/>
            </a:xfrm>
            <a:custGeom>
              <a:avLst/>
              <a:gdLst>
                <a:gd name="T0" fmla="*/ 15 w 61"/>
                <a:gd name="T1" fmla="*/ 5 h 75"/>
                <a:gd name="T2" fmla="*/ 13 w 61"/>
                <a:gd name="T3" fmla="*/ 22 h 75"/>
                <a:gd name="T4" fmla="*/ 10 w 61"/>
                <a:gd name="T5" fmla="*/ 33 h 75"/>
                <a:gd name="T6" fmla="*/ 3 w 61"/>
                <a:gd name="T7" fmla="*/ 37 h 75"/>
                <a:gd name="T8" fmla="*/ 2 w 61"/>
                <a:gd name="T9" fmla="*/ 44 h 75"/>
                <a:gd name="T10" fmla="*/ 18 w 61"/>
                <a:gd name="T11" fmla="*/ 54 h 75"/>
                <a:gd name="T12" fmla="*/ 15 w 61"/>
                <a:gd name="T13" fmla="*/ 66 h 75"/>
                <a:gd name="T14" fmla="*/ 15 w 61"/>
                <a:gd name="T15" fmla="*/ 73 h 75"/>
                <a:gd name="T16" fmla="*/ 24 w 61"/>
                <a:gd name="T17" fmla="*/ 73 h 75"/>
                <a:gd name="T18" fmla="*/ 37 w 61"/>
                <a:gd name="T19" fmla="*/ 56 h 75"/>
                <a:gd name="T20" fmla="*/ 42 w 61"/>
                <a:gd name="T21" fmla="*/ 47 h 75"/>
                <a:gd name="T22" fmla="*/ 42 w 61"/>
                <a:gd name="T23" fmla="*/ 41 h 75"/>
                <a:gd name="T24" fmla="*/ 48 w 61"/>
                <a:gd name="T25" fmla="*/ 37 h 75"/>
                <a:gd name="T26" fmla="*/ 54 w 61"/>
                <a:gd name="T27" fmla="*/ 37 h 75"/>
                <a:gd name="T28" fmla="*/ 59 w 61"/>
                <a:gd name="T29" fmla="*/ 28 h 75"/>
                <a:gd name="T30" fmla="*/ 60 w 61"/>
                <a:gd name="T31" fmla="*/ 18 h 75"/>
                <a:gd name="T32" fmla="*/ 59 w 61"/>
                <a:gd name="T33" fmla="*/ 15 h 75"/>
                <a:gd name="T34" fmla="*/ 49 w 61"/>
                <a:gd name="T35" fmla="*/ 19 h 75"/>
                <a:gd name="T36" fmla="*/ 41 w 61"/>
                <a:gd name="T37" fmla="*/ 20 h 75"/>
                <a:gd name="T38" fmla="*/ 28 w 61"/>
                <a:gd name="T39" fmla="*/ 13 h 75"/>
                <a:gd name="T40" fmla="*/ 24 w 61"/>
                <a:gd name="T41" fmla="*/ 3 h 75"/>
                <a:gd name="T42" fmla="*/ 22 w 61"/>
                <a:gd name="T43" fmla="*/ 4 h 75"/>
                <a:gd name="T44" fmla="*/ 20 w 61"/>
                <a:gd name="T45" fmla="*/ 8 h 75"/>
                <a:gd name="T46" fmla="*/ 15 w 61"/>
                <a:gd name="T47" fmla="*/ 5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1"/>
                <a:gd name="T73" fmla="*/ 0 h 75"/>
                <a:gd name="T74" fmla="*/ 61 w 61"/>
                <a:gd name="T75" fmla="*/ 75 h 7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1" h="75">
                  <a:moveTo>
                    <a:pt x="15" y="5"/>
                  </a:moveTo>
                  <a:cubicBezTo>
                    <a:pt x="12" y="5"/>
                    <a:pt x="13" y="19"/>
                    <a:pt x="13" y="22"/>
                  </a:cubicBezTo>
                  <a:cubicBezTo>
                    <a:pt x="13" y="26"/>
                    <a:pt x="11" y="31"/>
                    <a:pt x="10" y="33"/>
                  </a:cubicBezTo>
                  <a:cubicBezTo>
                    <a:pt x="9" y="35"/>
                    <a:pt x="5" y="35"/>
                    <a:pt x="3" y="37"/>
                  </a:cubicBezTo>
                  <a:cubicBezTo>
                    <a:pt x="1" y="39"/>
                    <a:pt x="0" y="44"/>
                    <a:pt x="2" y="44"/>
                  </a:cubicBezTo>
                  <a:cubicBezTo>
                    <a:pt x="4" y="45"/>
                    <a:pt x="18" y="50"/>
                    <a:pt x="18" y="54"/>
                  </a:cubicBezTo>
                  <a:cubicBezTo>
                    <a:pt x="18" y="57"/>
                    <a:pt x="17" y="63"/>
                    <a:pt x="15" y="66"/>
                  </a:cubicBezTo>
                  <a:cubicBezTo>
                    <a:pt x="13" y="69"/>
                    <a:pt x="13" y="73"/>
                    <a:pt x="15" y="73"/>
                  </a:cubicBezTo>
                  <a:cubicBezTo>
                    <a:pt x="17" y="73"/>
                    <a:pt x="21" y="75"/>
                    <a:pt x="24" y="73"/>
                  </a:cubicBezTo>
                  <a:cubicBezTo>
                    <a:pt x="27" y="71"/>
                    <a:pt x="35" y="58"/>
                    <a:pt x="37" y="56"/>
                  </a:cubicBezTo>
                  <a:cubicBezTo>
                    <a:pt x="40" y="53"/>
                    <a:pt x="42" y="50"/>
                    <a:pt x="42" y="47"/>
                  </a:cubicBezTo>
                  <a:cubicBezTo>
                    <a:pt x="41" y="44"/>
                    <a:pt x="40" y="44"/>
                    <a:pt x="42" y="41"/>
                  </a:cubicBezTo>
                  <a:cubicBezTo>
                    <a:pt x="44" y="38"/>
                    <a:pt x="44" y="37"/>
                    <a:pt x="48" y="37"/>
                  </a:cubicBezTo>
                  <a:cubicBezTo>
                    <a:pt x="51" y="37"/>
                    <a:pt x="53" y="39"/>
                    <a:pt x="54" y="37"/>
                  </a:cubicBezTo>
                  <a:cubicBezTo>
                    <a:pt x="54" y="34"/>
                    <a:pt x="57" y="32"/>
                    <a:pt x="59" y="28"/>
                  </a:cubicBezTo>
                  <a:cubicBezTo>
                    <a:pt x="61" y="24"/>
                    <a:pt x="58" y="21"/>
                    <a:pt x="60" y="18"/>
                  </a:cubicBezTo>
                  <a:cubicBezTo>
                    <a:pt x="61" y="16"/>
                    <a:pt x="61" y="15"/>
                    <a:pt x="59" y="15"/>
                  </a:cubicBezTo>
                  <a:cubicBezTo>
                    <a:pt x="56" y="15"/>
                    <a:pt x="52" y="17"/>
                    <a:pt x="49" y="19"/>
                  </a:cubicBezTo>
                  <a:cubicBezTo>
                    <a:pt x="46" y="21"/>
                    <a:pt x="46" y="22"/>
                    <a:pt x="41" y="20"/>
                  </a:cubicBezTo>
                  <a:cubicBezTo>
                    <a:pt x="37" y="18"/>
                    <a:pt x="28" y="16"/>
                    <a:pt x="28" y="13"/>
                  </a:cubicBezTo>
                  <a:cubicBezTo>
                    <a:pt x="28" y="9"/>
                    <a:pt x="27" y="5"/>
                    <a:pt x="24" y="3"/>
                  </a:cubicBezTo>
                  <a:cubicBezTo>
                    <a:pt x="21" y="1"/>
                    <a:pt x="21" y="0"/>
                    <a:pt x="22" y="4"/>
                  </a:cubicBezTo>
                  <a:cubicBezTo>
                    <a:pt x="23" y="7"/>
                    <a:pt x="22" y="9"/>
                    <a:pt x="20" y="8"/>
                  </a:cubicBezTo>
                  <a:cubicBezTo>
                    <a:pt x="18" y="6"/>
                    <a:pt x="17" y="4"/>
                    <a:pt x="15" y="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7" name="Freeform 90"/>
            <p:cNvSpPr>
              <a:spLocks/>
            </p:cNvSpPr>
            <p:nvPr/>
          </p:nvSpPr>
          <p:spPr bwMode="auto">
            <a:xfrm>
              <a:off x="8096250" y="5384378"/>
              <a:ext cx="176213" cy="171450"/>
            </a:xfrm>
            <a:custGeom>
              <a:avLst/>
              <a:gdLst>
                <a:gd name="T0" fmla="*/ 85 w 99"/>
                <a:gd name="T1" fmla="*/ 11 h 96"/>
                <a:gd name="T2" fmla="*/ 82 w 99"/>
                <a:gd name="T3" fmla="*/ 6 h 96"/>
                <a:gd name="T4" fmla="*/ 78 w 99"/>
                <a:gd name="T5" fmla="*/ 2 h 96"/>
                <a:gd name="T6" fmla="*/ 69 w 99"/>
                <a:gd name="T7" fmla="*/ 11 h 96"/>
                <a:gd name="T8" fmla="*/ 69 w 99"/>
                <a:gd name="T9" fmla="*/ 17 h 96"/>
                <a:gd name="T10" fmla="*/ 60 w 99"/>
                <a:gd name="T11" fmla="*/ 31 h 96"/>
                <a:gd name="T12" fmla="*/ 46 w 99"/>
                <a:gd name="T13" fmla="*/ 43 h 96"/>
                <a:gd name="T14" fmla="*/ 32 w 99"/>
                <a:gd name="T15" fmla="*/ 51 h 96"/>
                <a:gd name="T16" fmla="*/ 23 w 99"/>
                <a:gd name="T17" fmla="*/ 56 h 96"/>
                <a:gd name="T18" fmla="*/ 13 w 99"/>
                <a:gd name="T19" fmla="*/ 68 h 96"/>
                <a:gd name="T20" fmla="*/ 6 w 99"/>
                <a:gd name="T21" fmla="*/ 71 h 96"/>
                <a:gd name="T22" fmla="*/ 4 w 99"/>
                <a:gd name="T23" fmla="*/ 80 h 96"/>
                <a:gd name="T24" fmla="*/ 2 w 99"/>
                <a:gd name="T25" fmla="*/ 84 h 96"/>
                <a:gd name="T26" fmla="*/ 2 w 99"/>
                <a:gd name="T27" fmla="*/ 90 h 96"/>
                <a:gd name="T28" fmla="*/ 12 w 99"/>
                <a:gd name="T29" fmla="*/ 90 h 96"/>
                <a:gd name="T30" fmla="*/ 24 w 99"/>
                <a:gd name="T31" fmla="*/ 95 h 96"/>
                <a:gd name="T32" fmla="*/ 44 w 99"/>
                <a:gd name="T33" fmla="*/ 90 h 96"/>
                <a:gd name="T34" fmla="*/ 56 w 99"/>
                <a:gd name="T35" fmla="*/ 73 h 96"/>
                <a:gd name="T36" fmla="*/ 65 w 99"/>
                <a:gd name="T37" fmla="*/ 57 h 96"/>
                <a:gd name="T38" fmla="*/ 76 w 99"/>
                <a:gd name="T39" fmla="*/ 53 h 96"/>
                <a:gd name="T40" fmla="*/ 84 w 99"/>
                <a:gd name="T41" fmla="*/ 49 h 96"/>
                <a:gd name="T42" fmla="*/ 81 w 99"/>
                <a:gd name="T43" fmla="*/ 44 h 96"/>
                <a:gd name="T44" fmla="*/ 91 w 99"/>
                <a:gd name="T45" fmla="*/ 30 h 96"/>
                <a:gd name="T46" fmla="*/ 98 w 99"/>
                <a:gd name="T47" fmla="*/ 18 h 96"/>
                <a:gd name="T48" fmla="*/ 98 w 99"/>
                <a:gd name="T49" fmla="*/ 12 h 96"/>
                <a:gd name="T50" fmla="*/ 96 w 99"/>
                <a:gd name="T51" fmla="*/ 9 h 96"/>
                <a:gd name="T52" fmla="*/ 95 w 99"/>
                <a:gd name="T53" fmla="*/ 6 h 96"/>
                <a:gd name="T54" fmla="*/ 90 w 99"/>
                <a:gd name="T55" fmla="*/ 10 h 96"/>
                <a:gd name="T56" fmla="*/ 85 w 99"/>
                <a:gd name="T57" fmla="*/ 11 h 9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9"/>
                <a:gd name="T88" fmla="*/ 0 h 96"/>
                <a:gd name="T89" fmla="*/ 99 w 99"/>
                <a:gd name="T90" fmla="*/ 96 h 9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9" h="96">
                  <a:moveTo>
                    <a:pt x="85" y="11"/>
                  </a:moveTo>
                  <a:cubicBezTo>
                    <a:pt x="83" y="9"/>
                    <a:pt x="85" y="8"/>
                    <a:pt x="82" y="6"/>
                  </a:cubicBezTo>
                  <a:cubicBezTo>
                    <a:pt x="79" y="4"/>
                    <a:pt x="82" y="0"/>
                    <a:pt x="78" y="2"/>
                  </a:cubicBezTo>
                  <a:cubicBezTo>
                    <a:pt x="73" y="5"/>
                    <a:pt x="69" y="8"/>
                    <a:pt x="69" y="11"/>
                  </a:cubicBezTo>
                  <a:cubicBezTo>
                    <a:pt x="69" y="14"/>
                    <a:pt x="72" y="15"/>
                    <a:pt x="69" y="17"/>
                  </a:cubicBezTo>
                  <a:cubicBezTo>
                    <a:pt x="65" y="20"/>
                    <a:pt x="63" y="28"/>
                    <a:pt x="60" y="31"/>
                  </a:cubicBezTo>
                  <a:cubicBezTo>
                    <a:pt x="57" y="34"/>
                    <a:pt x="49" y="41"/>
                    <a:pt x="46" y="43"/>
                  </a:cubicBezTo>
                  <a:cubicBezTo>
                    <a:pt x="42" y="45"/>
                    <a:pt x="33" y="49"/>
                    <a:pt x="32" y="51"/>
                  </a:cubicBezTo>
                  <a:cubicBezTo>
                    <a:pt x="30" y="54"/>
                    <a:pt x="27" y="54"/>
                    <a:pt x="23" y="56"/>
                  </a:cubicBezTo>
                  <a:cubicBezTo>
                    <a:pt x="19" y="58"/>
                    <a:pt x="17" y="67"/>
                    <a:pt x="13" y="68"/>
                  </a:cubicBezTo>
                  <a:cubicBezTo>
                    <a:pt x="10" y="70"/>
                    <a:pt x="7" y="69"/>
                    <a:pt x="6" y="71"/>
                  </a:cubicBezTo>
                  <a:cubicBezTo>
                    <a:pt x="4" y="73"/>
                    <a:pt x="4" y="78"/>
                    <a:pt x="4" y="80"/>
                  </a:cubicBezTo>
                  <a:cubicBezTo>
                    <a:pt x="4" y="83"/>
                    <a:pt x="5" y="84"/>
                    <a:pt x="2" y="84"/>
                  </a:cubicBezTo>
                  <a:cubicBezTo>
                    <a:pt x="0" y="83"/>
                    <a:pt x="2" y="90"/>
                    <a:pt x="2" y="90"/>
                  </a:cubicBezTo>
                  <a:cubicBezTo>
                    <a:pt x="2" y="90"/>
                    <a:pt x="6" y="90"/>
                    <a:pt x="12" y="90"/>
                  </a:cubicBezTo>
                  <a:cubicBezTo>
                    <a:pt x="18" y="91"/>
                    <a:pt x="20" y="94"/>
                    <a:pt x="24" y="95"/>
                  </a:cubicBezTo>
                  <a:cubicBezTo>
                    <a:pt x="28" y="96"/>
                    <a:pt x="38" y="95"/>
                    <a:pt x="44" y="90"/>
                  </a:cubicBezTo>
                  <a:cubicBezTo>
                    <a:pt x="50" y="86"/>
                    <a:pt x="55" y="83"/>
                    <a:pt x="56" y="73"/>
                  </a:cubicBezTo>
                  <a:cubicBezTo>
                    <a:pt x="58" y="63"/>
                    <a:pt x="59" y="59"/>
                    <a:pt x="65" y="57"/>
                  </a:cubicBezTo>
                  <a:cubicBezTo>
                    <a:pt x="72" y="56"/>
                    <a:pt x="71" y="52"/>
                    <a:pt x="76" y="53"/>
                  </a:cubicBezTo>
                  <a:cubicBezTo>
                    <a:pt x="81" y="53"/>
                    <a:pt x="87" y="52"/>
                    <a:pt x="84" y="49"/>
                  </a:cubicBezTo>
                  <a:cubicBezTo>
                    <a:pt x="81" y="46"/>
                    <a:pt x="79" y="49"/>
                    <a:pt x="81" y="44"/>
                  </a:cubicBezTo>
                  <a:cubicBezTo>
                    <a:pt x="82" y="39"/>
                    <a:pt x="89" y="35"/>
                    <a:pt x="91" y="30"/>
                  </a:cubicBezTo>
                  <a:cubicBezTo>
                    <a:pt x="94" y="25"/>
                    <a:pt x="98" y="21"/>
                    <a:pt x="98" y="18"/>
                  </a:cubicBezTo>
                  <a:cubicBezTo>
                    <a:pt x="98" y="14"/>
                    <a:pt x="96" y="14"/>
                    <a:pt x="98" y="12"/>
                  </a:cubicBezTo>
                  <a:cubicBezTo>
                    <a:pt x="99" y="9"/>
                    <a:pt x="98" y="9"/>
                    <a:pt x="96" y="9"/>
                  </a:cubicBezTo>
                  <a:cubicBezTo>
                    <a:pt x="93" y="9"/>
                    <a:pt x="94" y="8"/>
                    <a:pt x="95" y="6"/>
                  </a:cubicBezTo>
                  <a:cubicBezTo>
                    <a:pt x="96" y="4"/>
                    <a:pt x="92" y="8"/>
                    <a:pt x="90" y="10"/>
                  </a:cubicBezTo>
                  <a:cubicBezTo>
                    <a:pt x="87" y="12"/>
                    <a:pt x="85" y="11"/>
                    <a:pt x="85" y="1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8" name="Freeform 91"/>
            <p:cNvSpPr>
              <a:spLocks/>
            </p:cNvSpPr>
            <p:nvPr/>
          </p:nvSpPr>
          <p:spPr bwMode="auto">
            <a:xfrm>
              <a:off x="8123238" y="5555828"/>
              <a:ext cx="9525" cy="12700"/>
            </a:xfrm>
            <a:custGeom>
              <a:avLst/>
              <a:gdLst>
                <a:gd name="T0" fmla="*/ 6 w 6"/>
                <a:gd name="T1" fmla="*/ 7 h 7"/>
                <a:gd name="T2" fmla="*/ 1 w 6"/>
                <a:gd name="T3" fmla="*/ 0 h 7"/>
                <a:gd name="T4" fmla="*/ 0 w 6"/>
                <a:gd name="T5" fmla="*/ 7 h 7"/>
                <a:gd name="T6" fmla="*/ 6 w 6"/>
                <a:gd name="T7" fmla="*/ 7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7"/>
                <a:gd name="T14" fmla="*/ 6 w 6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7">
                  <a:moveTo>
                    <a:pt x="6" y="7"/>
                  </a:moveTo>
                  <a:cubicBezTo>
                    <a:pt x="2" y="4"/>
                    <a:pt x="1" y="0"/>
                    <a:pt x="1" y="0"/>
                  </a:cubicBezTo>
                  <a:cubicBezTo>
                    <a:pt x="0" y="7"/>
                    <a:pt x="0" y="7"/>
                    <a:pt x="0" y="7"/>
                  </a:cubicBezTo>
                  <a:lnTo>
                    <a:pt x="6" y="7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9" name="Freeform 92"/>
            <p:cNvSpPr>
              <a:spLocks/>
            </p:cNvSpPr>
            <p:nvPr/>
          </p:nvSpPr>
          <p:spPr bwMode="auto">
            <a:xfrm>
              <a:off x="7589838" y="5389141"/>
              <a:ext cx="88900" cy="80962"/>
            </a:xfrm>
            <a:custGeom>
              <a:avLst/>
              <a:gdLst>
                <a:gd name="T0" fmla="*/ 2 w 50"/>
                <a:gd name="T1" fmla="*/ 4 h 46"/>
                <a:gd name="T2" fmla="*/ 11 w 50"/>
                <a:gd name="T3" fmla="*/ 26 h 46"/>
                <a:gd name="T4" fmla="*/ 9 w 50"/>
                <a:gd name="T5" fmla="*/ 28 h 46"/>
                <a:gd name="T6" fmla="*/ 14 w 50"/>
                <a:gd name="T7" fmla="*/ 38 h 46"/>
                <a:gd name="T8" fmla="*/ 27 w 50"/>
                <a:gd name="T9" fmla="*/ 46 h 46"/>
                <a:gd name="T10" fmla="*/ 31 w 50"/>
                <a:gd name="T11" fmla="*/ 40 h 46"/>
                <a:gd name="T12" fmla="*/ 35 w 50"/>
                <a:gd name="T13" fmla="*/ 43 h 46"/>
                <a:gd name="T14" fmla="*/ 36 w 50"/>
                <a:gd name="T15" fmla="*/ 37 h 46"/>
                <a:gd name="T16" fmla="*/ 41 w 50"/>
                <a:gd name="T17" fmla="*/ 37 h 46"/>
                <a:gd name="T18" fmla="*/ 43 w 50"/>
                <a:gd name="T19" fmla="*/ 35 h 46"/>
                <a:gd name="T20" fmla="*/ 45 w 50"/>
                <a:gd name="T21" fmla="*/ 23 h 46"/>
                <a:gd name="T22" fmla="*/ 47 w 50"/>
                <a:gd name="T23" fmla="*/ 19 h 46"/>
                <a:gd name="T24" fmla="*/ 47 w 50"/>
                <a:gd name="T25" fmla="*/ 4 h 46"/>
                <a:gd name="T26" fmla="*/ 40 w 50"/>
                <a:gd name="T27" fmla="*/ 4 h 46"/>
                <a:gd name="T28" fmla="*/ 22 w 50"/>
                <a:gd name="T29" fmla="*/ 8 h 46"/>
                <a:gd name="T30" fmla="*/ 2 w 50"/>
                <a:gd name="T31" fmla="*/ 4 h 4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0"/>
                <a:gd name="T49" fmla="*/ 0 h 46"/>
                <a:gd name="T50" fmla="*/ 50 w 50"/>
                <a:gd name="T51" fmla="*/ 46 h 4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0" h="46">
                  <a:moveTo>
                    <a:pt x="2" y="4"/>
                  </a:moveTo>
                  <a:cubicBezTo>
                    <a:pt x="0" y="7"/>
                    <a:pt x="11" y="23"/>
                    <a:pt x="11" y="26"/>
                  </a:cubicBezTo>
                  <a:cubicBezTo>
                    <a:pt x="12" y="28"/>
                    <a:pt x="10" y="27"/>
                    <a:pt x="9" y="28"/>
                  </a:cubicBezTo>
                  <a:cubicBezTo>
                    <a:pt x="9" y="29"/>
                    <a:pt x="11" y="36"/>
                    <a:pt x="14" y="38"/>
                  </a:cubicBezTo>
                  <a:cubicBezTo>
                    <a:pt x="17" y="41"/>
                    <a:pt x="24" y="46"/>
                    <a:pt x="27" y="46"/>
                  </a:cubicBezTo>
                  <a:cubicBezTo>
                    <a:pt x="31" y="45"/>
                    <a:pt x="30" y="41"/>
                    <a:pt x="31" y="40"/>
                  </a:cubicBezTo>
                  <a:cubicBezTo>
                    <a:pt x="33" y="38"/>
                    <a:pt x="35" y="44"/>
                    <a:pt x="35" y="43"/>
                  </a:cubicBezTo>
                  <a:cubicBezTo>
                    <a:pt x="36" y="42"/>
                    <a:pt x="36" y="40"/>
                    <a:pt x="36" y="37"/>
                  </a:cubicBezTo>
                  <a:cubicBezTo>
                    <a:pt x="36" y="34"/>
                    <a:pt x="39" y="36"/>
                    <a:pt x="41" y="37"/>
                  </a:cubicBezTo>
                  <a:cubicBezTo>
                    <a:pt x="43" y="39"/>
                    <a:pt x="43" y="40"/>
                    <a:pt x="43" y="35"/>
                  </a:cubicBezTo>
                  <a:cubicBezTo>
                    <a:pt x="43" y="30"/>
                    <a:pt x="44" y="25"/>
                    <a:pt x="45" y="23"/>
                  </a:cubicBezTo>
                  <a:cubicBezTo>
                    <a:pt x="47" y="21"/>
                    <a:pt x="47" y="23"/>
                    <a:pt x="47" y="19"/>
                  </a:cubicBezTo>
                  <a:cubicBezTo>
                    <a:pt x="47" y="15"/>
                    <a:pt x="50" y="6"/>
                    <a:pt x="47" y="4"/>
                  </a:cubicBezTo>
                  <a:cubicBezTo>
                    <a:pt x="43" y="2"/>
                    <a:pt x="42" y="3"/>
                    <a:pt x="40" y="4"/>
                  </a:cubicBezTo>
                  <a:cubicBezTo>
                    <a:pt x="37" y="5"/>
                    <a:pt x="27" y="8"/>
                    <a:pt x="22" y="8"/>
                  </a:cubicBezTo>
                  <a:cubicBezTo>
                    <a:pt x="17" y="7"/>
                    <a:pt x="3" y="0"/>
                    <a:pt x="2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0" name="Freeform 93"/>
            <p:cNvSpPr>
              <a:spLocks/>
            </p:cNvSpPr>
            <p:nvPr/>
          </p:nvSpPr>
          <p:spPr bwMode="auto">
            <a:xfrm>
              <a:off x="7662863" y="5365328"/>
              <a:ext cx="14287" cy="25400"/>
            </a:xfrm>
            <a:custGeom>
              <a:avLst/>
              <a:gdLst>
                <a:gd name="T0" fmla="*/ 6 w 8"/>
                <a:gd name="T1" fmla="*/ 11 h 14"/>
                <a:gd name="T2" fmla="*/ 2 w 8"/>
                <a:gd name="T3" fmla="*/ 1 h 14"/>
                <a:gd name="T4" fmla="*/ 6 w 8"/>
                <a:gd name="T5" fmla="*/ 11 h 14"/>
                <a:gd name="T6" fmla="*/ 0 60000 65536"/>
                <a:gd name="T7" fmla="*/ 0 60000 65536"/>
                <a:gd name="T8" fmla="*/ 0 60000 65536"/>
                <a:gd name="T9" fmla="*/ 0 w 8"/>
                <a:gd name="T10" fmla="*/ 0 h 14"/>
                <a:gd name="T11" fmla="*/ 8 w 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14">
                  <a:moveTo>
                    <a:pt x="6" y="11"/>
                  </a:moveTo>
                  <a:cubicBezTo>
                    <a:pt x="6" y="14"/>
                    <a:pt x="0" y="1"/>
                    <a:pt x="2" y="1"/>
                  </a:cubicBezTo>
                  <a:cubicBezTo>
                    <a:pt x="4" y="0"/>
                    <a:pt x="8" y="3"/>
                    <a:pt x="6" y="1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1" name="Freeform 94"/>
            <p:cNvSpPr>
              <a:spLocks/>
            </p:cNvSpPr>
            <p:nvPr/>
          </p:nvSpPr>
          <p:spPr bwMode="auto">
            <a:xfrm>
              <a:off x="7567613" y="5365328"/>
              <a:ext cx="9525" cy="11113"/>
            </a:xfrm>
            <a:custGeom>
              <a:avLst/>
              <a:gdLst>
                <a:gd name="T0" fmla="*/ 3 w 5"/>
                <a:gd name="T1" fmla="*/ 6 h 6"/>
                <a:gd name="T2" fmla="*/ 3 w 5"/>
                <a:gd name="T3" fmla="*/ 0 h 6"/>
                <a:gd name="T4" fmla="*/ 3 w 5"/>
                <a:gd name="T5" fmla="*/ 6 h 6"/>
                <a:gd name="T6" fmla="*/ 0 60000 65536"/>
                <a:gd name="T7" fmla="*/ 0 60000 65536"/>
                <a:gd name="T8" fmla="*/ 0 60000 65536"/>
                <a:gd name="T9" fmla="*/ 0 w 5"/>
                <a:gd name="T10" fmla="*/ 0 h 6"/>
                <a:gd name="T11" fmla="*/ 5 w 5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6">
                  <a:moveTo>
                    <a:pt x="3" y="6"/>
                  </a:moveTo>
                  <a:cubicBezTo>
                    <a:pt x="1" y="6"/>
                    <a:pt x="0" y="1"/>
                    <a:pt x="3" y="0"/>
                  </a:cubicBezTo>
                  <a:cubicBezTo>
                    <a:pt x="5" y="0"/>
                    <a:pt x="5" y="6"/>
                    <a:pt x="3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2" name="Freeform 95"/>
            <p:cNvSpPr>
              <a:spLocks/>
            </p:cNvSpPr>
            <p:nvPr/>
          </p:nvSpPr>
          <p:spPr bwMode="auto">
            <a:xfrm>
              <a:off x="6132513" y="4169941"/>
              <a:ext cx="47625" cy="87312"/>
            </a:xfrm>
            <a:custGeom>
              <a:avLst/>
              <a:gdLst>
                <a:gd name="T0" fmla="*/ 5 w 27"/>
                <a:gd name="T1" fmla="*/ 1 h 49"/>
                <a:gd name="T2" fmla="*/ 4 w 27"/>
                <a:gd name="T3" fmla="*/ 3 h 49"/>
                <a:gd name="T4" fmla="*/ 3 w 27"/>
                <a:gd name="T5" fmla="*/ 15 h 49"/>
                <a:gd name="T6" fmla="*/ 0 w 27"/>
                <a:gd name="T7" fmla="*/ 27 h 49"/>
                <a:gd name="T8" fmla="*/ 4 w 27"/>
                <a:gd name="T9" fmla="*/ 43 h 49"/>
                <a:gd name="T10" fmla="*/ 16 w 27"/>
                <a:gd name="T11" fmla="*/ 47 h 49"/>
                <a:gd name="T12" fmla="*/ 26 w 27"/>
                <a:gd name="T13" fmla="*/ 37 h 49"/>
                <a:gd name="T14" fmla="*/ 23 w 27"/>
                <a:gd name="T15" fmla="*/ 25 h 49"/>
                <a:gd name="T16" fmla="*/ 14 w 27"/>
                <a:gd name="T17" fmla="*/ 8 h 49"/>
                <a:gd name="T18" fmla="*/ 5 w 27"/>
                <a:gd name="T19" fmla="*/ 1 h 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7"/>
                <a:gd name="T31" fmla="*/ 0 h 49"/>
                <a:gd name="T32" fmla="*/ 27 w 27"/>
                <a:gd name="T33" fmla="*/ 49 h 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7" h="49">
                  <a:moveTo>
                    <a:pt x="5" y="1"/>
                  </a:moveTo>
                  <a:cubicBezTo>
                    <a:pt x="2" y="0"/>
                    <a:pt x="4" y="1"/>
                    <a:pt x="4" y="3"/>
                  </a:cubicBezTo>
                  <a:cubicBezTo>
                    <a:pt x="4" y="5"/>
                    <a:pt x="4" y="13"/>
                    <a:pt x="3" y="15"/>
                  </a:cubicBezTo>
                  <a:cubicBezTo>
                    <a:pt x="1" y="17"/>
                    <a:pt x="0" y="23"/>
                    <a:pt x="0" y="27"/>
                  </a:cubicBezTo>
                  <a:cubicBezTo>
                    <a:pt x="0" y="31"/>
                    <a:pt x="1" y="39"/>
                    <a:pt x="4" y="43"/>
                  </a:cubicBezTo>
                  <a:cubicBezTo>
                    <a:pt x="8" y="48"/>
                    <a:pt x="11" y="49"/>
                    <a:pt x="16" y="47"/>
                  </a:cubicBezTo>
                  <a:cubicBezTo>
                    <a:pt x="21" y="44"/>
                    <a:pt x="25" y="41"/>
                    <a:pt x="26" y="37"/>
                  </a:cubicBezTo>
                  <a:cubicBezTo>
                    <a:pt x="27" y="33"/>
                    <a:pt x="25" y="30"/>
                    <a:pt x="23" y="25"/>
                  </a:cubicBezTo>
                  <a:cubicBezTo>
                    <a:pt x="21" y="20"/>
                    <a:pt x="16" y="11"/>
                    <a:pt x="14" y="8"/>
                  </a:cubicBezTo>
                  <a:cubicBezTo>
                    <a:pt x="12" y="5"/>
                    <a:pt x="8" y="1"/>
                    <a:pt x="5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3" name="Freeform 96"/>
            <p:cNvSpPr>
              <a:spLocks/>
            </p:cNvSpPr>
            <p:nvPr/>
          </p:nvSpPr>
          <p:spPr bwMode="auto">
            <a:xfrm>
              <a:off x="5283200" y="4666828"/>
              <a:ext cx="166688" cy="325438"/>
            </a:xfrm>
            <a:custGeom>
              <a:avLst/>
              <a:gdLst>
                <a:gd name="T0" fmla="*/ 80 w 93"/>
                <a:gd name="T1" fmla="*/ 5 h 182"/>
                <a:gd name="T2" fmla="*/ 76 w 93"/>
                <a:gd name="T3" fmla="*/ 2 h 182"/>
                <a:gd name="T4" fmla="*/ 73 w 93"/>
                <a:gd name="T5" fmla="*/ 8 h 182"/>
                <a:gd name="T6" fmla="*/ 69 w 93"/>
                <a:gd name="T7" fmla="*/ 19 h 182"/>
                <a:gd name="T8" fmla="*/ 65 w 93"/>
                <a:gd name="T9" fmla="*/ 22 h 182"/>
                <a:gd name="T10" fmla="*/ 60 w 93"/>
                <a:gd name="T11" fmla="*/ 22 h 182"/>
                <a:gd name="T12" fmla="*/ 61 w 93"/>
                <a:gd name="T13" fmla="*/ 26 h 182"/>
                <a:gd name="T14" fmla="*/ 58 w 93"/>
                <a:gd name="T15" fmla="*/ 30 h 182"/>
                <a:gd name="T16" fmla="*/ 58 w 93"/>
                <a:gd name="T17" fmla="*/ 34 h 182"/>
                <a:gd name="T18" fmla="*/ 59 w 93"/>
                <a:gd name="T19" fmla="*/ 36 h 182"/>
                <a:gd name="T20" fmla="*/ 52 w 93"/>
                <a:gd name="T21" fmla="*/ 39 h 182"/>
                <a:gd name="T22" fmla="*/ 46 w 93"/>
                <a:gd name="T23" fmla="*/ 44 h 182"/>
                <a:gd name="T24" fmla="*/ 39 w 93"/>
                <a:gd name="T25" fmla="*/ 48 h 182"/>
                <a:gd name="T26" fmla="*/ 38 w 93"/>
                <a:gd name="T27" fmla="*/ 51 h 182"/>
                <a:gd name="T28" fmla="*/ 33 w 93"/>
                <a:gd name="T29" fmla="*/ 50 h 182"/>
                <a:gd name="T30" fmla="*/ 20 w 93"/>
                <a:gd name="T31" fmla="*/ 55 h 182"/>
                <a:gd name="T32" fmla="*/ 15 w 93"/>
                <a:gd name="T33" fmla="*/ 55 h 182"/>
                <a:gd name="T34" fmla="*/ 10 w 93"/>
                <a:gd name="T35" fmla="*/ 74 h 182"/>
                <a:gd name="T36" fmla="*/ 14 w 93"/>
                <a:gd name="T37" fmla="*/ 97 h 182"/>
                <a:gd name="T38" fmla="*/ 12 w 93"/>
                <a:gd name="T39" fmla="*/ 112 h 182"/>
                <a:gd name="T40" fmla="*/ 2 w 93"/>
                <a:gd name="T41" fmla="*/ 128 h 182"/>
                <a:gd name="T42" fmla="*/ 1 w 93"/>
                <a:gd name="T43" fmla="*/ 144 h 182"/>
                <a:gd name="T44" fmla="*/ 6 w 93"/>
                <a:gd name="T45" fmla="*/ 154 h 182"/>
                <a:gd name="T46" fmla="*/ 4 w 93"/>
                <a:gd name="T47" fmla="*/ 160 h 182"/>
                <a:gd name="T48" fmla="*/ 12 w 93"/>
                <a:gd name="T49" fmla="*/ 175 h 182"/>
                <a:gd name="T50" fmla="*/ 27 w 93"/>
                <a:gd name="T51" fmla="*/ 181 h 182"/>
                <a:gd name="T52" fmla="*/ 42 w 93"/>
                <a:gd name="T53" fmla="*/ 176 h 182"/>
                <a:gd name="T54" fmla="*/ 57 w 93"/>
                <a:gd name="T55" fmla="*/ 150 h 182"/>
                <a:gd name="T56" fmla="*/ 70 w 93"/>
                <a:gd name="T57" fmla="*/ 104 h 182"/>
                <a:gd name="T58" fmla="*/ 81 w 93"/>
                <a:gd name="T59" fmla="*/ 69 h 182"/>
                <a:gd name="T60" fmla="*/ 84 w 93"/>
                <a:gd name="T61" fmla="*/ 59 h 182"/>
                <a:gd name="T62" fmla="*/ 82 w 93"/>
                <a:gd name="T63" fmla="*/ 49 h 182"/>
                <a:gd name="T64" fmla="*/ 86 w 93"/>
                <a:gd name="T65" fmla="*/ 46 h 182"/>
                <a:gd name="T66" fmla="*/ 90 w 93"/>
                <a:gd name="T67" fmla="*/ 51 h 182"/>
                <a:gd name="T68" fmla="*/ 91 w 93"/>
                <a:gd name="T69" fmla="*/ 40 h 182"/>
                <a:gd name="T70" fmla="*/ 87 w 93"/>
                <a:gd name="T71" fmla="*/ 20 h 182"/>
                <a:gd name="T72" fmla="*/ 80 w 93"/>
                <a:gd name="T73" fmla="*/ 5 h 18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3"/>
                <a:gd name="T112" fmla="*/ 0 h 182"/>
                <a:gd name="T113" fmla="*/ 93 w 93"/>
                <a:gd name="T114" fmla="*/ 182 h 18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3" h="182">
                  <a:moveTo>
                    <a:pt x="80" y="5"/>
                  </a:moveTo>
                  <a:cubicBezTo>
                    <a:pt x="77" y="3"/>
                    <a:pt x="76" y="0"/>
                    <a:pt x="76" y="2"/>
                  </a:cubicBezTo>
                  <a:cubicBezTo>
                    <a:pt x="75" y="3"/>
                    <a:pt x="73" y="6"/>
                    <a:pt x="73" y="8"/>
                  </a:cubicBezTo>
                  <a:cubicBezTo>
                    <a:pt x="72" y="10"/>
                    <a:pt x="70" y="19"/>
                    <a:pt x="69" y="19"/>
                  </a:cubicBezTo>
                  <a:cubicBezTo>
                    <a:pt x="68" y="19"/>
                    <a:pt x="67" y="23"/>
                    <a:pt x="65" y="22"/>
                  </a:cubicBezTo>
                  <a:cubicBezTo>
                    <a:pt x="62" y="21"/>
                    <a:pt x="60" y="20"/>
                    <a:pt x="60" y="22"/>
                  </a:cubicBezTo>
                  <a:cubicBezTo>
                    <a:pt x="59" y="24"/>
                    <a:pt x="61" y="23"/>
                    <a:pt x="61" y="26"/>
                  </a:cubicBezTo>
                  <a:cubicBezTo>
                    <a:pt x="60" y="29"/>
                    <a:pt x="59" y="28"/>
                    <a:pt x="58" y="30"/>
                  </a:cubicBezTo>
                  <a:cubicBezTo>
                    <a:pt x="57" y="32"/>
                    <a:pt x="57" y="33"/>
                    <a:pt x="58" y="34"/>
                  </a:cubicBezTo>
                  <a:cubicBezTo>
                    <a:pt x="60" y="35"/>
                    <a:pt x="63" y="36"/>
                    <a:pt x="59" y="36"/>
                  </a:cubicBezTo>
                  <a:cubicBezTo>
                    <a:pt x="55" y="36"/>
                    <a:pt x="53" y="37"/>
                    <a:pt x="52" y="39"/>
                  </a:cubicBezTo>
                  <a:cubicBezTo>
                    <a:pt x="51" y="41"/>
                    <a:pt x="50" y="41"/>
                    <a:pt x="46" y="44"/>
                  </a:cubicBezTo>
                  <a:cubicBezTo>
                    <a:pt x="43" y="46"/>
                    <a:pt x="37" y="46"/>
                    <a:pt x="39" y="48"/>
                  </a:cubicBezTo>
                  <a:cubicBezTo>
                    <a:pt x="40" y="50"/>
                    <a:pt x="40" y="52"/>
                    <a:pt x="38" y="51"/>
                  </a:cubicBezTo>
                  <a:cubicBezTo>
                    <a:pt x="36" y="50"/>
                    <a:pt x="36" y="48"/>
                    <a:pt x="33" y="50"/>
                  </a:cubicBezTo>
                  <a:cubicBezTo>
                    <a:pt x="29" y="52"/>
                    <a:pt x="23" y="55"/>
                    <a:pt x="20" y="55"/>
                  </a:cubicBezTo>
                  <a:cubicBezTo>
                    <a:pt x="17" y="55"/>
                    <a:pt x="15" y="53"/>
                    <a:pt x="15" y="55"/>
                  </a:cubicBezTo>
                  <a:cubicBezTo>
                    <a:pt x="15" y="57"/>
                    <a:pt x="11" y="69"/>
                    <a:pt x="10" y="74"/>
                  </a:cubicBezTo>
                  <a:cubicBezTo>
                    <a:pt x="8" y="79"/>
                    <a:pt x="13" y="94"/>
                    <a:pt x="14" y="97"/>
                  </a:cubicBezTo>
                  <a:cubicBezTo>
                    <a:pt x="15" y="101"/>
                    <a:pt x="14" y="110"/>
                    <a:pt x="12" y="112"/>
                  </a:cubicBezTo>
                  <a:cubicBezTo>
                    <a:pt x="10" y="115"/>
                    <a:pt x="3" y="125"/>
                    <a:pt x="2" y="128"/>
                  </a:cubicBezTo>
                  <a:cubicBezTo>
                    <a:pt x="1" y="132"/>
                    <a:pt x="0" y="142"/>
                    <a:pt x="1" y="144"/>
                  </a:cubicBezTo>
                  <a:cubicBezTo>
                    <a:pt x="3" y="146"/>
                    <a:pt x="8" y="150"/>
                    <a:pt x="6" y="154"/>
                  </a:cubicBezTo>
                  <a:cubicBezTo>
                    <a:pt x="5" y="157"/>
                    <a:pt x="4" y="157"/>
                    <a:pt x="4" y="160"/>
                  </a:cubicBezTo>
                  <a:cubicBezTo>
                    <a:pt x="5" y="163"/>
                    <a:pt x="8" y="172"/>
                    <a:pt x="12" y="175"/>
                  </a:cubicBezTo>
                  <a:cubicBezTo>
                    <a:pt x="17" y="178"/>
                    <a:pt x="20" y="182"/>
                    <a:pt x="27" y="181"/>
                  </a:cubicBezTo>
                  <a:cubicBezTo>
                    <a:pt x="34" y="179"/>
                    <a:pt x="39" y="177"/>
                    <a:pt x="42" y="176"/>
                  </a:cubicBezTo>
                  <a:cubicBezTo>
                    <a:pt x="45" y="175"/>
                    <a:pt x="54" y="164"/>
                    <a:pt x="57" y="150"/>
                  </a:cubicBezTo>
                  <a:cubicBezTo>
                    <a:pt x="60" y="136"/>
                    <a:pt x="67" y="113"/>
                    <a:pt x="70" y="104"/>
                  </a:cubicBezTo>
                  <a:cubicBezTo>
                    <a:pt x="74" y="95"/>
                    <a:pt x="81" y="76"/>
                    <a:pt x="81" y="69"/>
                  </a:cubicBezTo>
                  <a:cubicBezTo>
                    <a:pt x="81" y="62"/>
                    <a:pt x="84" y="62"/>
                    <a:pt x="84" y="59"/>
                  </a:cubicBezTo>
                  <a:cubicBezTo>
                    <a:pt x="84" y="57"/>
                    <a:pt x="82" y="51"/>
                    <a:pt x="82" y="49"/>
                  </a:cubicBezTo>
                  <a:cubicBezTo>
                    <a:pt x="82" y="46"/>
                    <a:pt x="85" y="44"/>
                    <a:pt x="86" y="46"/>
                  </a:cubicBezTo>
                  <a:cubicBezTo>
                    <a:pt x="87" y="48"/>
                    <a:pt x="89" y="53"/>
                    <a:pt x="90" y="51"/>
                  </a:cubicBezTo>
                  <a:cubicBezTo>
                    <a:pt x="91" y="49"/>
                    <a:pt x="93" y="44"/>
                    <a:pt x="91" y="40"/>
                  </a:cubicBezTo>
                  <a:cubicBezTo>
                    <a:pt x="90" y="36"/>
                    <a:pt x="90" y="26"/>
                    <a:pt x="87" y="20"/>
                  </a:cubicBezTo>
                  <a:cubicBezTo>
                    <a:pt x="85" y="15"/>
                    <a:pt x="82" y="7"/>
                    <a:pt x="80" y="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4" name="Freeform 97"/>
            <p:cNvSpPr>
              <a:spLocks/>
            </p:cNvSpPr>
            <p:nvPr/>
          </p:nvSpPr>
          <p:spPr bwMode="auto">
            <a:xfrm>
              <a:off x="5653088" y="2417341"/>
              <a:ext cx="49212" cy="33337"/>
            </a:xfrm>
            <a:custGeom>
              <a:avLst/>
              <a:gdLst>
                <a:gd name="T0" fmla="*/ 23 w 28"/>
                <a:gd name="T1" fmla="*/ 19 h 19"/>
                <a:gd name="T2" fmla="*/ 25 w 28"/>
                <a:gd name="T3" fmla="*/ 13 h 19"/>
                <a:gd name="T4" fmla="*/ 12 w 28"/>
                <a:gd name="T5" fmla="*/ 4 h 19"/>
                <a:gd name="T6" fmla="*/ 5 w 28"/>
                <a:gd name="T7" fmla="*/ 2 h 19"/>
                <a:gd name="T8" fmla="*/ 5 w 28"/>
                <a:gd name="T9" fmla="*/ 11 h 19"/>
                <a:gd name="T10" fmla="*/ 15 w 28"/>
                <a:gd name="T11" fmla="*/ 16 h 19"/>
                <a:gd name="T12" fmla="*/ 23 w 28"/>
                <a:gd name="T13" fmla="*/ 19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"/>
                <a:gd name="T22" fmla="*/ 0 h 19"/>
                <a:gd name="T23" fmla="*/ 28 w 28"/>
                <a:gd name="T24" fmla="*/ 19 h 1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" h="19">
                  <a:moveTo>
                    <a:pt x="23" y="19"/>
                  </a:moveTo>
                  <a:cubicBezTo>
                    <a:pt x="25" y="19"/>
                    <a:pt x="28" y="15"/>
                    <a:pt x="25" y="13"/>
                  </a:cubicBezTo>
                  <a:cubicBezTo>
                    <a:pt x="22" y="11"/>
                    <a:pt x="14" y="7"/>
                    <a:pt x="12" y="4"/>
                  </a:cubicBezTo>
                  <a:cubicBezTo>
                    <a:pt x="10" y="2"/>
                    <a:pt x="7" y="0"/>
                    <a:pt x="5" y="2"/>
                  </a:cubicBezTo>
                  <a:cubicBezTo>
                    <a:pt x="3" y="3"/>
                    <a:pt x="0" y="7"/>
                    <a:pt x="5" y="11"/>
                  </a:cubicBezTo>
                  <a:cubicBezTo>
                    <a:pt x="10" y="14"/>
                    <a:pt x="13" y="14"/>
                    <a:pt x="15" y="16"/>
                  </a:cubicBezTo>
                  <a:cubicBezTo>
                    <a:pt x="16" y="18"/>
                    <a:pt x="19" y="18"/>
                    <a:pt x="23" y="1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5" name="Freeform 98"/>
            <p:cNvSpPr>
              <a:spLocks/>
            </p:cNvSpPr>
            <p:nvPr/>
          </p:nvSpPr>
          <p:spPr bwMode="auto">
            <a:xfrm>
              <a:off x="5414963" y="2458616"/>
              <a:ext cx="49212" cy="34925"/>
            </a:xfrm>
            <a:custGeom>
              <a:avLst/>
              <a:gdLst>
                <a:gd name="T0" fmla="*/ 26 w 28"/>
                <a:gd name="T1" fmla="*/ 9 h 20"/>
                <a:gd name="T2" fmla="*/ 8 w 28"/>
                <a:gd name="T3" fmla="*/ 18 h 20"/>
                <a:gd name="T4" fmla="*/ 0 w 28"/>
                <a:gd name="T5" fmla="*/ 8 h 20"/>
                <a:gd name="T6" fmla="*/ 9 w 28"/>
                <a:gd name="T7" fmla="*/ 1 h 20"/>
                <a:gd name="T8" fmla="*/ 26 w 28"/>
                <a:gd name="T9" fmla="*/ 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20"/>
                <a:gd name="T17" fmla="*/ 28 w 28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20">
                  <a:moveTo>
                    <a:pt x="26" y="9"/>
                  </a:moveTo>
                  <a:cubicBezTo>
                    <a:pt x="25" y="11"/>
                    <a:pt x="14" y="20"/>
                    <a:pt x="8" y="18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1" y="5"/>
                    <a:pt x="2" y="0"/>
                    <a:pt x="9" y="1"/>
                  </a:cubicBezTo>
                  <a:cubicBezTo>
                    <a:pt x="17" y="1"/>
                    <a:pt x="28" y="6"/>
                    <a:pt x="26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6" name="Freeform 99"/>
            <p:cNvSpPr>
              <a:spLocks/>
            </p:cNvSpPr>
            <p:nvPr/>
          </p:nvSpPr>
          <p:spPr bwMode="auto">
            <a:xfrm>
              <a:off x="5916613" y="2290341"/>
              <a:ext cx="39687" cy="22225"/>
            </a:xfrm>
            <a:custGeom>
              <a:avLst/>
              <a:gdLst>
                <a:gd name="T0" fmla="*/ 22 w 22"/>
                <a:gd name="T1" fmla="*/ 7 h 13"/>
                <a:gd name="T2" fmla="*/ 4 w 22"/>
                <a:gd name="T3" fmla="*/ 10 h 13"/>
                <a:gd name="T4" fmla="*/ 3 w 22"/>
                <a:gd name="T5" fmla="*/ 0 h 13"/>
                <a:gd name="T6" fmla="*/ 15 w 22"/>
                <a:gd name="T7" fmla="*/ 0 h 13"/>
                <a:gd name="T8" fmla="*/ 22 w 22"/>
                <a:gd name="T9" fmla="*/ 7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13"/>
                <a:gd name="T17" fmla="*/ 22 w 22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13">
                  <a:moveTo>
                    <a:pt x="22" y="7"/>
                  </a:moveTo>
                  <a:cubicBezTo>
                    <a:pt x="19" y="8"/>
                    <a:pt x="5" y="13"/>
                    <a:pt x="4" y="10"/>
                  </a:cubicBezTo>
                  <a:cubicBezTo>
                    <a:pt x="2" y="7"/>
                    <a:pt x="0" y="1"/>
                    <a:pt x="3" y="0"/>
                  </a:cubicBezTo>
                  <a:cubicBezTo>
                    <a:pt x="6" y="0"/>
                    <a:pt x="14" y="0"/>
                    <a:pt x="15" y="0"/>
                  </a:cubicBezTo>
                  <a:cubicBezTo>
                    <a:pt x="17" y="1"/>
                    <a:pt x="22" y="7"/>
                    <a:pt x="22" y="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7" name="Freeform 100"/>
            <p:cNvSpPr>
              <a:spLocks/>
            </p:cNvSpPr>
            <p:nvPr/>
          </p:nvSpPr>
          <p:spPr bwMode="auto">
            <a:xfrm>
              <a:off x="6832600" y="2242716"/>
              <a:ext cx="50800" cy="23812"/>
            </a:xfrm>
            <a:custGeom>
              <a:avLst/>
              <a:gdLst>
                <a:gd name="T0" fmla="*/ 17 w 28"/>
                <a:gd name="T1" fmla="*/ 11 h 13"/>
                <a:gd name="T2" fmla="*/ 4 w 28"/>
                <a:gd name="T3" fmla="*/ 6 h 13"/>
                <a:gd name="T4" fmla="*/ 11 w 28"/>
                <a:gd name="T5" fmla="*/ 0 h 13"/>
                <a:gd name="T6" fmla="*/ 20 w 28"/>
                <a:gd name="T7" fmla="*/ 0 h 13"/>
                <a:gd name="T8" fmla="*/ 25 w 28"/>
                <a:gd name="T9" fmla="*/ 4 h 13"/>
                <a:gd name="T10" fmla="*/ 17 w 28"/>
                <a:gd name="T11" fmla="*/ 11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3"/>
                <a:gd name="T20" fmla="*/ 28 w 28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3">
                  <a:moveTo>
                    <a:pt x="17" y="11"/>
                  </a:moveTo>
                  <a:cubicBezTo>
                    <a:pt x="12" y="13"/>
                    <a:pt x="0" y="8"/>
                    <a:pt x="4" y="6"/>
                  </a:cubicBezTo>
                  <a:cubicBezTo>
                    <a:pt x="7" y="4"/>
                    <a:pt x="8" y="1"/>
                    <a:pt x="11" y="0"/>
                  </a:cubicBezTo>
                  <a:cubicBezTo>
                    <a:pt x="14" y="0"/>
                    <a:pt x="15" y="0"/>
                    <a:pt x="20" y="0"/>
                  </a:cubicBezTo>
                  <a:cubicBezTo>
                    <a:pt x="24" y="0"/>
                    <a:pt x="28" y="0"/>
                    <a:pt x="25" y="4"/>
                  </a:cubicBezTo>
                  <a:cubicBezTo>
                    <a:pt x="23" y="8"/>
                    <a:pt x="19" y="11"/>
                    <a:pt x="17" y="1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8" name="Freeform 101"/>
            <p:cNvSpPr>
              <a:spLocks/>
            </p:cNvSpPr>
            <p:nvPr/>
          </p:nvSpPr>
          <p:spPr bwMode="auto">
            <a:xfrm>
              <a:off x="5753100" y="1910928"/>
              <a:ext cx="65088" cy="26988"/>
            </a:xfrm>
            <a:custGeom>
              <a:avLst/>
              <a:gdLst>
                <a:gd name="T0" fmla="*/ 37 w 37"/>
                <a:gd name="T1" fmla="*/ 6 h 15"/>
                <a:gd name="T2" fmla="*/ 29 w 37"/>
                <a:gd name="T3" fmla="*/ 2 h 15"/>
                <a:gd name="T4" fmla="*/ 22 w 37"/>
                <a:gd name="T5" fmla="*/ 2 h 15"/>
                <a:gd name="T6" fmla="*/ 12 w 37"/>
                <a:gd name="T7" fmla="*/ 6 h 15"/>
                <a:gd name="T8" fmla="*/ 3 w 37"/>
                <a:gd name="T9" fmla="*/ 12 h 15"/>
                <a:gd name="T10" fmla="*/ 8 w 37"/>
                <a:gd name="T11" fmla="*/ 14 h 15"/>
                <a:gd name="T12" fmla="*/ 28 w 37"/>
                <a:gd name="T13" fmla="*/ 12 h 15"/>
                <a:gd name="T14" fmla="*/ 37 w 37"/>
                <a:gd name="T15" fmla="*/ 6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7"/>
                <a:gd name="T25" fmla="*/ 0 h 15"/>
                <a:gd name="T26" fmla="*/ 37 w 37"/>
                <a:gd name="T27" fmla="*/ 15 h 1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7" h="15">
                  <a:moveTo>
                    <a:pt x="37" y="6"/>
                  </a:moveTo>
                  <a:cubicBezTo>
                    <a:pt x="37" y="2"/>
                    <a:pt x="33" y="2"/>
                    <a:pt x="29" y="2"/>
                  </a:cubicBezTo>
                  <a:cubicBezTo>
                    <a:pt x="26" y="2"/>
                    <a:pt x="25" y="0"/>
                    <a:pt x="22" y="2"/>
                  </a:cubicBezTo>
                  <a:cubicBezTo>
                    <a:pt x="19" y="5"/>
                    <a:pt x="14" y="6"/>
                    <a:pt x="12" y="6"/>
                  </a:cubicBezTo>
                  <a:cubicBezTo>
                    <a:pt x="9" y="7"/>
                    <a:pt x="5" y="12"/>
                    <a:pt x="3" y="12"/>
                  </a:cubicBezTo>
                  <a:cubicBezTo>
                    <a:pt x="0" y="12"/>
                    <a:pt x="2" y="15"/>
                    <a:pt x="8" y="14"/>
                  </a:cubicBezTo>
                  <a:cubicBezTo>
                    <a:pt x="15" y="14"/>
                    <a:pt x="22" y="15"/>
                    <a:pt x="28" y="12"/>
                  </a:cubicBezTo>
                  <a:cubicBezTo>
                    <a:pt x="33" y="8"/>
                    <a:pt x="37" y="11"/>
                    <a:pt x="37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9" name="Freeform 102"/>
            <p:cNvSpPr>
              <a:spLocks/>
            </p:cNvSpPr>
            <p:nvPr/>
          </p:nvSpPr>
          <p:spPr bwMode="auto">
            <a:xfrm>
              <a:off x="5670550" y="1925216"/>
              <a:ext cx="74613" cy="30162"/>
            </a:xfrm>
            <a:custGeom>
              <a:avLst/>
              <a:gdLst>
                <a:gd name="T0" fmla="*/ 39 w 42"/>
                <a:gd name="T1" fmla="*/ 3 h 17"/>
                <a:gd name="T2" fmla="*/ 29 w 42"/>
                <a:gd name="T3" fmla="*/ 3 h 17"/>
                <a:gd name="T4" fmla="*/ 7 w 42"/>
                <a:gd name="T5" fmla="*/ 4 h 17"/>
                <a:gd name="T6" fmla="*/ 7 w 42"/>
                <a:gd name="T7" fmla="*/ 13 h 17"/>
                <a:gd name="T8" fmla="*/ 23 w 42"/>
                <a:gd name="T9" fmla="*/ 16 h 17"/>
                <a:gd name="T10" fmla="*/ 39 w 42"/>
                <a:gd name="T11" fmla="*/ 3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"/>
                <a:gd name="T19" fmla="*/ 0 h 17"/>
                <a:gd name="T20" fmla="*/ 42 w 42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" h="17">
                  <a:moveTo>
                    <a:pt x="39" y="3"/>
                  </a:moveTo>
                  <a:cubicBezTo>
                    <a:pt x="37" y="0"/>
                    <a:pt x="33" y="2"/>
                    <a:pt x="29" y="3"/>
                  </a:cubicBezTo>
                  <a:cubicBezTo>
                    <a:pt x="25" y="4"/>
                    <a:pt x="10" y="3"/>
                    <a:pt x="7" y="4"/>
                  </a:cubicBezTo>
                  <a:cubicBezTo>
                    <a:pt x="5" y="5"/>
                    <a:pt x="0" y="12"/>
                    <a:pt x="7" y="13"/>
                  </a:cubicBezTo>
                  <a:cubicBezTo>
                    <a:pt x="13" y="15"/>
                    <a:pt x="20" y="15"/>
                    <a:pt x="23" y="16"/>
                  </a:cubicBezTo>
                  <a:cubicBezTo>
                    <a:pt x="26" y="17"/>
                    <a:pt x="42" y="7"/>
                    <a:pt x="39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0" name="Freeform 103"/>
            <p:cNvSpPr>
              <a:spLocks/>
            </p:cNvSpPr>
            <p:nvPr/>
          </p:nvSpPr>
          <p:spPr bwMode="auto">
            <a:xfrm>
              <a:off x="5626100" y="1949028"/>
              <a:ext cx="50800" cy="19050"/>
            </a:xfrm>
            <a:custGeom>
              <a:avLst/>
              <a:gdLst>
                <a:gd name="T0" fmla="*/ 4 w 29"/>
                <a:gd name="T1" fmla="*/ 10 h 10"/>
                <a:gd name="T2" fmla="*/ 2 w 29"/>
                <a:gd name="T3" fmla="*/ 3 h 10"/>
                <a:gd name="T4" fmla="*/ 6 w 29"/>
                <a:gd name="T5" fmla="*/ 0 h 10"/>
                <a:gd name="T6" fmla="*/ 25 w 29"/>
                <a:gd name="T7" fmla="*/ 3 h 10"/>
                <a:gd name="T8" fmla="*/ 14 w 29"/>
                <a:gd name="T9" fmla="*/ 4 h 10"/>
                <a:gd name="T10" fmla="*/ 4 w 29"/>
                <a:gd name="T11" fmla="*/ 1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0"/>
                <a:gd name="T20" fmla="*/ 29 w 29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0">
                  <a:moveTo>
                    <a:pt x="4" y="10"/>
                  </a:moveTo>
                  <a:cubicBezTo>
                    <a:pt x="3" y="8"/>
                    <a:pt x="3" y="5"/>
                    <a:pt x="2" y="3"/>
                  </a:cubicBezTo>
                  <a:cubicBezTo>
                    <a:pt x="0" y="0"/>
                    <a:pt x="2" y="0"/>
                    <a:pt x="6" y="0"/>
                  </a:cubicBezTo>
                  <a:cubicBezTo>
                    <a:pt x="9" y="0"/>
                    <a:pt x="29" y="3"/>
                    <a:pt x="25" y="3"/>
                  </a:cubicBezTo>
                  <a:cubicBezTo>
                    <a:pt x="21" y="3"/>
                    <a:pt x="16" y="1"/>
                    <a:pt x="14" y="4"/>
                  </a:cubicBezTo>
                  <a:cubicBezTo>
                    <a:pt x="12" y="8"/>
                    <a:pt x="4" y="10"/>
                    <a:pt x="4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1" name="Freeform 104"/>
            <p:cNvSpPr>
              <a:spLocks/>
            </p:cNvSpPr>
            <p:nvPr/>
          </p:nvSpPr>
          <p:spPr bwMode="auto">
            <a:xfrm>
              <a:off x="5591175" y="1953791"/>
              <a:ext cx="33338" cy="20637"/>
            </a:xfrm>
            <a:custGeom>
              <a:avLst/>
              <a:gdLst>
                <a:gd name="T0" fmla="*/ 15 w 18"/>
                <a:gd name="T1" fmla="*/ 10 h 12"/>
                <a:gd name="T2" fmla="*/ 2 w 18"/>
                <a:gd name="T3" fmla="*/ 7 h 12"/>
                <a:gd name="T4" fmla="*/ 8 w 18"/>
                <a:gd name="T5" fmla="*/ 1 h 12"/>
                <a:gd name="T6" fmla="*/ 18 w 18"/>
                <a:gd name="T7" fmla="*/ 2 h 12"/>
                <a:gd name="T8" fmla="*/ 15 w 18"/>
                <a:gd name="T9" fmla="*/ 1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2"/>
                <a:gd name="T17" fmla="*/ 18 w 18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2">
                  <a:moveTo>
                    <a:pt x="15" y="10"/>
                  </a:moveTo>
                  <a:cubicBezTo>
                    <a:pt x="10" y="12"/>
                    <a:pt x="0" y="11"/>
                    <a:pt x="2" y="7"/>
                  </a:cubicBezTo>
                  <a:cubicBezTo>
                    <a:pt x="5" y="3"/>
                    <a:pt x="3" y="1"/>
                    <a:pt x="8" y="1"/>
                  </a:cubicBezTo>
                  <a:cubicBezTo>
                    <a:pt x="13" y="1"/>
                    <a:pt x="18" y="0"/>
                    <a:pt x="18" y="2"/>
                  </a:cubicBezTo>
                  <a:cubicBezTo>
                    <a:pt x="18" y="5"/>
                    <a:pt x="16" y="9"/>
                    <a:pt x="15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2" name="Freeform 105"/>
            <p:cNvSpPr>
              <a:spLocks/>
            </p:cNvSpPr>
            <p:nvPr/>
          </p:nvSpPr>
          <p:spPr bwMode="auto">
            <a:xfrm>
              <a:off x="5514975" y="1947441"/>
              <a:ext cx="28575" cy="19050"/>
            </a:xfrm>
            <a:custGeom>
              <a:avLst/>
              <a:gdLst>
                <a:gd name="T0" fmla="*/ 12 w 16"/>
                <a:gd name="T1" fmla="*/ 8 h 10"/>
                <a:gd name="T2" fmla="*/ 2 w 16"/>
                <a:gd name="T3" fmla="*/ 7 h 10"/>
                <a:gd name="T4" fmla="*/ 8 w 16"/>
                <a:gd name="T5" fmla="*/ 2 h 10"/>
                <a:gd name="T6" fmla="*/ 12 w 16"/>
                <a:gd name="T7" fmla="*/ 8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10"/>
                <a:gd name="T14" fmla="*/ 16 w 16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10">
                  <a:moveTo>
                    <a:pt x="12" y="8"/>
                  </a:moveTo>
                  <a:cubicBezTo>
                    <a:pt x="8" y="9"/>
                    <a:pt x="0" y="10"/>
                    <a:pt x="2" y="7"/>
                  </a:cubicBezTo>
                  <a:cubicBezTo>
                    <a:pt x="4" y="4"/>
                    <a:pt x="5" y="0"/>
                    <a:pt x="8" y="2"/>
                  </a:cubicBezTo>
                  <a:cubicBezTo>
                    <a:pt x="12" y="3"/>
                    <a:pt x="16" y="7"/>
                    <a:pt x="12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5" name="Freeform 108"/>
            <p:cNvSpPr>
              <a:spLocks/>
            </p:cNvSpPr>
            <p:nvPr/>
          </p:nvSpPr>
          <p:spPr bwMode="auto">
            <a:xfrm>
              <a:off x="5583238" y="1931566"/>
              <a:ext cx="34925" cy="9525"/>
            </a:xfrm>
            <a:custGeom>
              <a:avLst/>
              <a:gdLst>
                <a:gd name="T0" fmla="*/ 14 w 20"/>
                <a:gd name="T1" fmla="*/ 4 h 5"/>
                <a:gd name="T2" fmla="*/ 10 w 20"/>
                <a:gd name="T3" fmla="*/ 0 h 5"/>
                <a:gd name="T4" fmla="*/ 14 w 20"/>
                <a:gd name="T5" fmla="*/ 4 h 5"/>
                <a:gd name="T6" fmla="*/ 0 60000 65536"/>
                <a:gd name="T7" fmla="*/ 0 60000 65536"/>
                <a:gd name="T8" fmla="*/ 0 60000 65536"/>
                <a:gd name="T9" fmla="*/ 0 w 20"/>
                <a:gd name="T10" fmla="*/ 0 h 5"/>
                <a:gd name="T11" fmla="*/ 20 w 20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5">
                  <a:moveTo>
                    <a:pt x="14" y="4"/>
                  </a:moveTo>
                  <a:cubicBezTo>
                    <a:pt x="7" y="4"/>
                    <a:pt x="0" y="0"/>
                    <a:pt x="10" y="0"/>
                  </a:cubicBezTo>
                  <a:cubicBezTo>
                    <a:pt x="20" y="0"/>
                    <a:pt x="19" y="5"/>
                    <a:pt x="14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6" name="Freeform 109"/>
            <p:cNvSpPr>
              <a:spLocks/>
            </p:cNvSpPr>
            <p:nvPr/>
          </p:nvSpPr>
          <p:spPr bwMode="auto">
            <a:xfrm>
              <a:off x="5540375" y="1925216"/>
              <a:ext cx="60325" cy="12700"/>
            </a:xfrm>
            <a:custGeom>
              <a:avLst/>
              <a:gdLst>
                <a:gd name="T0" fmla="*/ 19 w 34"/>
                <a:gd name="T1" fmla="*/ 6 h 7"/>
                <a:gd name="T2" fmla="*/ 13 w 34"/>
                <a:gd name="T3" fmla="*/ 0 h 7"/>
                <a:gd name="T4" fmla="*/ 19 w 34"/>
                <a:gd name="T5" fmla="*/ 6 h 7"/>
                <a:gd name="T6" fmla="*/ 0 60000 65536"/>
                <a:gd name="T7" fmla="*/ 0 60000 65536"/>
                <a:gd name="T8" fmla="*/ 0 60000 65536"/>
                <a:gd name="T9" fmla="*/ 0 w 34"/>
                <a:gd name="T10" fmla="*/ 0 h 7"/>
                <a:gd name="T11" fmla="*/ 34 w 34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" h="7">
                  <a:moveTo>
                    <a:pt x="19" y="6"/>
                  </a:moveTo>
                  <a:cubicBezTo>
                    <a:pt x="14" y="7"/>
                    <a:pt x="0" y="0"/>
                    <a:pt x="13" y="0"/>
                  </a:cubicBezTo>
                  <a:cubicBezTo>
                    <a:pt x="27" y="1"/>
                    <a:pt x="34" y="5"/>
                    <a:pt x="19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7" name="Freeform 110"/>
            <p:cNvSpPr>
              <a:spLocks/>
            </p:cNvSpPr>
            <p:nvPr/>
          </p:nvSpPr>
          <p:spPr bwMode="auto">
            <a:xfrm>
              <a:off x="5557838" y="1914103"/>
              <a:ext cx="85725" cy="19050"/>
            </a:xfrm>
            <a:custGeom>
              <a:avLst/>
              <a:gdLst>
                <a:gd name="T0" fmla="*/ 24 w 48"/>
                <a:gd name="T1" fmla="*/ 8 h 11"/>
                <a:gd name="T2" fmla="*/ 11 w 48"/>
                <a:gd name="T3" fmla="*/ 4 h 11"/>
                <a:gd name="T4" fmla="*/ 5 w 48"/>
                <a:gd name="T5" fmla="*/ 2 h 11"/>
                <a:gd name="T6" fmla="*/ 18 w 48"/>
                <a:gd name="T7" fmla="*/ 2 h 11"/>
                <a:gd name="T8" fmla="*/ 29 w 48"/>
                <a:gd name="T9" fmla="*/ 1 h 11"/>
                <a:gd name="T10" fmla="*/ 46 w 48"/>
                <a:gd name="T11" fmla="*/ 3 h 11"/>
                <a:gd name="T12" fmla="*/ 39 w 48"/>
                <a:gd name="T13" fmla="*/ 5 h 11"/>
                <a:gd name="T14" fmla="*/ 42 w 48"/>
                <a:gd name="T15" fmla="*/ 9 h 11"/>
                <a:gd name="T16" fmla="*/ 37 w 48"/>
                <a:gd name="T17" fmla="*/ 11 h 11"/>
                <a:gd name="T18" fmla="*/ 24 w 48"/>
                <a:gd name="T19" fmla="*/ 8 h 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8"/>
                <a:gd name="T31" fmla="*/ 0 h 11"/>
                <a:gd name="T32" fmla="*/ 48 w 48"/>
                <a:gd name="T33" fmla="*/ 11 h 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8" h="11">
                  <a:moveTo>
                    <a:pt x="24" y="8"/>
                  </a:moveTo>
                  <a:cubicBezTo>
                    <a:pt x="20" y="7"/>
                    <a:pt x="16" y="5"/>
                    <a:pt x="11" y="4"/>
                  </a:cubicBezTo>
                  <a:cubicBezTo>
                    <a:pt x="7" y="3"/>
                    <a:pt x="0" y="3"/>
                    <a:pt x="5" y="2"/>
                  </a:cubicBezTo>
                  <a:cubicBezTo>
                    <a:pt x="9" y="2"/>
                    <a:pt x="14" y="2"/>
                    <a:pt x="18" y="2"/>
                  </a:cubicBezTo>
                  <a:cubicBezTo>
                    <a:pt x="23" y="2"/>
                    <a:pt x="25" y="0"/>
                    <a:pt x="29" y="1"/>
                  </a:cubicBezTo>
                  <a:cubicBezTo>
                    <a:pt x="33" y="2"/>
                    <a:pt x="44" y="3"/>
                    <a:pt x="46" y="3"/>
                  </a:cubicBezTo>
                  <a:cubicBezTo>
                    <a:pt x="48" y="4"/>
                    <a:pt x="37" y="4"/>
                    <a:pt x="39" y="5"/>
                  </a:cubicBezTo>
                  <a:cubicBezTo>
                    <a:pt x="42" y="6"/>
                    <a:pt x="45" y="9"/>
                    <a:pt x="42" y="9"/>
                  </a:cubicBezTo>
                  <a:cubicBezTo>
                    <a:pt x="39" y="9"/>
                    <a:pt x="41" y="11"/>
                    <a:pt x="37" y="11"/>
                  </a:cubicBezTo>
                  <a:cubicBezTo>
                    <a:pt x="34" y="11"/>
                    <a:pt x="29" y="8"/>
                    <a:pt x="24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8" name="Freeform 111"/>
            <p:cNvSpPr>
              <a:spLocks/>
            </p:cNvSpPr>
            <p:nvPr/>
          </p:nvSpPr>
          <p:spPr bwMode="auto">
            <a:xfrm>
              <a:off x="5645150" y="1928391"/>
              <a:ext cx="23813" cy="4762"/>
            </a:xfrm>
            <a:custGeom>
              <a:avLst/>
              <a:gdLst>
                <a:gd name="T0" fmla="*/ 8 w 13"/>
                <a:gd name="T1" fmla="*/ 3 h 3"/>
                <a:gd name="T2" fmla="*/ 4 w 13"/>
                <a:gd name="T3" fmla="*/ 0 h 3"/>
                <a:gd name="T4" fmla="*/ 8 w 13"/>
                <a:gd name="T5" fmla="*/ 3 h 3"/>
                <a:gd name="T6" fmla="*/ 0 60000 65536"/>
                <a:gd name="T7" fmla="*/ 0 60000 65536"/>
                <a:gd name="T8" fmla="*/ 0 60000 65536"/>
                <a:gd name="T9" fmla="*/ 0 w 13"/>
                <a:gd name="T10" fmla="*/ 0 h 3"/>
                <a:gd name="T11" fmla="*/ 13 w 13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" h="3">
                  <a:moveTo>
                    <a:pt x="8" y="3"/>
                  </a:moveTo>
                  <a:cubicBezTo>
                    <a:pt x="3" y="2"/>
                    <a:pt x="0" y="0"/>
                    <a:pt x="4" y="0"/>
                  </a:cubicBezTo>
                  <a:cubicBezTo>
                    <a:pt x="7" y="0"/>
                    <a:pt x="13" y="3"/>
                    <a:pt x="8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9" name="Freeform 112"/>
            <p:cNvSpPr>
              <a:spLocks/>
            </p:cNvSpPr>
            <p:nvPr/>
          </p:nvSpPr>
          <p:spPr bwMode="auto">
            <a:xfrm>
              <a:off x="5646738" y="1915691"/>
              <a:ext cx="11112" cy="11112"/>
            </a:xfrm>
            <a:custGeom>
              <a:avLst/>
              <a:gdLst>
                <a:gd name="T0" fmla="*/ 3 w 6"/>
                <a:gd name="T1" fmla="*/ 4 h 6"/>
                <a:gd name="T2" fmla="*/ 1 w 6"/>
                <a:gd name="T3" fmla="*/ 2 h 6"/>
                <a:gd name="T4" fmla="*/ 6 w 6"/>
                <a:gd name="T5" fmla="*/ 2 h 6"/>
                <a:gd name="T6" fmla="*/ 3 w 6"/>
                <a:gd name="T7" fmla="*/ 4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6"/>
                <a:gd name="T14" fmla="*/ 6 w 6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6">
                  <a:moveTo>
                    <a:pt x="3" y="4"/>
                  </a:moveTo>
                  <a:cubicBezTo>
                    <a:pt x="2" y="3"/>
                    <a:pt x="2" y="4"/>
                    <a:pt x="1" y="2"/>
                  </a:cubicBezTo>
                  <a:cubicBezTo>
                    <a:pt x="0" y="1"/>
                    <a:pt x="6" y="0"/>
                    <a:pt x="6" y="2"/>
                  </a:cubicBezTo>
                  <a:cubicBezTo>
                    <a:pt x="6" y="4"/>
                    <a:pt x="5" y="6"/>
                    <a:pt x="3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0" name="Freeform 113"/>
            <p:cNvSpPr>
              <a:spLocks/>
            </p:cNvSpPr>
            <p:nvPr/>
          </p:nvSpPr>
          <p:spPr bwMode="auto">
            <a:xfrm>
              <a:off x="5589588" y="1895053"/>
              <a:ext cx="71437" cy="17463"/>
            </a:xfrm>
            <a:custGeom>
              <a:avLst/>
              <a:gdLst>
                <a:gd name="T0" fmla="*/ 23 w 40"/>
                <a:gd name="T1" fmla="*/ 10 h 10"/>
                <a:gd name="T2" fmla="*/ 17 w 40"/>
                <a:gd name="T3" fmla="*/ 6 h 10"/>
                <a:gd name="T4" fmla="*/ 10 w 40"/>
                <a:gd name="T5" fmla="*/ 7 h 10"/>
                <a:gd name="T6" fmla="*/ 2 w 40"/>
                <a:gd name="T7" fmla="*/ 7 h 10"/>
                <a:gd name="T8" fmla="*/ 8 w 40"/>
                <a:gd name="T9" fmla="*/ 5 h 10"/>
                <a:gd name="T10" fmla="*/ 21 w 40"/>
                <a:gd name="T11" fmla="*/ 3 h 10"/>
                <a:gd name="T12" fmla="*/ 23 w 40"/>
                <a:gd name="T13" fmla="*/ 1 h 10"/>
                <a:gd name="T14" fmla="*/ 22 w 40"/>
                <a:gd name="T15" fmla="*/ 0 h 10"/>
                <a:gd name="T16" fmla="*/ 35 w 40"/>
                <a:gd name="T17" fmla="*/ 1 h 10"/>
                <a:gd name="T18" fmla="*/ 35 w 40"/>
                <a:gd name="T19" fmla="*/ 3 h 10"/>
                <a:gd name="T20" fmla="*/ 23 w 40"/>
                <a:gd name="T21" fmla="*/ 6 h 10"/>
                <a:gd name="T22" fmla="*/ 28 w 40"/>
                <a:gd name="T23" fmla="*/ 10 h 10"/>
                <a:gd name="T24" fmla="*/ 23 w 40"/>
                <a:gd name="T25" fmla="*/ 10 h 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0"/>
                <a:gd name="T40" fmla="*/ 0 h 10"/>
                <a:gd name="T41" fmla="*/ 40 w 40"/>
                <a:gd name="T42" fmla="*/ 10 h 1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0" h="10">
                  <a:moveTo>
                    <a:pt x="23" y="10"/>
                  </a:moveTo>
                  <a:cubicBezTo>
                    <a:pt x="21" y="10"/>
                    <a:pt x="19" y="5"/>
                    <a:pt x="17" y="6"/>
                  </a:cubicBezTo>
                  <a:cubicBezTo>
                    <a:pt x="15" y="7"/>
                    <a:pt x="13" y="7"/>
                    <a:pt x="10" y="7"/>
                  </a:cubicBezTo>
                  <a:cubicBezTo>
                    <a:pt x="7" y="7"/>
                    <a:pt x="0" y="9"/>
                    <a:pt x="2" y="7"/>
                  </a:cubicBezTo>
                  <a:cubicBezTo>
                    <a:pt x="3" y="6"/>
                    <a:pt x="4" y="5"/>
                    <a:pt x="8" y="5"/>
                  </a:cubicBezTo>
                  <a:cubicBezTo>
                    <a:pt x="13" y="5"/>
                    <a:pt x="16" y="3"/>
                    <a:pt x="21" y="3"/>
                  </a:cubicBezTo>
                  <a:cubicBezTo>
                    <a:pt x="26" y="3"/>
                    <a:pt x="25" y="1"/>
                    <a:pt x="23" y="1"/>
                  </a:cubicBezTo>
                  <a:cubicBezTo>
                    <a:pt x="21" y="1"/>
                    <a:pt x="16" y="0"/>
                    <a:pt x="22" y="0"/>
                  </a:cubicBezTo>
                  <a:cubicBezTo>
                    <a:pt x="27" y="0"/>
                    <a:pt x="29" y="1"/>
                    <a:pt x="35" y="1"/>
                  </a:cubicBezTo>
                  <a:cubicBezTo>
                    <a:pt x="40" y="2"/>
                    <a:pt x="38" y="3"/>
                    <a:pt x="35" y="3"/>
                  </a:cubicBezTo>
                  <a:cubicBezTo>
                    <a:pt x="31" y="4"/>
                    <a:pt x="25" y="6"/>
                    <a:pt x="23" y="6"/>
                  </a:cubicBezTo>
                  <a:cubicBezTo>
                    <a:pt x="22" y="6"/>
                    <a:pt x="26" y="10"/>
                    <a:pt x="28" y="10"/>
                  </a:cubicBezTo>
                  <a:cubicBezTo>
                    <a:pt x="30" y="10"/>
                    <a:pt x="25" y="10"/>
                    <a:pt x="23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1" name="Freeform 114"/>
            <p:cNvSpPr>
              <a:spLocks/>
            </p:cNvSpPr>
            <p:nvPr/>
          </p:nvSpPr>
          <p:spPr bwMode="auto">
            <a:xfrm>
              <a:off x="5734050" y="1883941"/>
              <a:ext cx="52388" cy="6350"/>
            </a:xfrm>
            <a:custGeom>
              <a:avLst/>
              <a:gdLst>
                <a:gd name="T0" fmla="*/ 23 w 29"/>
                <a:gd name="T1" fmla="*/ 3 h 4"/>
                <a:gd name="T2" fmla="*/ 7 w 29"/>
                <a:gd name="T3" fmla="*/ 0 h 4"/>
                <a:gd name="T4" fmla="*/ 23 w 29"/>
                <a:gd name="T5" fmla="*/ 3 h 4"/>
                <a:gd name="T6" fmla="*/ 0 60000 65536"/>
                <a:gd name="T7" fmla="*/ 0 60000 65536"/>
                <a:gd name="T8" fmla="*/ 0 60000 65536"/>
                <a:gd name="T9" fmla="*/ 0 w 29"/>
                <a:gd name="T10" fmla="*/ 0 h 4"/>
                <a:gd name="T11" fmla="*/ 29 w 29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" h="4">
                  <a:moveTo>
                    <a:pt x="23" y="3"/>
                  </a:moveTo>
                  <a:cubicBezTo>
                    <a:pt x="20" y="4"/>
                    <a:pt x="0" y="0"/>
                    <a:pt x="7" y="0"/>
                  </a:cubicBezTo>
                  <a:cubicBezTo>
                    <a:pt x="14" y="0"/>
                    <a:pt x="29" y="0"/>
                    <a:pt x="23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2" name="Freeform 115"/>
            <p:cNvSpPr>
              <a:spLocks/>
            </p:cNvSpPr>
            <p:nvPr/>
          </p:nvSpPr>
          <p:spPr bwMode="auto">
            <a:xfrm>
              <a:off x="5646738" y="1874416"/>
              <a:ext cx="30162" cy="7937"/>
            </a:xfrm>
            <a:custGeom>
              <a:avLst/>
              <a:gdLst>
                <a:gd name="T0" fmla="*/ 10 w 17"/>
                <a:gd name="T1" fmla="*/ 3 h 4"/>
                <a:gd name="T2" fmla="*/ 0 w 17"/>
                <a:gd name="T3" fmla="*/ 2 h 4"/>
                <a:gd name="T4" fmla="*/ 13 w 17"/>
                <a:gd name="T5" fmla="*/ 1 h 4"/>
                <a:gd name="T6" fmla="*/ 10 w 17"/>
                <a:gd name="T7" fmla="*/ 3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4"/>
                <a:gd name="T14" fmla="*/ 17 w 17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4">
                  <a:moveTo>
                    <a:pt x="10" y="3"/>
                  </a:moveTo>
                  <a:cubicBezTo>
                    <a:pt x="7" y="3"/>
                    <a:pt x="0" y="4"/>
                    <a:pt x="0" y="2"/>
                  </a:cubicBezTo>
                  <a:cubicBezTo>
                    <a:pt x="0" y="0"/>
                    <a:pt x="10" y="1"/>
                    <a:pt x="13" y="1"/>
                  </a:cubicBezTo>
                  <a:cubicBezTo>
                    <a:pt x="17" y="1"/>
                    <a:pt x="11" y="3"/>
                    <a:pt x="10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3" name="Freeform 116"/>
            <p:cNvSpPr>
              <a:spLocks/>
            </p:cNvSpPr>
            <p:nvPr/>
          </p:nvSpPr>
          <p:spPr bwMode="auto">
            <a:xfrm>
              <a:off x="5686425" y="1914103"/>
              <a:ext cx="47625" cy="11113"/>
            </a:xfrm>
            <a:custGeom>
              <a:avLst/>
              <a:gdLst>
                <a:gd name="T0" fmla="*/ 16 w 27"/>
                <a:gd name="T1" fmla="*/ 6 h 6"/>
                <a:gd name="T2" fmla="*/ 6 w 27"/>
                <a:gd name="T3" fmla="*/ 3 h 6"/>
                <a:gd name="T4" fmla="*/ 24 w 27"/>
                <a:gd name="T5" fmla="*/ 1 h 6"/>
                <a:gd name="T6" fmla="*/ 16 w 27"/>
                <a:gd name="T7" fmla="*/ 6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"/>
                <a:gd name="T13" fmla="*/ 0 h 6"/>
                <a:gd name="T14" fmla="*/ 27 w 27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" h="6">
                  <a:moveTo>
                    <a:pt x="16" y="6"/>
                  </a:moveTo>
                  <a:cubicBezTo>
                    <a:pt x="8" y="6"/>
                    <a:pt x="0" y="5"/>
                    <a:pt x="6" y="3"/>
                  </a:cubicBezTo>
                  <a:cubicBezTo>
                    <a:pt x="12" y="1"/>
                    <a:pt x="27" y="0"/>
                    <a:pt x="24" y="1"/>
                  </a:cubicBezTo>
                  <a:cubicBezTo>
                    <a:pt x="20" y="3"/>
                    <a:pt x="25" y="6"/>
                    <a:pt x="16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4" name="Freeform 117"/>
            <p:cNvSpPr>
              <a:spLocks/>
            </p:cNvSpPr>
            <p:nvPr/>
          </p:nvSpPr>
          <p:spPr bwMode="auto">
            <a:xfrm>
              <a:off x="5664200" y="1971253"/>
              <a:ext cx="26988" cy="6350"/>
            </a:xfrm>
            <a:custGeom>
              <a:avLst/>
              <a:gdLst>
                <a:gd name="T0" fmla="*/ 7 w 15"/>
                <a:gd name="T1" fmla="*/ 3 h 4"/>
                <a:gd name="T2" fmla="*/ 5 w 15"/>
                <a:gd name="T3" fmla="*/ 0 h 4"/>
                <a:gd name="T4" fmla="*/ 7 w 15"/>
                <a:gd name="T5" fmla="*/ 3 h 4"/>
                <a:gd name="T6" fmla="*/ 0 60000 65536"/>
                <a:gd name="T7" fmla="*/ 0 60000 65536"/>
                <a:gd name="T8" fmla="*/ 0 60000 65536"/>
                <a:gd name="T9" fmla="*/ 0 w 15"/>
                <a:gd name="T10" fmla="*/ 0 h 4"/>
                <a:gd name="T11" fmla="*/ 15 w 15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4">
                  <a:moveTo>
                    <a:pt x="7" y="3"/>
                  </a:moveTo>
                  <a:cubicBezTo>
                    <a:pt x="4" y="3"/>
                    <a:pt x="0" y="0"/>
                    <a:pt x="5" y="0"/>
                  </a:cubicBezTo>
                  <a:cubicBezTo>
                    <a:pt x="10" y="0"/>
                    <a:pt x="15" y="4"/>
                    <a:pt x="7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5" name="Freeform 118"/>
            <p:cNvSpPr>
              <a:spLocks/>
            </p:cNvSpPr>
            <p:nvPr/>
          </p:nvSpPr>
          <p:spPr bwMode="auto">
            <a:xfrm>
              <a:off x="6122988" y="1923628"/>
              <a:ext cx="39687" cy="11113"/>
            </a:xfrm>
            <a:custGeom>
              <a:avLst/>
              <a:gdLst>
                <a:gd name="T0" fmla="*/ 12 w 22"/>
                <a:gd name="T1" fmla="*/ 6 h 7"/>
                <a:gd name="T2" fmla="*/ 5 w 22"/>
                <a:gd name="T3" fmla="*/ 2 h 7"/>
                <a:gd name="T4" fmla="*/ 19 w 22"/>
                <a:gd name="T5" fmla="*/ 3 h 7"/>
                <a:gd name="T6" fmla="*/ 12 w 22"/>
                <a:gd name="T7" fmla="*/ 6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7"/>
                <a:gd name="T14" fmla="*/ 22 w 22"/>
                <a:gd name="T15" fmla="*/ 7 h 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7">
                  <a:moveTo>
                    <a:pt x="12" y="6"/>
                  </a:moveTo>
                  <a:cubicBezTo>
                    <a:pt x="5" y="7"/>
                    <a:pt x="0" y="4"/>
                    <a:pt x="5" y="2"/>
                  </a:cubicBezTo>
                  <a:cubicBezTo>
                    <a:pt x="11" y="0"/>
                    <a:pt x="22" y="1"/>
                    <a:pt x="19" y="3"/>
                  </a:cubicBezTo>
                  <a:cubicBezTo>
                    <a:pt x="16" y="4"/>
                    <a:pt x="12" y="6"/>
                    <a:pt x="12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6" name="Freeform 119"/>
            <p:cNvSpPr>
              <a:spLocks/>
            </p:cNvSpPr>
            <p:nvPr/>
          </p:nvSpPr>
          <p:spPr bwMode="auto">
            <a:xfrm>
              <a:off x="6373813" y="1910928"/>
              <a:ext cx="26987" cy="7938"/>
            </a:xfrm>
            <a:custGeom>
              <a:avLst/>
              <a:gdLst>
                <a:gd name="T0" fmla="*/ 15 w 15"/>
                <a:gd name="T1" fmla="*/ 2 h 5"/>
                <a:gd name="T2" fmla="*/ 0 w 15"/>
                <a:gd name="T3" fmla="*/ 2 h 5"/>
                <a:gd name="T4" fmla="*/ 15 w 15"/>
                <a:gd name="T5" fmla="*/ 2 h 5"/>
                <a:gd name="T6" fmla="*/ 0 60000 65536"/>
                <a:gd name="T7" fmla="*/ 0 60000 65536"/>
                <a:gd name="T8" fmla="*/ 0 60000 65536"/>
                <a:gd name="T9" fmla="*/ 0 w 15"/>
                <a:gd name="T10" fmla="*/ 0 h 5"/>
                <a:gd name="T11" fmla="*/ 15 w 15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5">
                  <a:moveTo>
                    <a:pt x="15" y="2"/>
                  </a:moveTo>
                  <a:cubicBezTo>
                    <a:pt x="15" y="5"/>
                    <a:pt x="0" y="5"/>
                    <a:pt x="0" y="2"/>
                  </a:cubicBezTo>
                  <a:cubicBezTo>
                    <a:pt x="0" y="0"/>
                    <a:pt x="15" y="0"/>
                    <a:pt x="15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7" name="Freeform 120"/>
            <p:cNvSpPr>
              <a:spLocks/>
            </p:cNvSpPr>
            <p:nvPr/>
          </p:nvSpPr>
          <p:spPr bwMode="auto">
            <a:xfrm>
              <a:off x="6116638" y="2309391"/>
              <a:ext cx="23812" cy="14287"/>
            </a:xfrm>
            <a:custGeom>
              <a:avLst/>
              <a:gdLst>
                <a:gd name="T0" fmla="*/ 10 w 13"/>
                <a:gd name="T1" fmla="*/ 8 h 8"/>
                <a:gd name="T2" fmla="*/ 2 w 13"/>
                <a:gd name="T3" fmla="*/ 4 h 8"/>
                <a:gd name="T4" fmla="*/ 8 w 13"/>
                <a:gd name="T5" fmla="*/ 1 h 8"/>
                <a:gd name="T6" fmla="*/ 10 w 13"/>
                <a:gd name="T7" fmla="*/ 8 h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8"/>
                <a:gd name="T14" fmla="*/ 13 w 13"/>
                <a:gd name="T15" fmla="*/ 8 h 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8">
                  <a:moveTo>
                    <a:pt x="10" y="8"/>
                  </a:moveTo>
                  <a:cubicBezTo>
                    <a:pt x="7" y="8"/>
                    <a:pt x="0" y="7"/>
                    <a:pt x="2" y="4"/>
                  </a:cubicBezTo>
                  <a:cubicBezTo>
                    <a:pt x="4" y="1"/>
                    <a:pt x="6" y="0"/>
                    <a:pt x="8" y="1"/>
                  </a:cubicBezTo>
                  <a:cubicBezTo>
                    <a:pt x="10" y="2"/>
                    <a:pt x="13" y="8"/>
                    <a:pt x="10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0" name="Freeform 123"/>
            <p:cNvSpPr>
              <a:spLocks/>
            </p:cNvSpPr>
            <p:nvPr/>
          </p:nvSpPr>
          <p:spPr bwMode="auto">
            <a:xfrm>
              <a:off x="4511675" y="3333328"/>
              <a:ext cx="23813" cy="52388"/>
            </a:xfrm>
            <a:custGeom>
              <a:avLst/>
              <a:gdLst>
                <a:gd name="T0" fmla="*/ 13 w 14"/>
                <a:gd name="T1" fmla="*/ 3 h 30"/>
                <a:gd name="T2" fmla="*/ 11 w 14"/>
                <a:gd name="T3" fmla="*/ 19 h 30"/>
                <a:gd name="T4" fmla="*/ 8 w 14"/>
                <a:gd name="T5" fmla="*/ 26 h 30"/>
                <a:gd name="T6" fmla="*/ 2 w 14"/>
                <a:gd name="T7" fmla="*/ 12 h 30"/>
                <a:gd name="T8" fmla="*/ 13 w 14"/>
                <a:gd name="T9" fmla="*/ 3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30"/>
                <a:gd name="T17" fmla="*/ 14 w 14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30">
                  <a:moveTo>
                    <a:pt x="13" y="3"/>
                  </a:moveTo>
                  <a:cubicBezTo>
                    <a:pt x="13" y="6"/>
                    <a:pt x="14" y="15"/>
                    <a:pt x="11" y="19"/>
                  </a:cubicBezTo>
                  <a:cubicBezTo>
                    <a:pt x="9" y="22"/>
                    <a:pt x="13" y="30"/>
                    <a:pt x="8" y="26"/>
                  </a:cubicBezTo>
                  <a:cubicBezTo>
                    <a:pt x="3" y="22"/>
                    <a:pt x="0" y="17"/>
                    <a:pt x="2" y="12"/>
                  </a:cubicBezTo>
                  <a:cubicBezTo>
                    <a:pt x="4" y="7"/>
                    <a:pt x="12" y="0"/>
                    <a:pt x="13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1" name="Freeform 124"/>
            <p:cNvSpPr>
              <a:spLocks/>
            </p:cNvSpPr>
            <p:nvPr/>
          </p:nvSpPr>
          <p:spPr bwMode="auto">
            <a:xfrm>
              <a:off x="4502150" y="3384128"/>
              <a:ext cx="39688" cy="65088"/>
            </a:xfrm>
            <a:custGeom>
              <a:avLst/>
              <a:gdLst>
                <a:gd name="T0" fmla="*/ 19 w 22"/>
                <a:gd name="T1" fmla="*/ 6 h 36"/>
                <a:gd name="T2" fmla="*/ 14 w 22"/>
                <a:gd name="T3" fmla="*/ 2 h 36"/>
                <a:gd name="T4" fmla="*/ 4 w 22"/>
                <a:gd name="T5" fmla="*/ 6 h 36"/>
                <a:gd name="T6" fmla="*/ 0 w 22"/>
                <a:gd name="T7" fmla="*/ 6 h 36"/>
                <a:gd name="T8" fmla="*/ 3 w 22"/>
                <a:gd name="T9" fmla="*/ 16 h 36"/>
                <a:gd name="T10" fmla="*/ 5 w 22"/>
                <a:gd name="T11" fmla="*/ 29 h 36"/>
                <a:gd name="T12" fmla="*/ 8 w 22"/>
                <a:gd name="T13" fmla="*/ 35 h 36"/>
                <a:gd name="T14" fmla="*/ 20 w 22"/>
                <a:gd name="T15" fmla="*/ 25 h 36"/>
                <a:gd name="T16" fmla="*/ 19 w 22"/>
                <a:gd name="T17" fmla="*/ 6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36"/>
                <a:gd name="T29" fmla="*/ 22 w 22"/>
                <a:gd name="T30" fmla="*/ 36 h 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36">
                  <a:moveTo>
                    <a:pt x="19" y="6"/>
                  </a:moveTo>
                  <a:cubicBezTo>
                    <a:pt x="14" y="6"/>
                    <a:pt x="19" y="0"/>
                    <a:pt x="14" y="2"/>
                  </a:cubicBezTo>
                  <a:cubicBezTo>
                    <a:pt x="9" y="3"/>
                    <a:pt x="7" y="9"/>
                    <a:pt x="4" y="6"/>
                  </a:cubicBezTo>
                  <a:cubicBezTo>
                    <a:pt x="1" y="3"/>
                    <a:pt x="0" y="2"/>
                    <a:pt x="0" y="6"/>
                  </a:cubicBezTo>
                  <a:cubicBezTo>
                    <a:pt x="0" y="10"/>
                    <a:pt x="3" y="10"/>
                    <a:pt x="3" y="16"/>
                  </a:cubicBezTo>
                  <a:cubicBezTo>
                    <a:pt x="3" y="21"/>
                    <a:pt x="6" y="25"/>
                    <a:pt x="5" y="29"/>
                  </a:cubicBezTo>
                  <a:cubicBezTo>
                    <a:pt x="5" y="33"/>
                    <a:pt x="5" y="36"/>
                    <a:pt x="8" y="35"/>
                  </a:cubicBezTo>
                  <a:cubicBezTo>
                    <a:pt x="11" y="33"/>
                    <a:pt x="19" y="32"/>
                    <a:pt x="20" y="25"/>
                  </a:cubicBezTo>
                  <a:cubicBezTo>
                    <a:pt x="20" y="18"/>
                    <a:pt x="22" y="6"/>
                    <a:pt x="19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2" name="Freeform 125"/>
            <p:cNvSpPr>
              <a:spLocks/>
            </p:cNvSpPr>
            <p:nvPr/>
          </p:nvSpPr>
          <p:spPr bwMode="auto">
            <a:xfrm>
              <a:off x="4597400" y="3466678"/>
              <a:ext cx="76200" cy="36513"/>
            </a:xfrm>
            <a:custGeom>
              <a:avLst/>
              <a:gdLst>
                <a:gd name="T0" fmla="*/ 13 w 43"/>
                <a:gd name="T1" fmla="*/ 0 h 20"/>
                <a:gd name="T2" fmla="*/ 2 w 43"/>
                <a:gd name="T3" fmla="*/ 4 h 20"/>
                <a:gd name="T4" fmla="*/ 13 w 43"/>
                <a:gd name="T5" fmla="*/ 11 h 20"/>
                <a:gd name="T6" fmla="*/ 32 w 43"/>
                <a:gd name="T7" fmla="*/ 20 h 20"/>
                <a:gd name="T8" fmla="*/ 37 w 43"/>
                <a:gd name="T9" fmla="*/ 16 h 20"/>
                <a:gd name="T10" fmla="*/ 34 w 43"/>
                <a:gd name="T11" fmla="*/ 9 h 20"/>
                <a:gd name="T12" fmla="*/ 39 w 43"/>
                <a:gd name="T13" fmla="*/ 0 h 20"/>
                <a:gd name="T14" fmla="*/ 23 w 43"/>
                <a:gd name="T15" fmla="*/ 2 h 20"/>
                <a:gd name="T16" fmla="*/ 13 w 43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3"/>
                <a:gd name="T28" fmla="*/ 0 h 20"/>
                <a:gd name="T29" fmla="*/ 43 w 43"/>
                <a:gd name="T30" fmla="*/ 20 h 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3" h="20">
                  <a:moveTo>
                    <a:pt x="13" y="0"/>
                  </a:moveTo>
                  <a:cubicBezTo>
                    <a:pt x="8" y="0"/>
                    <a:pt x="0" y="0"/>
                    <a:pt x="2" y="4"/>
                  </a:cubicBezTo>
                  <a:cubicBezTo>
                    <a:pt x="4" y="9"/>
                    <a:pt x="6" y="9"/>
                    <a:pt x="13" y="11"/>
                  </a:cubicBezTo>
                  <a:cubicBezTo>
                    <a:pt x="20" y="12"/>
                    <a:pt x="28" y="20"/>
                    <a:pt x="32" y="20"/>
                  </a:cubicBezTo>
                  <a:cubicBezTo>
                    <a:pt x="37" y="20"/>
                    <a:pt x="39" y="19"/>
                    <a:pt x="37" y="16"/>
                  </a:cubicBezTo>
                  <a:cubicBezTo>
                    <a:pt x="36" y="14"/>
                    <a:pt x="32" y="11"/>
                    <a:pt x="34" y="9"/>
                  </a:cubicBezTo>
                  <a:cubicBezTo>
                    <a:pt x="36" y="6"/>
                    <a:pt x="43" y="0"/>
                    <a:pt x="39" y="0"/>
                  </a:cubicBezTo>
                  <a:cubicBezTo>
                    <a:pt x="36" y="0"/>
                    <a:pt x="26" y="2"/>
                    <a:pt x="23" y="2"/>
                  </a:cubicBezTo>
                  <a:cubicBezTo>
                    <a:pt x="20" y="2"/>
                    <a:pt x="16" y="0"/>
                    <a:pt x="13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3" name="Freeform 126"/>
            <p:cNvSpPr>
              <a:spLocks/>
            </p:cNvSpPr>
            <p:nvPr/>
          </p:nvSpPr>
          <p:spPr bwMode="auto">
            <a:xfrm>
              <a:off x="5037138" y="3527003"/>
              <a:ext cx="60325" cy="28575"/>
            </a:xfrm>
            <a:custGeom>
              <a:avLst/>
              <a:gdLst>
                <a:gd name="T0" fmla="*/ 31 w 34"/>
                <a:gd name="T1" fmla="*/ 2 h 16"/>
                <a:gd name="T2" fmla="*/ 23 w 34"/>
                <a:gd name="T3" fmla="*/ 9 h 16"/>
                <a:gd name="T4" fmla="*/ 24 w 34"/>
                <a:gd name="T5" fmla="*/ 12 h 16"/>
                <a:gd name="T6" fmla="*/ 10 w 34"/>
                <a:gd name="T7" fmla="*/ 16 h 16"/>
                <a:gd name="T8" fmla="*/ 3 w 34"/>
                <a:gd name="T9" fmla="*/ 11 h 16"/>
                <a:gd name="T10" fmla="*/ 16 w 34"/>
                <a:gd name="T11" fmla="*/ 7 h 16"/>
                <a:gd name="T12" fmla="*/ 31 w 34"/>
                <a:gd name="T13" fmla="*/ 2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"/>
                <a:gd name="T22" fmla="*/ 0 h 16"/>
                <a:gd name="T23" fmla="*/ 34 w 34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" h="16">
                  <a:moveTo>
                    <a:pt x="31" y="2"/>
                  </a:moveTo>
                  <a:cubicBezTo>
                    <a:pt x="34" y="0"/>
                    <a:pt x="21" y="8"/>
                    <a:pt x="23" y="9"/>
                  </a:cubicBezTo>
                  <a:cubicBezTo>
                    <a:pt x="25" y="10"/>
                    <a:pt x="28" y="12"/>
                    <a:pt x="24" y="12"/>
                  </a:cubicBezTo>
                  <a:cubicBezTo>
                    <a:pt x="19" y="12"/>
                    <a:pt x="13" y="16"/>
                    <a:pt x="10" y="16"/>
                  </a:cubicBezTo>
                  <a:cubicBezTo>
                    <a:pt x="7" y="16"/>
                    <a:pt x="0" y="13"/>
                    <a:pt x="3" y="11"/>
                  </a:cubicBezTo>
                  <a:cubicBezTo>
                    <a:pt x="7" y="9"/>
                    <a:pt x="11" y="8"/>
                    <a:pt x="16" y="7"/>
                  </a:cubicBezTo>
                  <a:cubicBezTo>
                    <a:pt x="20" y="7"/>
                    <a:pt x="27" y="4"/>
                    <a:pt x="31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4" name="Freeform 127"/>
            <p:cNvSpPr>
              <a:spLocks/>
            </p:cNvSpPr>
            <p:nvPr/>
          </p:nvSpPr>
          <p:spPr bwMode="auto">
            <a:xfrm>
              <a:off x="4837113" y="3533353"/>
              <a:ext cx="73025" cy="19050"/>
            </a:xfrm>
            <a:custGeom>
              <a:avLst/>
              <a:gdLst>
                <a:gd name="T0" fmla="*/ 21 w 41"/>
                <a:gd name="T1" fmla="*/ 10 h 11"/>
                <a:gd name="T2" fmla="*/ 8 w 41"/>
                <a:gd name="T3" fmla="*/ 6 h 11"/>
                <a:gd name="T4" fmla="*/ 4 w 41"/>
                <a:gd name="T5" fmla="*/ 1 h 11"/>
                <a:gd name="T6" fmla="*/ 15 w 41"/>
                <a:gd name="T7" fmla="*/ 2 h 11"/>
                <a:gd name="T8" fmla="*/ 32 w 41"/>
                <a:gd name="T9" fmla="*/ 5 h 11"/>
                <a:gd name="T10" fmla="*/ 39 w 41"/>
                <a:gd name="T11" fmla="*/ 4 h 11"/>
                <a:gd name="T12" fmla="*/ 30 w 41"/>
                <a:gd name="T13" fmla="*/ 9 h 11"/>
                <a:gd name="T14" fmla="*/ 21 w 41"/>
                <a:gd name="T15" fmla="*/ 1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11"/>
                <a:gd name="T26" fmla="*/ 41 w 41"/>
                <a:gd name="T27" fmla="*/ 11 h 1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11">
                  <a:moveTo>
                    <a:pt x="21" y="10"/>
                  </a:moveTo>
                  <a:cubicBezTo>
                    <a:pt x="17" y="11"/>
                    <a:pt x="13" y="9"/>
                    <a:pt x="8" y="6"/>
                  </a:cubicBezTo>
                  <a:cubicBezTo>
                    <a:pt x="3" y="3"/>
                    <a:pt x="0" y="0"/>
                    <a:pt x="4" y="1"/>
                  </a:cubicBezTo>
                  <a:cubicBezTo>
                    <a:pt x="8" y="1"/>
                    <a:pt x="10" y="2"/>
                    <a:pt x="15" y="2"/>
                  </a:cubicBezTo>
                  <a:cubicBezTo>
                    <a:pt x="21" y="2"/>
                    <a:pt x="27" y="5"/>
                    <a:pt x="32" y="5"/>
                  </a:cubicBezTo>
                  <a:cubicBezTo>
                    <a:pt x="36" y="5"/>
                    <a:pt x="41" y="3"/>
                    <a:pt x="39" y="4"/>
                  </a:cubicBezTo>
                  <a:cubicBezTo>
                    <a:pt x="37" y="5"/>
                    <a:pt x="34" y="9"/>
                    <a:pt x="30" y="9"/>
                  </a:cubicBezTo>
                  <a:cubicBezTo>
                    <a:pt x="26" y="9"/>
                    <a:pt x="24" y="9"/>
                    <a:pt x="21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5" name="Freeform 128"/>
            <p:cNvSpPr>
              <a:spLocks/>
            </p:cNvSpPr>
            <p:nvPr/>
          </p:nvSpPr>
          <p:spPr bwMode="auto">
            <a:xfrm>
              <a:off x="4806950" y="2855491"/>
              <a:ext cx="38100" cy="31750"/>
            </a:xfrm>
            <a:custGeom>
              <a:avLst/>
              <a:gdLst>
                <a:gd name="T0" fmla="*/ 3 w 22"/>
                <a:gd name="T1" fmla="*/ 10 h 18"/>
                <a:gd name="T2" fmla="*/ 6 w 22"/>
                <a:gd name="T3" fmla="*/ 1 h 18"/>
                <a:gd name="T4" fmla="*/ 17 w 22"/>
                <a:gd name="T5" fmla="*/ 2 h 18"/>
                <a:gd name="T6" fmla="*/ 3 w 22"/>
                <a:gd name="T7" fmla="*/ 10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8"/>
                <a:gd name="T14" fmla="*/ 22 w 22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8">
                  <a:moveTo>
                    <a:pt x="3" y="10"/>
                  </a:moveTo>
                  <a:cubicBezTo>
                    <a:pt x="2" y="1"/>
                    <a:pt x="0" y="3"/>
                    <a:pt x="6" y="1"/>
                  </a:cubicBezTo>
                  <a:cubicBezTo>
                    <a:pt x="13" y="0"/>
                    <a:pt x="22" y="0"/>
                    <a:pt x="17" y="2"/>
                  </a:cubicBezTo>
                  <a:cubicBezTo>
                    <a:pt x="13" y="4"/>
                    <a:pt x="4" y="18"/>
                    <a:pt x="3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6" name="Freeform 129"/>
            <p:cNvSpPr>
              <a:spLocks/>
            </p:cNvSpPr>
            <p:nvPr/>
          </p:nvSpPr>
          <p:spPr bwMode="auto">
            <a:xfrm>
              <a:off x="4803775" y="2841203"/>
              <a:ext cx="28575" cy="14288"/>
            </a:xfrm>
            <a:custGeom>
              <a:avLst/>
              <a:gdLst>
                <a:gd name="T0" fmla="*/ 10 w 16"/>
                <a:gd name="T1" fmla="*/ 6 h 8"/>
                <a:gd name="T2" fmla="*/ 4 w 16"/>
                <a:gd name="T3" fmla="*/ 2 h 8"/>
                <a:gd name="T4" fmla="*/ 14 w 16"/>
                <a:gd name="T5" fmla="*/ 2 h 8"/>
                <a:gd name="T6" fmla="*/ 10 w 16"/>
                <a:gd name="T7" fmla="*/ 6 h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8"/>
                <a:gd name="T14" fmla="*/ 16 w 16"/>
                <a:gd name="T15" fmla="*/ 8 h 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8">
                  <a:moveTo>
                    <a:pt x="10" y="6"/>
                  </a:moveTo>
                  <a:cubicBezTo>
                    <a:pt x="6" y="5"/>
                    <a:pt x="0" y="3"/>
                    <a:pt x="4" y="2"/>
                  </a:cubicBezTo>
                  <a:cubicBezTo>
                    <a:pt x="8" y="1"/>
                    <a:pt x="13" y="0"/>
                    <a:pt x="14" y="2"/>
                  </a:cubicBezTo>
                  <a:cubicBezTo>
                    <a:pt x="15" y="4"/>
                    <a:pt x="16" y="8"/>
                    <a:pt x="10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7" name="Freeform 130"/>
            <p:cNvSpPr>
              <a:spLocks/>
            </p:cNvSpPr>
            <p:nvPr/>
          </p:nvSpPr>
          <p:spPr bwMode="auto">
            <a:xfrm>
              <a:off x="4724400" y="2874541"/>
              <a:ext cx="19050" cy="44450"/>
            </a:xfrm>
            <a:custGeom>
              <a:avLst/>
              <a:gdLst>
                <a:gd name="T0" fmla="*/ 10 w 11"/>
                <a:gd name="T1" fmla="*/ 4 h 25"/>
                <a:gd name="T2" fmla="*/ 1 w 11"/>
                <a:gd name="T3" fmla="*/ 14 h 25"/>
                <a:gd name="T4" fmla="*/ 2 w 11"/>
                <a:gd name="T5" fmla="*/ 21 h 25"/>
                <a:gd name="T6" fmla="*/ 10 w 11"/>
                <a:gd name="T7" fmla="*/ 4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25"/>
                <a:gd name="T14" fmla="*/ 11 w 11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25">
                  <a:moveTo>
                    <a:pt x="10" y="4"/>
                  </a:moveTo>
                  <a:cubicBezTo>
                    <a:pt x="9" y="0"/>
                    <a:pt x="1" y="10"/>
                    <a:pt x="1" y="14"/>
                  </a:cubicBezTo>
                  <a:cubicBezTo>
                    <a:pt x="1" y="19"/>
                    <a:pt x="0" y="25"/>
                    <a:pt x="2" y="21"/>
                  </a:cubicBezTo>
                  <a:cubicBezTo>
                    <a:pt x="5" y="17"/>
                    <a:pt x="11" y="8"/>
                    <a:pt x="10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8" name="Freeform 131"/>
            <p:cNvSpPr>
              <a:spLocks/>
            </p:cNvSpPr>
            <p:nvPr/>
          </p:nvSpPr>
          <p:spPr bwMode="auto">
            <a:xfrm>
              <a:off x="4756150" y="2793578"/>
              <a:ext cx="15875" cy="17463"/>
            </a:xfrm>
            <a:custGeom>
              <a:avLst/>
              <a:gdLst>
                <a:gd name="T0" fmla="*/ 8 w 9"/>
                <a:gd name="T1" fmla="*/ 7 h 9"/>
                <a:gd name="T2" fmla="*/ 2 w 9"/>
                <a:gd name="T3" fmla="*/ 4 h 9"/>
                <a:gd name="T4" fmla="*/ 9 w 9"/>
                <a:gd name="T5" fmla="*/ 2 h 9"/>
                <a:gd name="T6" fmla="*/ 8 w 9"/>
                <a:gd name="T7" fmla="*/ 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9"/>
                <a:gd name="T14" fmla="*/ 9 w 9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9">
                  <a:moveTo>
                    <a:pt x="8" y="7"/>
                  </a:moveTo>
                  <a:cubicBezTo>
                    <a:pt x="5" y="9"/>
                    <a:pt x="0" y="6"/>
                    <a:pt x="2" y="4"/>
                  </a:cubicBezTo>
                  <a:cubicBezTo>
                    <a:pt x="4" y="2"/>
                    <a:pt x="9" y="0"/>
                    <a:pt x="9" y="2"/>
                  </a:cubicBezTo>
                  <a:cubicBezTo>
                    <a:pt x="9" y="4"/>
                    <a:pt x="9" y="5"/>
                    <a:pt x="8" y="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9" name="Freeform 132"/>
            <p:cNvSpPr>
              <a:spLocks/>
            </p:cNvSpPr>
            <p:nvPr/>
          </p:nvSpPr>
          <p:spPr bwMode="auto">
            <a:xfrm>
              <a:off x="4568825" y="2939628"/>
              <a:ext cx="30163" cy="42863"/>
            </a:xfrm>
            <a:custGeom>
              <a:avLst/>
              <a:gdLst>
                <a:gd name="T0" fmla="*/ 16 w 17"/>
                <a:gd name="T1" fmla="*/ 4 h 24"/>
                <a:gd name="T2" fmla="*/ 17 w 17"/>
                <a:gd name="T3" fmla="*/ 12 h 24"/>
                <a:gd name="T4" fmla="*/ 15 w 17"/>
                <a:gd name="T5" fmla="*/ 18 h 24"/>
                <a:gd name="T6" fmla="*/ 14 w 17"/>
                <a:gd name="T7" fmla="*/ 23 h 24"/>
                <a:gd name="T8" fmla="*/ 8 w 17"/>
                <a:gd name="T9" fmla="*/ 18 h 24"/>
                <a:gd name="T10" fmla="*/ 2 w 17"/>
                <a:gd name="T11" fmla="*/ 11 h 24"/>
                <a:gd name="T12" fmla="*/ 1 w 17"/>
                <a:gd name="T13" fmla="*/ 7 h 24"/>
                <a:gd name="T14" fmla="*/ 6 w 17"/>
                <a:gd name="T15" fmla="*/ 4 h 24"/>
                <a:gd name="T16" fmla="*/ 11 w 17"/>
                <a:gd name="T17" fmla="*/ 9 h 24"/>
                <a:gd name="T18" fmla="*/ 16 w 17"/>
                <a:gd name="T19" fmla="*/ 4 h 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24"/>
                <a:gd name="T32" fmla="*/ 17 w 17"/>
                <a:gd name="T33" fmla="*/ 24 h 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24">
                  <a:moveTo>
                    <a:pt x="16" y="4"/>
                  </a:moveTo>
                  <a:cubicBezTo>
                    <a:pt x="17" y="0"/>
                    <a:pt x="17" y="9"/>
                    <a:pt x="17" y="12"/>
                  </a:cubicBezTo>
                  <a:cubicBezTo>
                    <a:pt x="17" y="14"/>
                    <a:pt x="15" y="16"/>
                    <a:pt x="15" y="18"/>
                  </a:cubicBezTo>
                  <a:cubicBezTo>
                    <a:pt x="14" y="21"/>
                    <a:pt x="16" y="24"/>
                    <a:pt x="14" y="23"/>
                  </a:cubicBezTo>
                  <a:cubicBezTo>
                    <a:pt x="12" y="22"/>
                    <a:pt x="10" y="21"/>
                    <a:pt x="8" y="18"/>
                  </a:cubicBezTo>
                  <a:cubicBezTo>
                    <a:pt x="5" y="16"/>
                    <a:pt x="4" y="13"/>
                    <a:pt x="2" y="11"/>
                  </a:cubicBezTo>
                  <a:cubicBezTo>
                    <a:pt x="1" y="9"/>
                    <a:pt x="0" y="7"/>
                    <a:pt x="1" y="7"/>
                  </a:cubicBezTo>
                  <a:cubicBezTo>
                    <a:pt x="3" y="7"/>
                    <a:pt x="5" y="5"/>
                    <a:pt x="6" y="4"/>
                  </a:cubicBezTo>
                  <a:cubicBezTo>
                    <a:pt x="7" y="3"/>
                    <a:pt x="9" y="6"/>
                    <a:pt x="11" y="9"/>
                  </a:cubicBezTo>
                  <a:cubicBezTo>
                    <a:pt x="13" y="11"/>
                    <a:pt x="16" y="6"/>
                    <a:pt x="16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0" name="Freeform 133"/>
            <p:cNvSpPr>
              <a:spLocks/>
            </p:cNvSpPr>
            <p:nvPr/>
          </p:nvSpPr>
          <p:spPr bwMode="auto">
            <a:xfrm>
              <a:off x="4541838" y="2957091"/>
              <a:ext cx="26987" cy="26987"/>
            </a:xfrm>
            <a:custGeom>
              <a:avLst/>
              <a:gdLst>
                <a:gd name="T0" fmla="*/ 13 w 15"/>
                <a:gd name="T1" fmla="*/ 13 h 15"/>
                <a:gd name="T2" fmla="*/ 8 w 15"/>
                <a:gd name="T3" fmla="*/ 12 h 15"/>
                <a:gd name="T4" fmla="*/ 5 w 15"/>
                <a:gd name="T5" fmla="*/ 10 h 15"/>
                <a:gd name="T6" fmla="*/ 1 w 15"/>
                <a:gd name="T7" fmla="*/ 4 h 15"/>
                <a:gd name="T8" fmla="*/ 5 w 15"/>
                <a:gd name="T9" fmla="*/ 1 h 15"/>
                <a:gd name="T10" fmla="*/ 11 w 15"/>
                <a:gd name="T11" fmla="*/ 3 h 15"/>
                <a:gd name="T12" fmla="*/ 13 w 15"/>
                <a:gd name="T13" fmla="*/ 13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"/>
                <a:gd name="T22" fmla="*/ 0 h 15"/>
                <a:gd name="T23" fmla="*/ 15 w 15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" h="15">
                  <a:moveTo>
                    <a:pt x="13" y="13"/>
                  </a:moveTo>
                  <a:cubicBezTo>
                    <a:pt x="11" y="15"/>
                    <a:pt x="9" y="10"/>
                    <a:pt x="8" y="12"/>
                  </a:cubicBezTo>
                  <a:cubicBezTo>
                    <a:pt x="6" y="13"/>
                    <a:pt x="7" y="11"/>
                    <a:pt x="5" y="10"/>
                  </a:cubicBezTo>
                  <a:cubicBezTo>
                    <a:pt x="2" y="8"/>
                    <a:pt x="0" y="7"/>
                    <a:pt x="1" y="4"/>
                  </a:cubicBezTo>
                  <a:cubicBezTo>
                    <a:pt x="2" y="2"/>
                    <a:pt x="3" y="0"/>
                    <a:pt x="5" y="1"/>
                  </a:cubicBezTo>
                  <a:cubicBezTo>
                    <a:pt x="7" y="2"/>
                    <a:pt x="10" y="1"/>
                    <a:pt x="11" y="3"/>
                  </a:cubicBezTo>
                  <a:cubicBezTo>
                    <a:pt x="12" y="5"/>
                    <a:pt x="15" y="11"/>
                    <a:pt x="13" y="1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1" name="Freeform 134"/>
            <p:cNvSpPr>
              <a:spLocks/>
            </p:cNvSpPr>
            <p:nvPr/>
          </p:nvSpPr>
          <p:spPr bwMode="auto">
            <a:xfrm>
              <a:off x="4368800" y="3417466"/>
              <a:ext cx="28575" cy="20637"/>
            </a:xfrm>
            <a:custGeom>
              <a:avLst/>
              <a:gdLst>
                <a:gd name="T0" fmla="*/ 14 w 16"/>
                <a:gd name="T1" fmla="*/ 6 h 12"/>
                <a:gd name="T2" fmla="*/ 11 w 16"/>
                <a:gd name="T3" fmla="*/ 10 h 12"/>
                <a:gd name="T4" fmla="*/ 7 w 16"/>
                <a:gd name="T5" fmla="*/ 8 h 12"/>
                <a:gd name="T6" fmla="*/ 3 w 16"/>
                <a:gd name="T7" fmla="*/ 7 h 12"/>
                <a:gd name="T8" fmla="*/ 12 w 16"/>
                <a:gd name="T9" fmla="*/ 2 h 12"/>
                <a:gd name="T10" fmla="*/ 14 w 16"/>
                <a:gd name="T11" fmla="*/ 6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12"/>
                <a:gd name="T20" fmla="*/ 16 w 16"/>
                <a:gd name="T21" fmla="*/ 12 h 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12">
                  <a:moveTo>
                    <a:pt x="14" y="6"/>
                  </a:moveTo>
                  <a:cubicBezTo>
                    <a:pt x="16" y="6"/>
                    <a:pt x="12" y="12"/>
                    <a:pt x="11" y="10"/>
                  </a:cubicBezTo>
                  <a:cubicBezTo>
                    <a:pt x="10" y="9"/>
                    <a:pt x="10" y="8"/>
                    <a:pt x="7" y="8"/>
                  </a:cubicBezTo>
                  <a:cubicBezTo>
                    <a:pt x="4" y="8"/>
                    <a:pt x="0" y="10"/>
                    <a:pt x="3" y="7"/>
                  </a:cubicBezTo>
                  <a:cubicBezTo>
                    <a:pt x="6" y="5"/>
                    <a:pt x="12" y="0"/>
                    <a:pt x="12" y="2"/>
                  </a:cubicBezTo>
                  <a:cubicBezTo>
                    <a:pt x="12" y="4"/>
                    <a:pt x="10" y="7"/>
                    <a:pt x="14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2" name="Freeform 135"/>
            <p:cNvSpPr>
              <a:spLocks/>
            </p:cNvSpPr>
            <p:nvPr/>
          </p:nvSpPr>
          <p:spPr bwMode="auto">
            <a:xfrm>
              <a:off x="4149725" y="2858666"/>
              <a:ext cx="25400" cy="28575"/>
            </a:xfrm>
            <a:custGeom>
              <a:avLst/>
              <a:gdLst>
                <a:gd name="T0" fmla="*/ 12 w 14"/>
                <a:gd name="T1" fmla="*/ 2 h 16"/>
                <a:gd name="T2" fmla="*/ 9 w 14"/>
                <a:gd name="T3" fmla="*/ 10 h 16"/>
                <a:gd name="T4" fmla="*/ 7 w 14"/>
                <a:gd name="T5" fmla="*/ 13 h 16"/>
                <a:gd name="T6" fmla="*/ 3 w 14"/>
                <a:gd name="T7" fmla="*/ 14 h 16"/>
                <a:gd name="T8" fmla="*/ 2 w 14"/>
                <a:gd name="T9" fmla="*/ 10 h 16"/>
                <a:gd name="T10" fmla="*/ 12 w 14"/>
                <a:gd name="T11" fmla="*/ 2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"/>
                <a:gd name="T19" fmla="*/ 0 h 16"/>
                <a:gd name="T20" fmla="*/ 14 w 1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" h="16">
                  <a:moveTo>
                    <a:pt x="12" y="2"/>
                  </a:moveTo>
                  <a:cubicBezTo>
                    <a:pt x="14" y="5"/>
                    <a:pt x="11" y="9"/>
                    <a:pt x="9" y="10"/>
                  </a:cubicBezTo>
                  <a:cubicBezTo>
                    <a:pt x="8" y="11"/>
                    <a:pt x="9" y="13"/>
                    <a:pt x="7" y="13"/>
                  </a:cubicBezTo>
                  <a:cubicBezTo>
                    <a:pt x="5" y="14"/>
                    <a:pt x="4" y="16"/>
                    <a:pt x="3" y="14"/>
                  </a:cubicBezTo>
                  <a:cubicBezTo>
                    <a:pt x="2" y="12"/>
                    <a:pt x="0" y="11"/>
                    <a:pt x="2" y="10"/>
                  </a:cubicBezTo>
                  <a:cubicBezTo>
                    <a:pt x="3" y="8"/>
                    <a:pt x="10" y="0"/>
                    <a:pt x="12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3" name="Freeform 136"/>
            <p:cNvSpPr>
              <a:spLocks/>
            </p:cNvSpPr>
            <p:nvPr/>
          </p:nvSpPr>
          <p:spPr bwMode="auto">
            <a:xfrm>
              <a:off x="4157663" y="2892003"/>
              <a:ext cx="17462" cy="17463"/>
            </a:xfrm>
            <a:custGeom>
              <a:avLst/>
              <a:gdLst>
                <a:gd name="T0" fmla="*/ 9 w 10"/>
                <a:gd name="T1" fmla="*/ 1 h 9"/>
                <a:gd name="T2" fmla="*/ 6 w 10"/>
                <a:gd name="T3" fmla="*/ 1 h 9"/>
                <a:gd name="T4" fmla="*/ 3 w 10"/>
                <a:gd name="T5" fmla="*/ 5 h 9"/>
                <a:gd name="T6" fmla="*/ 8 w 10"/>
                <a:gd name="T7" fmla="*/ 7 h 9"/>
                <a:gd name="T8" fmla="*/ 9 w 10"/>
                <a:gd name="T9" fmla="*/ 1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9"/>
                <a:gd name="T17" fmla="*/ 10 w 1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9">
                  <a:moveTo>
                    <a:pt x="9" y="1"/>
                  </a:moveTo>
                  <a:cubicBezTo>
                    <a:pt x="8" y="1"/>
                    <a:pt x="8" y="0"/>
                    <a:pt x="6" y="1"/>
                  </a:cubicBezTo>
                  <a:cubicBezTo>
                    <a:pt x="4" y="3"/>
                    <a:pt x="0" y="3"/>
                    <a:pt x="3" y="5"/>
                  </a:cubicBezTo>
                  <a:cubicBezTo>
                    <a:pt x="5" y="7"/>
                    <a:pt x="6" y="9"/>
                    <a:pt x="8" y="7"/>
                  </a:cubicBezTo>
                  <a:cubicBezTo>
                    <a:pt x="10" y="5"/>
                    <a:pt x="10" y="0"/>
                    <a:pt x="9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4" name="Freeform 137"/>
            <p:cNvSpPr>
              <a:spLocks/>
            </p:cNvSpPr>
            <p:nvPr/>
          </p:nvSpPr>
          <p:spPr bwMode="auto">
            <a:xfrm>
              <a:off x="4176713" y="2904703"/>
              <a:ext cx="9525" cy="4763"/>
            </a:xfrm>
            <a:custGeom>
              <a:avLst/>
              <a:gdLst>
                <a:gd name="T0" fmla="*/ 3 w 5"/>
                <a:gd name="T1" fmla="*/ 0 h 2"/>
                <a:gd name="T2" fmla="*/ 1 w 5"/>
                <a:gd name="T3" fmla="*/ 2 h 2"/>
                <a:gd name="T4" fmla="*/ 3 w 5"/>
                <a:gd name="T5" fmla="*/ 0 h 2"/>
                <a:gd name="T6" fmla="*/ 0 60000 65536"/>
                <a:gd name="T7" fmla="*/ 0 60000 65536"/>
                <a:gd name="T8" fmla="*/ 0 60000 65536"/>
                <a:gd name="T9" fmla="*/ 0 w 5"/>
                <a:gd name="T10" fmla="*/ 0 h 2"/>
                <a:gd name="T11" fmla="*/ 5 w 5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2">
                  <a:moveTo>
                    <a:pt x="3" y="0"/>
                  </a:moveTo>
                  <a:cubicBezTo>
                    <a:pt x="2" y="0"/>
                    <a:pt x="0" y="2"/>
                    <a:pt x="1" y="2"/>
                  </a:cubicBezTo>
                  <a:cubicBezTo>
                    <a:pt x="3" y="2"/>
                    <a:pt x="5" y="0"/>
                    <a:pt x="3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5" name="Freeform 138"/>
            <p:cNvSpPr>
              <a:spLocks/>
            </p:cNvSpPr>
            <p:nvPr/>
          </p:nvSpPr>
          <p:spPr bwMode="auto">
            <a:xfrm>
              <a:off x="4173538" y="2917403"/>
              <a:ext cx="6350" cy="11113"/>
            </a:xfrm>
            <a:custGeom>
              <a:avLst/>
              <a:gdLst>
                <a:gd name="T0" fmla="*/ 4 w 4"/>
                <a:gd name="T1" fmla="*/ 1 h 6"/>
                <a:gd name="T2" fmla="*/ 1 w 4"/>
                <a:gd name="T3" fmla="*/ 6 h 6"/>
                <a:gd name="T4" fmla="*/ 4 w 4"/>
                <a:gd name="T5" fmla="*/ 1 h 6"/>
                <a:gd name="T6" fmla="*/ 0 60000 65536"/>
                <a:gd name="T7" fmla="*/ 0 60000 65536"/>
                <a:gd name="T8" fmla="*/ 0 60000 65536"/>
                <a:gd name="T9" fmla="*/ 0 w 4"/>
                <a:gd name="T10" fmla="*/ 0 h 6"/>
                <a:gd name="T11" fmla="*/ 4 w 4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6">
                  <a:moveTo>
                    <a:pt x="4" y="1"/>
                  </a:moveTo>
                  <a:cubicBezTo>
                    <a:pt x="3" y="2"/>
                    <a:pt x="0" y="6"/>
                    <a:pt x="1" y="6"/>
                  </a:cubicBezTo>
                  <a:cubicBezTo>
                    <a:pt x="3" y="5"/>
                    <a:pt x="4" y="0"/>
                    <a:pt x="4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6" name="Freeform 139"/>
            <p:cNvSpPr>
              <a:spLocks/>
            </p:cNvSpPr>
            <p:nvPr/>
          </p:nvSpPr>
          <p:spPr bwMode="auto">
            <a:xfrm>
              <a:off x="4175125" y="2930103"/>
              <a:ext cx="11113" cy="3175"/>
            </a:xfrm>
            <a:custGeom>
              <a:avLst/>
              <a:gdLst>
                <a:gd name="T0" fmla="*/ 4 w 6"/>
                <a:gd name="T1" fmla="*/ 0 h 2"/>
                <a:gd name="T2" fmla="*/ 3 w 6"/>
                <a:gd name="T3" fmla="*/ 2 h 2"/>
                <a:gd name="T4" fmla="*/ 4 w 6"/>
                <a:gd name="T5" fmla="*/ 0 h 2"/>
                <a:gd name="T6" fmla="*/ 0 60000 65536"/>
                <a:gd name="T7" fmla="*/ 0 60000 65536"/>
                <a:gd name="T8" fmla="*/ 0 60000 65536"/>
                <a:gd name="T9" fmla="*/ 0 w 6"/>
                <a:gd name="T10" fmla="*/ 0 h 2"/>
                <a:gd name="T11" fmla="*/ 6 w 6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2">
                  <a:moveTo>
                    <a:pt x="4" y="0"/>
                  </a:moveTo>
                  <a:cubicBezTo>
                    <a:pt x="2" y="0"/>
                    <a:pt x="0" y="2"/>
                    <a:pt x="3" y="2"/>
                  </a:cubicBezTo>
                  <a:cubicBezTo>
                    <a:pt x="5" y="2"/>
                    <a:pt x="6" y="0"/>
                    <a:pt x="4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7" name="Freeform 140"/>
            <p:cNvSpPr>
              <a:spLocks/>
            </p:cNvSpPr>
            <p:nvPr/>
          </p:nvSpPr>
          <p:spPr bwMode="auto">
            <a:xfrm>
              <a:off x="4210050" y="2996778"/>
              <a:ext cx="4763" cy="7938"/>
            </a:xfrm>
            <a:custGeom>
              <a:avLst/>
              <a:gdLst>
                <a:gd name="T0" fmla="*/ 1 w 2"/>
                <a:gd name="T1" fmla="*/ 1 h 5"/>
                <a:gd name="T2" fmla="*/ 0 w 2"/>
                <a:gd name="T3" fmla="*/ 5 h 5"/>
                <a:gd name="T4" fmla="*/ 1 w 2"/>
                <a:gd name="T5" fmla="*/ 1 h 5"/>
                <a:gd name="T6" fmla="*/ 0 60000 65536"/>
                <a:gd name="T7" fmla="*/ 0 60000 65536"/>
                <a:gd name="T8" fmla="*/ 0 60000 65536"/>
                <a:gd name="T9" fmla="*/ 0 w 2"/>
                <a:gd name="T10" fmla="*/ 0 h 5"/>
                <a:gd name="T11" fmla="*/ 2 w 2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" h="5">
                  <a:moveTo>
                    <a:pt x="1" y="1"/>
                  </a:moveTo>
                  <a:cubicBezTo>
                    <a:pt x="0" y="3"/>
                    <a:pt x="0" y="5"/>
                    <a:pt x="0" y="5"/>
                  </a:cubicBezTo>
                  <a:cubicBezTo>
                    <a:pt x="1" y="5"/>
                    <a:pt x="2" y="0"/>
                    <a:pt x="1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8" name="Freeform 141"/>
            <p:cNvSpPr>
              <a:spLocks/>
            </p:cNvSpPr>
            <p:nvPr/>
          </p:nvSpPr>
          <p:spPr bwMode="auto">
            <a:xfrm>
              <a:off x="4278313" y="2790403"/>
              <a:ext cx="11112" cy="17463"/>
            </a:xfrm>
            <a:custGeom>
              <a:avLst/>
              <a:gdLst>
                <a:gd name="T0" fmla="*/ 4 w 6"/>
                <a:gd name="T1" fmla="*/ 9 h 10"/>
                <a:gd name="T2" fmla="*/ 2 w 6"/>
                <a:gd name="T3" fmla="*/ 4 h 10"/>
                <a:gd name="T4" fmla="*/ 6 w 6"/>
                <a:gd name="T5" fmla="*/ 2 h 10"/>
                <a:gd name="T6" fmla="*/ 4 w 6"/>
                <a:gd name="T7" fmla="*/ 9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10"/>
                <a:gd name="T14" fmla="*/ 6 w 6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10">
                  <a:moveTo>
                    <a:pt x="4" y="9"/>
                  </a:moveTo>
                  <a:cubicBezTo>
                    <a:pt x="2" y="8"/>
                    <a:pt x="0" y="7"/>
                    <a:pt x="2" y="4"/>
                  </a:cubicBezTo>
                  <a:cubicBezTo>
                    <a:pt x="4" y="1"/>
                    <a:pt x="6" y="0"/>
                    <a:pt x="6" y="2"/>
                  </a:cubicBezTo>
                  <a:cubicBezTo>
                    <a:pt x="6" y="4"/>
                    <a:pt x="5" y="10"/>
                    <a:pt x="4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9" name="Freeform 245"/>
            <p:cNvSpPr>
              <a:spLocks/>
            </p:cNvSpPr>
            <p:nvPr/>
          </p:nvSpPr>
          <p:spPr bwMode="auto">
            <a:xfrm>
              <a:off x="5546725" y="1941091"/>
              <a:ext cx="11113" cy="11112"/>
            </a:xfrm>
            <a:custGeom>
              <a:avLst/>
              <a:gdLst>
                <a:gd name="T0" fmla="*/ 6 w 6"/>
                <a:gd name="T1" fmla="*/ 4 h 6"/>
                <a:gd name="T2" fmla="*/ 2 w 6"/>
                <a:gd name="T3" fmla="*/ 3 h 6"/>
                <a:gd name="T4" fmla="*/ 6 w 6"/>
                <a:gd name="T5" fmla="*/ 4 h 6"/>
                <a:gd name="T6" fmla="*/ 0 60000 65536"/>
                <a:gd name="T7" fmla="*/ 0 60000 65536"/>
                <a:gd name="T8" fmla="*/ 0 60000 65536"/>
                <a:gd name="T9" fmla="*/ 0 w 6"/>
                <a:gd name="T10" fmla="*/ 0 h 6"/>
                <a:gd name="T11" fmla="*/ 6 w 6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" h="6">
                  <a:moveTo>
                    <a:pt x="6" y="4"/>
                  </a:moveTo>
                  <a:cubicBezTo>
                    <a:pt x="6" y="6"/>
                    <a:pt x="0" y="4"/>
                    <a:pt x="2" y="3"/>
                  </a:cubicBezTo>
                  <a:cubicBezTo>
                    <a:pt x="5" y="0"/>
                    <a:pt x="6" y="3"/>
                    <a:pt x="6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0" name="Freeform 246"/>
            <p:cNvSpPr>
              <a:spLocks/>
            </p:cNvSpPr>
            <p:nvPr/>
          </p:nvSpPr>
          <p:spPr bwMode="auto">
            <a:xfrm>
              <a:off x="7256463" y="4438228"/>
              <a:ext cx="7937" cy="7938"/>
            </a:xfrm>
            <a:custGeom>
              <a:avLst/>
              <a:gdLst>
                <a:gd name="T0" fmla="*/ 4 w 4"/>
                <a:gd name="T1" fmla="*/ 1 h 4"/>
                <a:gd name="T2" fmla="*/ 0 w 4"/>
                <a:gd name="T3" fmla="*/ 1 h 4"/>
                <a:gd name="T4" fmla="*/ 4 w 4"/>
                <a:gd name="T5" fmla="*/ 1 h 4"/>
                <a:gd name="T6" fmla="*/ 0 60000 65536"/>
                <a:gd name="T7" fmla="*/ 0 60000 65536"/>
                <a:gd name="T8" fmla="*/ 0 60000 65536"/>
                <a:gd name="T9" fmla="*/ 0 w 4"/>
                <a:gd name="T10" fmla="*/ 0 h 4"/>
                <a:gd name="T11" fmla="*/ 4 w 4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4">
                  <a:moveTo>
                    <a:pt x="4" y="1"/>
                  </a:moveTo>
                  <a:cubicBezTo>
                    <a:pt x="4" y="4"/>
                    <a:pt x="0" y="2"/>
                    <a:pt x="0" y="1"/>
                  </a:cubicBezTo>
                  <a:cubicBezTo>
                    <a:pt x="1" y="0"/>
                    <a:pt x="4" y="0"/>
                    <a:pt x="4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1" name="Freeform 247"/>
            <p:cNvSpPr>
              <a:spLocks/>
            </p:cNvSpPr>
            <p:nvPr/>
          </p:nvSpPr>
          <p:spPr bwMode="auto">
            <a:xfrm>
              <a:off x="7197725" y="4427116"/>
              <a:ext cx="9525" cy="11112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3 h 6"/>
                <a:gd name="T4" fmla="*/ 5 w 5"/>
                <a:gd name="T5" fmla="*/ 2 h 6"/>
                <a:gd name="T6" fmla="*/ 0 60000 65536"/>
                <a:gd name="T7" fmla="*/ 0 60000 65536"/>
                <a:gd name="T8" fmla="*/ 0 60000 65536"/>
                <a:gd name="T9" fmla="*/ 0 w 5"/>
                <a:gd name="T10" fmla="*/ 0 h 6"/>
                <a:gd name="T11" fmla="*/ 5 w 5"/>
                <a:gd name="T12" fmla="*/ 6 h 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" h="6">
                  <a:moveTo>
                    <a:pt x="5" y="2"/>
                  </a:moveTo>
                  <a:cubicBezTo>
                    <a:pt x="5" y="5"/>
                    <a:pt x="0" y="6"/>
                    <a:pt x="0" y="3"/>
                  </a:cubicBezTo>
                  <a:cubicBezTo>
                    <a:pt x="0" y="0"/>
                    <a:pt x="5" y="0"/>
                    <a:pt x="5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2" name="Freeform 248"/>
            <p:cNvSpPr>
              <a:spLocks/>
            </p:cNvSpPr>
            <p:nvPr/>
          </p:nvSpPr>
          <p:spPr bwMode="auto">
            <a:xfrm>
              <a:off x="7405688" y="5249441"/>
              <a:ext cx="30162" cy="22225"/>
            </a:xfrm>
            <a:custGeom>
              <a:avLst/>
              <a:gdLst>
                <a:gd name="T0" fmla="*/ 15 w 17"/>
                <a:gd name="T1" fmla="*/ 6 h 13"/>
                <a:gd name="T2" fmla="*/ 1 w 17"/>
                <a:gd name="T3" fmla="*/ 5 h 13"/>
                <a:gd name="T4" fmla="*/ 15 w 17"/>
                <a:gd name="T5" fmla="*/ 6 h 13"/>
                <a:gd name="T6" fmla="*/ 0 60000 65536"/>
                <a:gd name="T7" fmla="*/ 0 60000 65536"/>
                <a:gd name="T8" fmla="*/ 0 60000 65536"/>
                <a:gd name="T9" fmla="*/ 0 w 17"/>
                <a:gd name="T10" fmla="*/ 0 h 13"/>
                <a:gd name="T11" fmla="*/ 17 w 17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3">
                  <a:moveTo>
                    <a:pt x="15" y="6"/>
                  </a:moveTo>
                  <a:cubicBezTo>
                    <a:pt x="17" y="0"/>
                    <a:pt x="0" y="3"/>
                    <a:pt x="1" y="5"/>
                  </a:cubicBezTo>
                  <a:cubicBezTo>
                    <a:pt x="2" y="7"/>
                    <a:pt x="12" y="13"/>
                    <a:pt x="15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3" name="Freeform 249"/>
            <p:cNvSpPr>
              <a:spLocks/>
            </p:cNvSpPr>
            <p:nvPr/>
          </p:nvSpPr>
          <p:spPr bwMode="auto">
            <a:xfrm>
              <a:off x="4684713" y="2501478"/>
              <a:ext cx="1587" cy="1588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0 60000 65536"/>
                <a:gd name="T5" fmla="*/ 0 60000 65536"/>
                <a:gd name="T6" fmla="*/ 0 w 1"/>
                <a:gd name="T7" fmla="*/ 0 h 1"/>
                <a:gd name="T8" fmla="*/ 1 w 1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">
                  <a:moveTo>
                    <a:pt x="1" y="0"/>
                  </a:moveTo>
                  <a:cubicBezTo>
                    <a:pt x="0" y="0"/>
                    <a:pt x="1" y="1"/>
                    <a:pt x="1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4" name="Freeform 278"/>
            <p:cNvSpPr>
              <a:spLocks/>
            </p:cNvSpPr>
            <p:nvPr/>
          </p:nvSpPr>
          <p:spPr bwMode="auto">
            <a:xfrm>
              <a:off x="7107238" y="4601741"/>
              <a:ext cx="39687" cy="31750"/>
            </a:xfrm>
            <a:custGeom>
              <a:avLst/>
              <a:gdLst>
                <a:gd name="T0" fmla="*/ 18 w 23"/>
                <a:gd name="T1" fmla="*/ 0 h 18"/>
                <a:gd name="T2" fmla="*/ 18 w 23"/>
                <a:gd name="T3" fmla="*/ 0 h 18"/>
                <a:gd name="T4" fmla="*/ 13 w 23"/>
                <a:gd name="T5" fmla="*/ 4 h 18"/>
                <a:gd name="T6" fmla="*/ 2 w 23"/>
                <a:gd name="T7" fmla="*/ 10 h 18"/>
                <a:gd name="T8" fmla="*/ 2 w 23"/>
                <a:gd name="T9" fmla="*/ 18 h 18"/>
                <a:gd name="T10" fmla="*/ 10 w 23"/>
                <a:gd name="T11" fmla="*/ 17 h 18"/>
                <a:gd name="T12" fmla="*/ 20 w 23"/>
                <a:gd name="T13" fmla="*/ 8 h 18"/>
                <a:gd name="T14" fmla="*/ 23 w 23"/>
                <a:gd name="T15" fmla="*/ 6 h 18"/>
                <a:gd name="T16" fmla="*/ 23 w 23"/>
                <a:gd name="T17" fmla="*/ 6 h 18"/>
                <a:gd name="T18" fmla="*/ 18 w 23"/>
                <a:gd name="T19" fmla="*/ 0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"/>
                <a:gd name="T31" fmla="*/ 0 h 18"/>
                <a:gd name="T32" fmla="*/ 23 w 23"/>
                <a:gd name="T33" fmla="*/ 18 h 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" h="18"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7" y="1"/>
                    <a:pt x="15" y="2"/>
                    <a:pt x="13" y="4"/>
                  </a:cubicBezTo>
                  <a:cubicBezTo>
                    <a:pt x="10" y="6"/>
                    <a:pt x="3" y="8"/>
                    <a:pt x="2" y="10"/>
                  </a:cubicBezTo>
                  <a:cubicBezTo>
                    <a:pt x="1" y="12"/>
                    <a:pt x="0" y="18"/>
                    <a:pt x="2" y="18"/>
                  </a:cubicBezTo>
                  <a:cubicBezTo>
                    <a:pt x="5" y="18"/>
                    <a:pt x="9" y="17"/>
                    <a:pt x="10" y="17"/>
                  </a:cubicBezTo>
                  <a:cubicBezTo>
                    <a:pt x="12" y="16"/>
                    <a:pt x="17" y="9"/>
                    <a:pt x="20" y="8"/>
                  </a:cubicBezTo>
                  <a:cubicBezTo>
                    <a:pt x="21" y="7"/>
                    <a:pt x="22" y="7"/>
                    <a:pt x="23" y="6"/>
                  </a:cubicBezTo>
                  <a:cubicBezTo>
                    <a:pt x="23" y="6"/>
                    <a:pt x="23" y="6"/>
                    <a:pt x="23" y="6"/>
                  </a:cubicBezTo>
                  <a:lnTo>
                    <a:pt x="18" y="0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5" name="Freeform 279"/>
            <p:cNvSpPr>
              <a:spLocks/>
            </p:cNvSpPr>
            <p:nvPr/>
          </p:nvSpPr>
          <p:spPr bwMode="auto">
            <a:xfrm>
              <a:off x="7138988" y="4587453"/>
              <a:ext cx="57150" cy="23813"/>
            </a:xfrm>
            <a:custGeom>
              <a:avLst/>
              <a:gdLst>
                <a:gd name="T0" fmla="*/ 30 w 32"/>
                <a:gd name="T1" fmla="*/ 3 h 14"/>
                <a:gd name="T2" fmla="*/ 24 w 32"/>
                <a:gd name="T3" fmla="*/ 1 h 14"/>
                <a:gd name="T4" fmla="*/ 11 w 32"/>
                <a:gd name="T5" fmla="*/ 2 h 14"/>
                <a:gd name="T6" fmla="*/ 2 w 32"/>
                <a:gd name="T7" fmla="*/ 7 h 14"/>
                <a:gd name="T8" fmla="*/ 0 w 32"/>
                <a:gd name="T9" fmla="*/ 8 h 14"/>
                <a:gd name="T10" fmla="*/ 0 w 32"/>
                <a:gd name="T11" fmla="*/ 8 h 14"/>
                <a:gd name="T12" fmla="*/ 5 w 32"/>
                <a:gd name="T13" fmla="*/ 14 h 14"/>
                <a:gd name="T14" fmla="*/ 5 w 32"/>
                <a:gd name="T15" fmla="*/ 14 h 14"/>
                <a:gd name="T16" fmla="*/ 20 w 32"/>
                <a:gd name="T17" fmla="*/ 8 h 14"/>
                <a:gd name="T18" fmla="*/ 30 w 32"/>
                <a:gd name="T19" fmla="*/ 3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14"/>
                <a:gd name="T32" fmla="*/ 32 w 32"/>
                <a:gd name="T33" fmla="*/ 14 h 1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14">
                  <a:moveTo>
                    <a:pt x="30" y="3"/>
                  </a:moveTo>
                  <a:cubicBezTo>
                    <a:pt x="32" y="2"/>
                    <a:pt x="27" y="0"/>
                    <a:pt x="24" y="1"/>
                  </a:cubicBezTo>
                  <a:cubicBezTo>
                    <a:pt x="21" y="2"/>
                    <a:pt x="14" y="2"/>
                    <a:pt x="11" y="2"/>
                  </a:cubicBezTo>
                  <a:cubicBezTo>
                    <a:pt x="7" y="2"/>
                    <a:pt x="3" y="5"/>
                    <a:pt x="2" y="7"/>
                  </a:cubicBezTo>
                  <a:cubicBezTo>
                    <a:pt x="2" y="7"/>
                    <a:pt x="1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9" y="12"/>
                    <a:pt x="17" y="9"/>
                    <a:pt x="20" y="8"/>
                  </a:cubicBezTo>
                  <a:cubicBezTo>
                    <a:pt x="24" y="7"/>
                    <a:pt x="29" y="4"/>
                    <a:pt x="30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6" name="Freeform 280"/>
            <p:cNvSpPr>
              <a:spLocks/>
            </p:cNvSpPr>
            <p:nvPr/>
          </p:nvSpPr>
          <p:spPr bwMode="auto">
            <a:xfrm>
              <a:off x="4594225" y="3095203"/>
              <a:ext cx="144463" cy="79375"/>
            </a:xfrm>
            <a:custGeom>
              <a:avLst/>
              <a:gdLst>
                <a:gd name="T0" fmla="*/ 29 w 81"/>
                <a:gd name="T1" fmla="*/ 45 h 45"/>
                <a:gd name="T2" fmla="*/ 35 w 81"/>
                <a:gd name="T3" fmla="*/ 37 h 45"/>
                <a:gd name="T4" fmla="*/ 48 w 81"/>
                <a:gd name="T5" fmla="*/ 43 h 45"/>
                <a:gd name="T6" fmla="*/ 58 w 81"/>
                <a:gd name="T7" fmla="*/ 43 h 45"/>
                <a:gd name="T8" fmla="*/ 66 w 81"/>
                <a:gd name="T9" fmla="*/ 40 h 45"/>
                <a:gd name="T10" fmla="*/ 74 w 81"/>
                <a:gd name="T11" fmla="*/ 35 h 45"/>
                <a:gd name="T12" fmla="*/ 81 w 81"/>
                <a:gd name="T13" fmla="*/ 28 h 45"/>
                <a:gd name="T14" fmla="*/ 70 w 81"/>
                <a:gd name="T15" fmla="*/ 19 h 45"/>
                <a:gd name="T16" fmla="*/ 61 w 81"/>
                <a:gd name="T17" fmla="*/ 14 h 45"/>
                <a:gd name="T18" fmla="*/ 54 w 81"/>
                <a:gd name="T19" fmla="*/ 18 h 45"/>
                <a:gd name="T20" fmla="*/ 49 w 81"/>
                <a:gd name="T21" fmla="*/ 13 h 45"/>
                <a:gd name="T22" fmla="*/ 43 w 81"/>
                <a:gd name="T23" fmla="*/ 9 h 45"/>
                <a:gd name="T24" fmla="*/ 37 w 81"/>
                <a:gd name="T25" fmla="*/ 5 h 45"/>
                <a:gd name="T26" fmla="*/ 36 w 81"/>
                <a:gd name="T27" fmla="*/ 2 h 45"/>
                <a:gd name="T28" fmla="*/ 36 w 81"/>
                <a:gd name="T29" fmla="*/ 2 h 45"/>
                <a:gd name="T30" fmla="*/ 33 w 81"/>
                <a:gd name="T31" fmla="*/ 8 h 45"/>
                <a:gd name="T32" fmla="*/ 28 w 81"/>
                <a:gd name="T33" fmla="*/ 2 h 45"/>
                <a:gd name="T34" fmla="*/ 22 w 81"/>
                <a:gd name="T35" fmla="*/ 7 h 45"/>
                <a:gd name="T36" fmla="*/ 9 w 81"/>
                <a:gd name="T37" fmla="*/ 14 h 45"/>
                <a:gd name="T38" fmla="*/ 3 w 81"/>
                <a:gd name="T39" fmla="*/ 18 h 45"/>
                <a:gd name="T40" fmla="*/ 6 w 81"/>
                <a:gd name="T41" fmla="*/ 27 h 45"/>
                <a:gd name="T42" fmla="*/ 24 w 81"/>
                <a:gd name="T43" fmla="*/ 44 h 45"/>
                <a:gd name="T44" fmla="*/ 29 w 81"/>
                <a:gd name="T45" fmla="*/ 45 h 4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1"/>
                <a:gd name="T70" fmla="*/ 0 h 45"/>
                <a:gd name="T71" fmla="*/ 81 w 81"/>
                <a:gd name="T72" fmla="*/ 45 h 4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1" h="45">
                  <a:moveTo>
                    <a:pt x="29" y="45"/>
                  </a:moveTo>
                  <a:cubicBezTo>
                    <a:pt x="33" y="45"/>
                    <a:pt x="33" y="37"/>
                    <a:pt x="35" y="37"/>
                  </a:cubicBezTo>
                  <a:cubicBezTo>
                    <a:pt x="38" y="37"/>
                    <a:pt x="46" y="43"/>
                    <a:pt x="48" y="43"/>
                  </a:cubicBezTo>
                  <a:cubicBezTo>
                    <a:pt x="51" y="43"/>
                    <a:pt x="58" y="43"/>
                    <a:pt x="58" y="43"/>
                  </a:cubicBezTo>
                  <a:cubicBezTo>
                    <a:pt x="58" y="41"/>
                    <a:pt x="61" y="40"/>
                    <a:pt x="66" y="40"/>
                  </a:cubicBezTo>
                  <a:cubicBezTo>
                    <a:pt x="70" y="40"/>
                    <a:pt x="72" y="37"/>
                    <a:pt x="74" y="35"/>
                  </a:cubicBezTo>
                  <a:cubicBezTo>
                    <a:pt x="76" y="32"/>
                    <a:pt x="81" y="28"/>
                    <a:pt x="81" y="28"/>
                  </a:cubicBezTo>
                  <a:cubicBezTo>
                    <a:pt x="81" y="25"/>
                    <a:pt x="74" y="22"/>
                    <a:pt x="70" y="19"/>
                  </a:cubicBezTo>
                  <a:cubicBezTo>
                    <a:pt x="66" y="17"/>
                    <a:pt x="65" y="16"/>
                    <a:pt x="61" y="14"/>
                  </a:cubicBezTo>
                  <a:cubicBezTo>
                    <a:pt x="57" y="12"/>
                    <a:pt x="57" y="17"/>
                    <a:pt x="54" y="18"/>
                  </a:cubicBezTo>
                  <a:cubicBezTo>
                    <a:pt x="51" y="19"/>
                    <a:pt x="50" y="15"/>
                    <a:pt x="49" y="13"/>
                  </a:cubicBezTo>
                  <a:cubicBezTo>
                    <a:pt x="48" y="11"/>
                    <a:pt x="48" y="10"/>
                    <a:pt x="43" y="9"/>
                  </a:cubicBezTo>
                  <a:cubicBezTo>
                    <a:pt x="39" y="8"/>
                    <a:pt x="37" y="5"/>
                    <a:pt x="37" y="5"/>
                  </a:cubicBezTo>
                  <a:cubicBezTo>
                    <a:pt x="37" y="5"/>
                    <a:pt x="36" y="4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5" y="6"/>
                    <a:pt x="33" y="8"/>
                  </a:cubicBezTo>
                  <a:cubicBezTo>
                    <a:pt x="32" y="9"/>
                    <a:pt x="29" y="4"/>
                    <a:pt x="28" y="2"/>
                  </a:cubicBezTo>
                  <a:cubicBezTo>
                    <a:pt x="27" y="0"/>
                    <a:pt x="24" y="4"/>
                    <a:pt x="22" y="7"/>
                  </a:cubicBezTo>
                  <a:cubicBezTo>
                    <a:pt x="21" y="9"/>
                    <a:pt x="12" y="12"/>
                    <a:pt x="9" y="14"/>
                  </a:cubicBezTo>
                  <a:cubicBezTo>
                    <a:pt x="6" y="16"/>
                    <a:pt x="0" y="15"/>
                    <a:pt x="3" y="18"/>
                  </a:cubicBezTo>
                  <a:cubicBezTo>
                    <a:pt x="6" y="22"/>
                    <a:pt x="5" y="23"/>
                    <a:pt x="6" y="27"/>
                  </a:cubicBezTo>
                  <a:cubicBezTo>
                    <a:pt x="7" y="30"/>
                    <a:pt x="24" y="42"/>
                    <a:pt x="24" y="44"/>
                  </a:cubicBezTo>
                  <a:cubicBezTo>
                    <a:pt x="24" y="44"/>
                    <a:pt x="25" y="45"/>
                    <a:pt x="29" y="4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7" name="Freeform 281"/>
            <p:cNvSpPr>
              <a:spLocks/>
            </p:cNvSpPr>
            <p:nvPr/>
          </p:nvSpPr>
          <p:spPr bwMode="auto">
            <a:xfrm>
              <a:off x="4532313" y="3160291"/>
              <a:ext cx="168275" cy="79375"/>
            </a:xfrm>
            <a:custGeom>
              <a:avLst/>
              <a:gdLst>
                <a:gd name="T0" fmla="*/ 82 w 94"/>
                <a:gd name="T1" fmla="*/ 6 h 44"/>
                <a:gd name="T2" fmla="*/ 69 w 94"/>
                <a:gd name="T3" fmla="*/ 0 h 44"/>
                <a:gd name="T4" fmla="*/ 63 w 94"/>
                <a:gd name="T5" fmla="*/ 8 h 44"/>
                <a:gd name="T6" fmla="*/ 58 w 94"/>
                <a:gd name="T7" fmla="*/ 7 h 44"/>
                <a:gd name="T8" fmla="*/ 52 w 94"/>
                <a:gd name="T9" fmla="*/ 9 h 44"/>
                <a:gd name="T10" fmla="*/ 45 w 94"/>
                <a:gd name="T11" fmla="*/ 15 h 44"/>
                <a:gd name="T12" fmla="*/ 47 w 94"/>
                <a:gd name="T13" fmla="*/ 24 h 44"/>
                <a:gd name="T14" fmla="*/ 38 w 94"/>
                <a:gd name="T15" fmla="*/ 23 h 44"/>
                <a:gd name="T16" fmla="*/ 25 w 94"/>
                <a:gd name="T17" fmla="*/ 27 h 44"/>
                <a:gd name="T18" fmla="*/ 20 w 94"/>
                <a:gd name="T19" fmla="*/ 25 h 44"/>
                <a:gd name="T20" fmla="*/ 13 w 94"/>
                <a:gd name="T21" fmla="*/ 29 h 44"/>
                <a:gd name="T22" fmla="*/ 3 w 94"/>
                <a:gd name="T23" fmla="*/ 24 h 44"/>
                <a:gd name="T24" fmla="*/ 0 w 94"/>
                <a:gd name="T25" fmla="*/ 23 h 44"/>
                <a:gd name="T26" fmla="*/ 0 w 94"/>
                <a:gd name="T27" fmla="*/ 23 h 44"/>
                <a:gd name="T28" fmla="*/ 3 w 94"/>
                <a:gd name="T29" fmla="*/ 31 h 44"/>
                <a:gd name="T30" fmla="*/ 14 w 94"/>
                <a:gd name="T31" fmla="*/ 35 h 44"/>
                <a:gd name="T32" fmla="*/ 20 w 94"/>
                <a:gd name="T33" fmla="*/ 37 h 44"/>
                <a:gd name="T34" fmla="*/ 26 w 94"/>
                <a:gd name="T35" fmla="*/ 35 h 44"/>
                <a:gd name="T36" fmla="*/ 33 w 94"/>
                <a:gd name="T37" fmla="*/ 34 h 44"/>
                <a:gd name="T38" fmla="*/ 39 w 94"/>
                <a:gd name="T39" fmla="*/ 39 h 44"/>
                <a:gd name="T40" fmla="*/ 60 w 94"/>
                <a:gd name="T41" fmla="*/ 43 h 44"/>
                <a:gd name="T42" fmla="*/ 67 w 94"/>
                <a:gd name="T43" fmla="*/ 40 h 44"/>
                <a:gd name="T44" fmla="*/ 75 w 94"/>
                <a:gd name="T45" fmla="*/ 38 h 44"/>
                <a:gd name="T46" fmla="*/ 84 w 94"/>
                <a:gd name="T47" fmla="*/ 35 h 44"/>
                <a:gd name="T48" fmla="*/ 84 w 94"/>
                <a:gd name="T49" fmla="*/ 35 h 44"/>
                <a:gd name="T50" fmla="*/ 84 w 94"/>
                <a:gd name="T51" fmla="*/ 35 h 44"/>
                <a:gd name="T52" fmla="*/ 85 w 94"/>
                <a:gd name="T53" fmla="*/ 33 h 44"/>
                <a:gd name="T54" fmla="*/ 87 w 94"/>
                <a:gd name="T55" fmla="*/ 22 h 44"/>
                <a:gd name="T56" fmla="*/ 92 w 94"/>
                <a:gd name="T57" fmla="*/ 22 h 44"/>
                <a:gd name="T58" fmla="*/ 94 w 94"/>
                <a:gd name="T59" fmla="*/ 14 h 44"/>
                <a:gd name="T60" fmla="*/ 92 w 94"/>
                <a:gd name="T61" fmla="*/ 6 h 44"/>
                <a:gd name="T62" fmla="*/ 82 w 94"/>
                <a:gd name="T63" fmla="*/ 6 h 4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4"/>
                <a:gd name="T97" fmla="*/ 0 h 44"/>
                <a:gd name="T98" fmla="*/ 94 w 94"/>
                <a:gd name="T99" fmla="*/ 44 h 4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4" h="44">
                  <a:moveTo>
                    <a:pt x="82" y="6"/>
                  </a:moveTo>
                  <a:cubicBezTo>
                    <a:pt x="80" y="6"/>
                    <a:pt x="72" y="0"/>
                    <a:pt x="69" y="0"/>
                  </a:cubicBezTo>
                  <a:cubicBezTo>
                    <a:pt x="67" y="0"/>
                    <a:pt x="67" y="8"/>
                    <a:pt x="63" y="8"/>
                  </a:cubicBezTo>
                  <a:cubicBezTo>
                    <a:pt x="59" y="8"/>
                    <a:pt x="58" y="7"/>
                    <a:pt x="58" y="7"/>
                  </a:cubicBezTo>
                  <a:cubicBezTo>
                    <a:pt x="58" y="9"/>
                    <a:pt x="53" y="7"/>
                    <a:pt x="52" y="9"/>
                  </a:cubicBezTo>
                  <a:cubicBezTo>
                    <a:pt x="51" y="10"/>
                    <a:pt x="49" y="12"/>
                    <a:pt x="45" y="15"/>
                  </a:cubicBezTo>
                  <a:cubicBezTo>
                    <a:pt x="41" y="17"/>
                    <a:pt x="45" y="20"/>
                    <a:pt x="47" y="24"/>
                  </a:cubicBezTo>
                  <a:cubicBezTo>
                    <a:pt x="49" y="28"/>
                    <a:pt x="43" y="24"/>
                    <a:pt x="38" y="23"/>
                  </a:cubicBezTo>
                  <a:cubicBezTo>
                    <a:pt x="34" y="23"/>
                    <a:pt x="29" y="25"/>
                    <a:pt x="25" y="27"/>
                  </a:cubicBezTo>
                  <a:cubicBezTo>
                    <a:pt x="21" y="29"/>
                    <a:pt x="23" y="26"/>
                    <a:pt x="20" y="25"/>
                  </a:cubicBezTo>
                  <a:cubicBezTo>
                    <a:pt x="16" y="24"/>
                    <a:pt x="14" y="26"/>
                    <a:pt x="13" y="29"/>
                  </a:cubicBezTo>
                  <a:cubicBezTo>
                    <a:pt x="12" y="31"/>
                    <a:pt x="7" y="25"/>
                    <a:pt x="3" y="24"/>
                  </a:cubicBezTo>
                  <a:cubicBezTo>
                    <a:pt x="2" y="24"/>
                    <a:pt x="1" y="24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8"/>
                    <a:pt x="3" y="31"/>
                  </a:cubicBezTo>
                  <a:cubicBezTo>
                    <a:pt x="5" y="33"/>
                    <a:pt x="14" y="35"/>
                    <a:pt x="14" y="35"/>
                  </a:cubicBezTo>
                  <a:cubicBezTo>
                    <a:pt x="15" y="33"/>
                    <a:pt x="19" y="37"/>
                    <a:pt x="20" y="37"/>
                  </a:cubicBezTo>
                  <a:cubicBezTo>
                    <a:pt x="22" y="37"/>
                    <a:pt x="24" y="35"/>
                    <a:pt x="26" y="35"/>
                  </a:cubicBezTo>
                  <a:cubicBezTo>
                    <a:pt x="28" y="35"/>
                    <a:pt x="31" y="34"/>
                    <a:pt x="33" y="34"/>
                  </a:cubicBezTo>
                  <a:cubicBezTo>
                    <a:pt x="36" y="34"/>
                    <a:pt x="35" y="37"/>
                    <a:pt x="39" y="39"/>
                  </a:cubicBezTo>
                  <a:cubicBezTo>
                    <a:pt x="43" y="41"/>
                    <a:pt x="57" y="42"/>
                    <a:pt x="60" y="43"/>
                  </a:cubicBezTo>
                  <a:cubicBezTo>
                    <a:pt x="63" y="44"/>
                    <a:pt x="64" y="41"/>
                    <a:pt x="67" y="40"/>
                  </a:cubicBezTo>
                  <a:cubicBezTo>
                    <a:pt x="69" y="38"/>
                    <a:pt x="71" y="38"/>
                    <a:pt x="75" y="38"/>
                  </a:cubicBezTo>
                  <a:cubicBezTo>
                    <a:pt x="80" y="38"/>
                    <a:pt x="84" y="35"/>
                    <a:pt x="84" y="35"/>
                  </a:cubicBezTo>
                  <a:cubicBezTo>
                    <a:pt x="84" y="35"/>
                    <a:pt x="84" y="35"/>
                    <a:pt x="84" y="35"/>
                  </a:cubicBezTo>
                  <a:cubicBezTo>
                    <a:pt x="84" y="35"/>
                    <a:pt x="84" y="35"/>
                    <a:pt x="84" y="35"/>
                  </a:cubicBezTo>
                  <a:cubicBezTo>
                    <a:pt x="84" y="34"/>
                    <a:pt x="84" y="34"/>
                    <a:pt x="85" y="33"/>
                  </a:cubicBezTo>
                  <a:cubicBezTo>
                    <a:pt x="88" y="33"/>
                    <a:pt x="87" y="24"/>
                    <a:pt x="87" y="22"/>
                  </a:cubicBezTo>
                  <a:cubicBezTo>
                    <a:pt x="87" y="21"/>
                    <a:pt x="89" y="22"/>
                    <a:pt x="92" y="22"/>
                  </a:cubicBezTo>
                  <a:cubicBezTo>
                    <a:pt x="94" y="22"/>
                    <a:pt x="94" y="14"/>
                    <a:pt x="94" y="14"/>
                  </a:cubicBezTo>
                  <a:cubicBezTo>
                    <a:pt x="91" y="12"/>
                    <a:pt x="92" y="7"/>
                    <a:pt x="92" y="6"/>
                  </a:cubicBezTo>
                  <a:cubicBezTo>
                    <a:pt x="92" y="6"/>
                    <a:pt x="85" y="6"/>
                    <a:pt x="82" y="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8" name="Freeform 282"/>
            <p:cNvSpPr>
              <a:spLocks/>
            </p:cNvSpPr>
            <p:nvPr/>
          </p:nvSpPr>
          <p:spPr bwMode="auto">
            <a:xfrm>
              <a:off x="4629150" y="3233316"/>
              <a:ext cx="120650" cy="115887"/>
            </a:xfrm>
            <a:custGeom>
              <a:avLst/>
              <a:gdLst>
                <a:gd name="T0" fmla="*/ 29 w 67"/>
                <a:gd name="T1" fmla="*/ 24 h 65"/>
                <a:gd name="T2" fmla="*/ 48 w 67"/>
                <a:gd name="T3" fmla="*/ 22 h 65"/>
                <a:gd name="T4" fmla="*/ 67 w 67"/>
                <a:gd name="T5" fmla="*/ 29 h 65"/>
                <a:gd name="T6" fmla="*/ 67 w 67"/>
                <a:gd name="T7" fmla="*/ 29 h 65"/>
                <a:gd name="T8" fmla="*/ 67 w 67"/>
                <a:gd name="T9" fmla="*/ 27 h 65"/>
                <a:gd name="T10" fmla="*/ 62 w 67"/>
                <a:gd name="T11" fmla="*/ 11 h 65"/>
                <a:gd name="T12" fmla="*/ 44 w 67"/>
                <a:gd name="T13" fmla="*/ 10 h 65"/>
                <a:gd name="T14" fmla="*/ 32 w 67"/>
                <a:gd name="T15" fmla="*/ 0 h 65"/>
                <a:gd name="T16" fmla="*/ 23 w 67"/>
                <a:gd name="T17" fmla="*/ 7 h 65"/>
                <a:gd name="T18" fmla="*/ 21 w 67"/>
                <a:gd name="T19" fmla="*/ 15 h 65"/>
                <a:gd name="T20" fmla="*/ 15 w 67"/>
                <a:gd name="T21" fmla="*/ 17 h 65"/>
                <a:gd name="T22" fmla="*/ 8 w 67"/>
                <a:gd name="T23" fmla="*/ 16 h 65"/>
                <a:gd name="T24" fmla="*/ 0 w 67"/>
                <a:gd name="T25" fmla="*/ 19 h 65"/>
                <a:gd name="T26" fmla="*/ 0 w 67"/>
                <a:gd name="T27" fmla="*/ 19 h 65"/>
                <a:gd name="T28" fmla="*/ 0 w 67"/>
                <a:gd name="T29" fmla="*/ 20 h 65"/>
                <a:gd name="T30" fmla="*/ 2 w 67"/>
                <a:gd name="T31" fmla="*/ 28 h 65"/>
                <a:gd name="T32" fmla="*/ 8 w 67"/>
                <a:gd name="T33" fmla="*/ 27 h 65"/>
                <a:gd name="T34" fmla="*/ 9 w 67"/>
                <a:gd name="T35" fmla="*/ 31 h 65"/>
                <a:gd name="T36" fmla="*/ 9 w 67"/>
                <a:gd name="T37" fmla="*/ 25 h 65"/>
                <a:gd name="T38" fmla="*/ 14 w 67"/>
                <a:gd name="T39" fmla="*/ 26 h 65"/>
                <a:gd name="T40" fmla="*/ 18 w 67"/>
                <a:gd name="T41" fmla="*/ 36 h 65"/>
                <a:gd name="T42" fmla="*/ 26 w 67"/>
                <a:gd name="T43" fmla="*/ 44 h 65"/>
                <a:gd name="T44" fmla="*/ 33 w 67"/>
                <a:gd name="T45" fmla="*/ 49 h 65"/>
                <a:gd name="T46" fmla="*/ 43 w 67"/>
                <a:gd name="T47" fmla="*/ 55 h 65"/>
                <a:gd name="T48" fmla="*/ 57 w 67"/>
                <a:gd name="T49" fmla="*/ 65 h 65"/>
                <a:gd name="T50" fmla="*/ 58 w 67"/>
                <a:gd name="T51" fmla="*/ 61 h 65"/>
                <a:gd name="T52" fmla="*/ 34 w 67"/>
                <a:gd name="T53" fmla="*/ 44 h 65"/>
                <a:gd name="T54" fmla="*/ 27 w 67"/>
                <a:gd name="T55" fmla="*/ 30 h 65"/>
                <a:gd name="T56" fmla="*/ 29 w 67"/>
                <a:gd name="T57" fmla="*/ 24 h 6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7"/>
                <a:gd name="T88" fmla="*/ 0 h 65"/>
                <a:gd name="T89" fmla="*/ 67 w 67"/>
                <a:gd name="T90" fmla="*/ 65 h 6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7" h="65">
                  <a:moveTo>
                    <a:pt x="29" y="24"/>
                  </a:moveTo>
                  <a:cubicBezTo>
                    <a:pt x="34" y="24"/>
                    <a:pt x="40" y="22"/>
                    <a:pt x="48" y="22"/>
                  </a:cubicBezTo>
                  <a:cubicBezTo>
                    <a:pt x="56" y="22"/>
                    <a:pt x="67" y="29"/>
                    <a:pt x="67" y="29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67" y="28"/>
                    <a:pt x="67" y="28"/>
                    <a:pt x="67" y="27"/>
                  </a:cubicBezTo>
                  <a:cubicBezTo>
                    <a:pt x="66" y="22"/>
                    <a:pt x="62" y="11"/>
                    <a:pt x="62" y="11"/>
                  </a:cubicBezTo>
                  <a:cubicBezTo>
                    <a:pt x="58" y="13"/>
                    <a:pt x="48" y="12"/>
                    <a:pt x="44" y="10"/>
                  </a:cubicBezTo>
                  <a:cubicBezTo>
                    <a:pt x="41" y="7"/>
                    <a:pt x="32" y="2"/>
                    <a:pt x="32" y="0"/>
                  </a:cubicBezTo>
                  <a:cubicBezTo>
                    <a:pt x="32" y="0"/>
                    <a:pt x="23" y="5"/>
                    <a:pt x="23" y="7"/>
                  </a:cubicBezTo>
                  <a:cubicBezTo>
                    <a:pt x="22" y="9"/>
                    <a:pt x="23" y="14"/>
                    <a:pt x="21" y="15"/>
                  </a:cubicBezTo>
                  <a:cubicBezTo>
                    <a:pt x="19" y="16"/>
                    <a:pt x="17" y="17"/>
                    <a:pt x="15" y="17"/>
                  </a:cubicBezTo>
                  <a:cubicBezTo>
                    <a:pt x="13" y="17"/>
                    <a:pt x="9" y="16"/>
                    <a:pt x="8" y="16"/>
                  </a:cubicBezTo>
                  <a:cubicBezTo>
                    <a:pt x="7" y="17"/>
                    <a:pt x="3" y="18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20"/>
                    <a:pt x="0" y="20"/>
                  </a:cubicBezTo>
                  <a:cubicBezTo>
                    <a:pt x="0" y="23"/>
                    <a:pt x="2" y="30"/>
                    <a:pt x="2" y="28"/>
                  </a:cubicBezTo>
                  <a:cubicBezTo>
                    <a:pt x="3" y="26"/>
                    <a:pt x="7" y="25"/>
                    <a:pt x="8" y="27"/>
                  </a:cubicBezTo>
                  <a:cubicBezTo>
                    <a:pt x="8" y="30"/>
                    <a:pt x="8" y="34"/>
                    <a:pt x="9" y="31"/>
                  </a:cubicBezTo>
                  <a:cubicBezTo>
                    <a:pt x="9" y="29"/>
                    <a:pt x="8" y="26"/>
                    <a:pt x="9" y="25"/>
                  </a:cubicBezTo>
                  <a:cubicBezTo>
                    <a:pt x="11" y="24"/>
                    <a:pt x="13" y="23"/>
                    <a:pt x="14" y="26"/>
                  </a:cubicBezTo>
                  <a:cubicBezTo>
                    <a:pt x="15" y="30"/>
                    <a:pt x="16" y="34"/>
                    <a:pt x="18" y="36"/>
                  </a:cubicBezTo>
                  <a:cubicBezTo>
                    <a:pt x="21" y="37"/>
                    <a:pt x="22" y="41"/>
                    <a:pt x="26" y="44"/>
                  </a:cubicBezTo>
                  <a:cubicBezTo>
                    <a:pt x="29" y="47"/>
                    <a:pt x="30" y="49"/>
                    <a:pt x="33" y="49"/>
                  </a:cubicBezTo>
                  <a:cubicBezTo>
                    <a:pt x="36" y="50"/>
                    <a:pt x="37" y="52"/>
                    <a:pt x="43" y="55"/>
                  </a:cubicBezTo>
                  <a:cubicBezTo>
                    <a:pt x="47" y="57"/>
                    <a:pt x="52" y="61"/>
                    <a:pt x="57" y="65"/>
                  </a:cubicBezTo>
                  <a:cubicBezTo>
                    <a:pt x="57" y="64"/>
                    <a:pt x="58" y="62"/>
                    <a:pt x="58" y="61"/>
                  </a:cubicBezTo>
                  <a:cubicBezTo>
                    <a:pt x="58" y="61"/>
                    <a:pt x="37" y="47"/>
                    <a:pt x="34" y="44"/>
                  </a:cubicBezTo>
                  <a:cubicBezTo>
                    <a:pt x="30" y="40"/>
                    <a:pt x="29" y="32"/>
                    <a:pt x="27" y="30"/>
                  </a:cubicBezTo>
                  <a:cubicBezTo>
                    <a:pt x="25" y="28"/>
                    <a:pt x="24" y="24"/>
                    <a:pt x="29" y="2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9" name="Freeform 283"/>
            <p:cNvSpPr>
              <a:spLocks/>
            </p:cNvSpPr>
            <p:nvPr/>
          </p:nvSpPr>
          <p:spPr bwMode="auto">
            <a:xfrm>
              <a:off x="4203700" y="3099966"/>
              <a:ext cx="300038" cy="255587"/>
            </a:xfrm>
            <a:custGeom>
              <a:avLst/>
              <a:gdLst>
                <a:gd name="T0" fmla="*/ 146 w 168"/>
                <a:gd name="T1" fmla="*/ 79 h 143"/>
                <a:gd name="T2" fmla="*/ 146 w 168"/>
                <a:gd name="T3" fmla="*/ 71 h 143"/>
                <a:gd name="T4" fmla="*/ 155 w 168"/>
                <a:gd name="T5" fmla="*/ 60 h 143"/>
                <a:gd name="T6" fmla="*/ 161 w 168"/>
                <a:gd name="T7" fmla="*/ 58 h 143"/>
                <a:gd name="T8" fmla="*/ 161 w 168"/>
                <a:gd name="T9" fmla="*/ 58 h 143"/>
                <a:gd name="T10" fmla="*/ 166 w 168"/>
                <a:gd name="T11" fmla="*/ 36 h 143"/>
                <a:gd name="T12" fmla="*/ 146 w 168"/>
                <a:gd name="T13" fmla="*/ 27 h 143"/>
                <a:gd name="T14" fmla="*/ 132 w 168"/>
                <a:gd name="T15" fmla="*/ 24 h 143"/>
                <a:gd name="T16" fmla="*/ 121 w 168"/>
                <a:gd name="T17" fmla="*/ 20 h 143"/>
                <a:gd name="T18" fmla="*/ 107 w 168"/>
                <a:gd name="T19" fmla="*/ 10 h 143"/>
                <a:gd name="T20" fmla="*/ 96 w 168"/>
                <a:gd name="T21" fmla="*/ 0 h 143"/>
                <a:gd name="T22" fmla="*/ 96 w 168"/>
                <a:gd name="T23" fmla="*/ 0 h 143"/>
                <a:gd name="T24" fmla="*/ 83 w 168"/>
                <a:gd name="T25" fmla="*/ 10 h 143"/>
                <a:gd name="T26" fmla="*/ 71 w 168"/>
                <a:gd name="T27" fmla="*/ 21 h 143"/>
                <a:gd name="T28" fmla="*/ 63 w 168"/>
                <a:gd name="T29" fmla="*/ 30 h 143"/>
                <a:gd name="T30" fmla="*/ 43 w 168"/>
                <a:gd name="T31" fmla="*/ 24 h 143"/>
                <a:gd name="T32" fmla="*/ 45 w 168"/>
                <a:gd name="T33" fmla="*/ 38 h 143"/>
                <a:gd name="T34" fmla="*/ 33 w 168"/>
                <a:gd name="T35" fmla="*/ 41 h 143"/>
                <a:gd name="T36" fmla="*/ 19 w 168"/>
                <a:gd name="T37" fmla="*/ 36 h 143"/>
                <a:gd name="T38" fmla="*/ 2 w 168"/>
                <a:gd name="T39" fmla="*/ 44 h 143"/>
                <a:gd name="T40" fmla="*/ 2 w 168"/>
                <a:gd name="T41" fmla="*/ 51 h 143"/>
                <a:gd name="T42" fmla="*/ 29 w 168"/>
                <a:gd name="T43" fmla="*/ 59 h 143"/>
                <a:gd name="T44" fmla="*/ 36 w 168"/>
                <a:gd name="T45" fmla="*/ 65 h 143"/>
                <a:gd name="T46" fmla="*/ 46 w 168"/>
                <a:gd name="T47" fmla="*/ 78 h 143"/>
                <a:gd name="T48" fmla="*/ 50 w 168"/>
                <a:gd name="T49" fmla="*/ 90 h 143"/>
                <a:gd name="T50" fmla="*/ 49 w 168"/>
                <a:gd name="T51" fmla="*/ 92 h 143"/>
                <a:gd name="T52" fmla="*/ 41 w 168"/>
                <a:gd name="T53" fmla="*/ 125 h 143"/>
                <a:gd name="T54" fmla="*/ 72 w 168"/>
                <a:gd name="T55" fmla="*/ 134 h 143"/>
                <a:gd name="T56" fmla="*/ 91 w 168"/>
                <a:gd name="T57" fmla="*/ 142 h 143"/>
                <a:gd name="T58" fmla="*/ 102 w 168"/>
                <a:gd name="T59" fmla="*/ 131 h 143"/>
                <a:gd name="T60" fmla="*/ 123 w 168"/>
                <a:gd name="T61" fmla="*/ 123 h 143"/>
                <a:gd name="T62" fmla="*/ 153 w 168"/>
                <a:gd name="T63" fmla="*/ 123 h 143"/>
                <a:gd name="T64" fmla="*/ 161 w 168"/>
                <a:gd name="T65" fmla="*/ 115 h 143"/>
                <a:gd name="T66" fmla="*/ 151 w 168"/>
                <a:gd name="T67" fmla="*/ 101 h 143"/>
                <a:gd name="T68" fmla="*/ 151 w 168"/>
                <a:gd name="T69" fmla="*/ 87 h 143"/>
                <a:gd name="T70" fmla="*/ 151 w 168"/>
                <a:gd name="T71" fmla="*/ 84 h 143"/>
                <a:gd name="T72" fmla="*/ 150 w 168"/>
                <a:gd name="T73" fmla="*/ 79 h 1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"/>
                <a:gd name="T112" fmla="*/ 0 h 143"/>
                <a:gd name="T113" fmla="*/ 168 w 168"/>
                <a:gd name="T114" fmla="*/ 143 h 1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" h="143">
                  <a:moveTo>
                    <a:pt x="150" y="79"/>
                  </a:moveTo>
                  <a:cubicBezTo>
                    <a:pt x="149" y="76"/>
                    <a:pt x="148" y="78"/>
                    <a:pt x="146" y="79"/>
                  </a:cubicBezTo>
                  <a:cubicBezTo>
                    <a:pt x="143" y="80"/>
                    <a:pt x="143" y="80"/>
                    <a:pt x="143" y="78"/>
                  </a:cubicBezTo>
                  <a:cubicBezTo>
                    <a:pt x="144" y="75"/>
                    <a:pt x="144" y="73"/>
                    <a:pt x="146" y="71"/>
                  </a:cubicBezTo>
                  <a:cubicBezTo>
                    <a:pt x="148" y="70"/>
                    <a:pt x="150" y="66"/>
                    <a:pt x="152" y="63"/>
                  </a:cubicBezTo>
                  <a:cubicBezTo>
                    <a:pt x="154" y="60"/>
                    <a:pt x="155" y="59"/>
                    <a:pt x="155" y="60"/>
                  </a:cubicBezTo>
                  <a:cubicBezTo>
                    <a:pt x="156" y="62"/>
                    <a:pt x="161" y="60"/>
                    <a:pt x="161" y="60"/>
                  </a:cubicBezTo>
                  <a:cubicBezTo>
                    <a:pt x="161" y="60"/>
                    <a:pt x="161" y="59"/>
                    <a:pt x="161" y="58"/>
                  </a:cubicBezTo>
                  <a:cubicBezTo>
                    <a:pt x="161" y="58"/>
                    <a:pt x="161" y="58"/>
                    <a:pt x="161" y="58"/>
                  </a:cubicBezTo>
                  <a:cubicBezTo>
                    <a:pt x="161" y="58"/>
                    <a:pt x="161" y="58"/>
                    <a:pt x="161" y="58"/>
                  </a:cubicBezTo>
                  <a:cubicBezTo>
                    <a:pt x="162" y="57"/>
                    <a:pt x="162" y="55"/>
                    <a:pt x="162" y="53"/>
                  </a:cubicBezTo>
                  <a:cubicBezTo>
                    <a:pt x="162" y="48"/>
                    <a:pt x="165" y="39"/>
                    <a:pt x="166" y="36"/>
                  </a:cubicBezTo>
                  <a:cubicBezTo>
                    <a:pt x="168" y="34"/>
                    <a:pt x="158" y="33"/>
                    <a:pt x="153" y="33"/>
                  </a:cubicBezTo>
                  <a:cubicBezTo>
                    <a:pt x="148" y="33"/>
                    <a:pt x="146" y="30"/>
                    <a:pt x="146" y="27"/>
                  </a:cubicBezTo>
                  <a:cubicBezTo>
                    <a:pt x="146" y="27"/>
                    <a:pt x="146" y="27"/>
                    <a:pt x="146" y="27"/>
                  </a:cubicBezTo>
                  <a:cubicBezTo>
                    <a:pt x="146" y="27"/>
                    <a:pt x="136" y="28"/>
                    <a:pt x="132" y="24"/>
                  </a:cubicBezTo>
                  <a:cubicBezTo>
                    <a:pt x="128" y="21"/>
                    <a:pt x="124" y="18"/>
                    <a:pt x="124" y="16"/>
                  </a:cubicBezTo>
                  <a:cubicBezTo>
                    <a:pt x="124" y="15"/>
                    <a:pt x="124" y="20"/>
                    <a:pt x="121" y="20"/>
                  </a:cubicBezTo>
                  <a:cubicBezTo>
                    <a:pt x="118" y="20"/>
                    <a:pt x="118" y="19"/>
                    <a:pt x="115" y="15"/>
                  </a:cubicBezTo>
                  <a:cubicBezTo>
                    <a:pt x="113" y="11"/>
                    <a:pt x="110" y="12"/>
                    <a:pt x="107" y="10"/>
                  </a:cubicBezTo>
                  <a:cubicBezTo>
                    <a:pt x="104" y="8"/>
                    <a:pt x="101" y="8"/>
                    <a:pt x="99" y="5"/>
                  </a:cubicBezTo>
                  <a:cubicBezTo>
                    <a:pt x="98" y="4"/>
                    <a:pt x="97" y="2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5" y="1"/>
                    <a:pt x="91" y="0"/>
                    <a:pt x="89" y="1"/>
                  </a:cubicBezTo>
                  <a:cubicBezTo>
                    <a:pt x="86" y="2"/>
                    <a:pt x="83" y="7"/>
                    <a:pt x="83" y="10"/>
                  </a:cubicBezTo>
                  <a:cubicBezTo>
                    <a:pt x="83" y="13"/>
                    <a:pt x="84" y="14"/>
                    <a:pt x="81" y="16"/>
                  </a:cubicBezTo>
                  <a:cubicBezTo>
                    <a:pt x="78" y="18"/>
                    <a:pt x="75" y="20"/>
                    <a:pt x="71" y="21"/>
                  </a:cubicBezTo>
                  <a:cubicBezTo>
                    <a:pt x="66" y="22"/>
                    <a:pt x="68" y="24"/>
                    <a:pt x="67" y="25"/>
                  </a:cubicBezTo>
                  <a:cubicBezTo>
                    <a:pt x="66" y="27"/>
                    <a:pt x="66" y="30"/>
                    <a:pt x="63" y="30"/>
                  </a:cubicBezTo>
                  <a:cubicBezTo>
                    <a:pt x="61" y="30"/>
                    <a:pt x="51" y="30"/>
                    <a:pt x="49" y="28"/>
                  </a:cubicBezTo>
                  <a:cubicBezTo>
                    <a:pt x="48" y="27"/>
                    <a:pt x="46" y="24"/>
                    <a:pt x="43" y="24"/>
                  </a:cubicBezTo>
                  <a:cubicBezTo>
                    <a:pt x="40" y="24"/>
                    <a:pt x="38" y="22"/>
                    <a:pt x="40" y="26"/>
                  </a:cubicBezTo>
                  <a:cubicBezTo>
                    <a:pt x="42" y="30"/>
                    <a:pt x="44" y="36"/>
                    <a:pt x="45" y="38"/>
                  </a:cubicBezTo>
                  <a:cubicBezTo>
                    <a:pt x="45" y="39"/>
                    <a:pt x="43" y="41"/>
                    <a:pt x="40" y="41"/>
                  </a:cubicBezTo>
                  <a:cubicBezTo>
                    <a:pt x="38" y="41"/>
                    <a:pt x="33" y="40"/>
                    <a:pt x="33" y="41"/>
                  </a:cubicBezTo>
                  <a:cubicBezTo>
                    <a:pt x="32" y="41"/>
                    <a:pt x="28" y="42"/>
                    <a:pt x="27" y="41"/>
                  </a:cubicBezTo>
                  <a:cubicBezTo>
                    <a:pt x="25" y="40"/>
                    <a:pt x="20" y="36"/>
                    <a:pt x="19" y="36"/>
                  </a:cubicBezTo>
                  <a:cubicBezTo>
                    <a:pt x="18" y="36"/>
                    <a:pt x="9" y="41"/>
                    <a:pt x="5" y="42"/>
                  </a:cubicBezTo>
                  <a:cubicBezTo>
                    <a:pt x="2" y="43"/>
                    <a:pt x="0" y="43"/>
                    <a:pt x="2" y="44"/>
                  </a:cubicBezTo>
                  <a:cubicBezTo>
                    <a:pt x="5" y="45"/>
                    <a:pt x="6" y="47"/>
                    <a:pt x="5" y="48"/>
                  </a:cubicBezTo>
                  <a:cubicBezTo>
                    <a:pt x="4" y="49"/>
                    <a:pt x="1" y="50"/>
                    <a:pt x="2" y="51"/>
                  </a:cubicBezTo>
                  <a:cubicBezTo>
                    <a:pt x="3" y="52"/>
                    <a:pt x="9" y="54"/>
                    <a:pt x="14" y="55"/>
                  </a:cubicBezTo>
                  <a:cubicBezTo>
                    <a:pt x="19" y="56"/>
                    <a:pt x="26" y="59"/>
                    <a:pt x="29" y="59"/>
                  </a:cubicBezTo>
                  <a:cubicBezTo>
                    <a:pt x="32" y="59"/>
                    <a:pt x="35" y="61"/>
                    <a:pt x="37" y="62"/>
                  </a:cubicBezTo>
                  <a:cubicBezTo>
                    <a:pt x="40" y="64"/>
                    <a:pt x="37" y="64"/>
                    <a:pt x="36" y="65"/>
                  </a:cubicBezTo>
                  <a:cubicBezTo>
                    <a:pt x="35" y="66"/>
                    <a:pt x="35" y="69"/>
                    <a:pt x="37" y="72"/>
                  </a:cubicBezTo>
                  <a:cubicBezTo>
                    <a:pt x="38" y="74"/>
                    <a:pt x="43" y="78"/>
                    <a:pt x="46" y="78"/>
                  </a:cubicBezTo>
                  <a:cubicBezTo>
                    <a:pt x="48" y="78"/>
                    <a:pt x="51" y="82"/>
                    <a:pt x="49" y="84"/>
                  </a:cubicBezTo>
                  <a:cubicBezTo>
                    <a:pt x="48" y="87"/>
                    <a:pt x="47" y="88"/>
                    <a:pt x="50" y="90"/>
                  </a:cubicBezTo>
                  <a:cubicBezTo>
                    <a:pt x="53" y="92"/>
                    <a:pt x="56" y="100"/>
                    <a:pt x="54" y="98"/>
                  </a:cubicBezTo>
                  <a:cubicBezTo>
                    <a:pt x="52" y="95"/>
                    <a:pt x="50" y="89"/>
                    <a:pt x="49" y="92"/>
                  </a:cubicBezTo>
                  <a:cubicBezTo>
                    <a:pt x="48" y="94"/>
                    <a:pt x="45" y="117"/>
                    <a:pt x="44" y="121"/>
                  </a:cubicBezTo>
                  <a:cubicBezTo>
                    <a:pt x="44" y="123"/>
                    <a:pt x="42" y="124"/>
                    <a:pt x="41" y="125"/>
                  </a:cubicBezTo>
                  <a:cubicBezTo>
                    <a:pt x="45" y="129"/>
                    <a:pt x="51" y="133"/>
                    <a:pt x="58" y="135"/>
                  </a:cubicBezTo>
                  <a:cubicBezTo>
                    <a:pt x="67" y="137"/>
                    <a:pt x="68" y="136"/>
                    <a:pt x="72" y="134"/>
                  </a:cubicBezTo>
                  <a:cubicBezTo>
                    <a:pt x="77" y="133"/>
                    <a:pt x="78" y="137"/>
                    <a:pt x="82" y="139"/>
                  </a:cubicBezTo>
                  <a:cubicBezTo>
                    <a:pt x="86" y="141"/>
                    <a:pt x="84" y="140"/>
                    <a:pt x="91" y="142"/>
                  </a:cubicBezTo>
                  <a:cubicBezTo>
                    <a:pt x="96" y="143"/>
                    <a:pt x="99" y="141"/>
                    <a:pt x="103" y="140"/>
                  </a:cubicBezTo>
                  <a:cubicBezTo>
                    <a:pt x="102" y="137"/>
                    <a:pt x="101" y="133"/>
                    <a:pt x="102" y="131"/>
                  </a:cubicBezTo>
                  <a:cubicBezTo>
                    <a:pt x="104" y="127"/>
                    <a:pt x="107" y="123"/>
                    <a:pt x="112" y="122"/>
                  </a:cubicBezTo>
                  <a:cubicBezTo>
                    <a:pt x="116" y="121"/>
                    <a:pt x="117" y="123"/>
                    <a:pt x="123" y="123"/>
                  </a:cubicBezTo>
                  <a:cubicBezTo>
                    <a:pt x="128" y="124"/>
                    <a:pt x="132" y="129"/>
                    <a:pt x="138" y="129"/>
                  </a:cubicBezTo>
                  <a:cubicBezTo>
                    <a:pt x="144" y="129"/>
                    <a:pt x="150" y="125"/>
                    <a:pt x="153" y="123"/>
                  </a:cubicBezTo>
                  <a:cubicBezTo>
                    <a:pt x="155" y="122"/>
                    <a:pt x="158" y="120"/>
                    <a:pt x="161" y="119"/>
                  </a:cubicBezTo>
                  <a:cubicBezTo>
                    <a:pt x="161" y="118"/>
                    <a:pt x="161" y="116"/>
                    <a:pt x="161" y="115"/>
                  </a:cubicBezTo>
                  <a:cubicBezTo>
                    <a:pt x="161" y="113"/>
                    <a:pt x="155" y="115"/>
                    <a:pt x="154" y="112"/>
                  </a:cubicBezTo>
                  <a:cubicBezTo>
                    <a:pt x="153" y="109"/>
                    <a:pt x="151" y="102"/>
                    <a:pt x="151" y="101"/>
                  </a:cubicBezTo>
                  <a:cubicBezTo>
                    <a:pt x="150" y="99"/>
                    <a:pt x="152" y="97"/>
                    <a:pt x="154" y="94"/>
                  </a:cubicBezTo>
                  <a:cubicBezTo>
                    <a:pt x="156" y="92"/>
                    <a:pt x="152" y="90"/>
                    <a:pt x="151" y="87"/>
                  </a:cubicBezTo>
                  <a:cubicBezTo>
                    <a:pt x="151" y="86"/>
                    <a:pt x="151" y="85"/>
                    <a:pt x="151" y="84"/>
                  </a:cubicBezTo>
                  <a:cubicBezTo>
                    <a:pt x="151" y="84"/>
                    <a:pt x="151" y="84"/>
                    <a:pt x="151" y="84"/>
                  </a:cubicBezTo>
                  <a:cubicBezTo>
                    <a:pt x="151" y="84"/>
                    <a:pt x="151" y="84"/>
                    <a:pt x="151" y="84"/>
                  </a:cubicBezTo>
                  <a:cubicBezTo>
                    <a:pt x="151" y="82"/>
                    <a:pt x="150" y="81"/>
                    <a:pt x="150" y="7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0" name="Freeform 284"/>
            <p:cNvSpPr>
              <a:spLocks/>
            </p:cNvSpPr>
            <p:nvPr/>
          </p:nvSpPr>
          <p:spPr bwMode="auto">
            <a:xfrm>
              <a:off x="4459288" y="3199978"/>
              <a:ext cx="101600" cy="57150"/>
            </a:xfrm>
            <a:custGeom>
              <a:avLst/>
              <a:gdLst>
                <a:gd name="T0" fmla="*/ 41 w 57"/>
                <a:gd name="T1" fmla="*/ 1 h 32"/>
                <a:gd name="T2" fmla="*/ 41 w 57"/>
                <a:gd name="T3" fmla="*/ 1 h 32"/>
                <a:gd name="T4" fmla="*/ 31 w 57"/>
                <a:gd name="T5" fmla="*/ 1 h 32"/>
                <a:gd name="T6" fmla="*/ 18 w 57"/>
                <a:gd name="T7" fmla="*/ 2 h 32"/>
                <a:gd name="T8" fmla="*/ 18 w 57"/>
                <a:gd name="T9" fmla="*/ 2 h 32"/>
                <a:gd name="T10" fmla="*/ 18 w 57"/>
                <a:gd name="T11" fmla="*/ 4 h 32"/>
                <a:gd name="T12" fmla="*/ 12 w 57"/>
                <a:gd name="T13" fmla="*/ 4 h 32"/>
                <a:gd name="T14" fmla="*/ 9 w 57"/>
                <a:gd name="T15" fmla="*/ 7 h 32"/>
                <a:gd name="T16" fmla="*/ 3 w 57"/>
                <a:gd name="T17" fmla="*/ 15 h 32"/>
                <a:gd name="T18" fmla="*/ 0 w 57"/>
                <a:gd name="T19" fmla="*/ 22 h 32"/>
                <a:gd name="T20" fmla="*/ 3 w 57"/>
                <a:gd name="T21" fmla="*/ 23 h 32"/>
                <a:gd name="T22" fmla="*/ 7 w 57"/>
                <a:gd name="T23" fmla="*/ 23 h 32"/>
                <a:gd name="T24" fmla="*/ 8 w 57"/>
                <a:gd name="T25" fmla="*/ 28 h 32"/>
                <a:gd name="T26" fmla="*/ 8 w 57"/>
                <a:gd name="T27" fmla="*/ 28 h 32"/>
                <a:gd name="T28" fmla="*/ 22 w 57"/>
                <a:gd name="T29" fmla="*/ 28 h 32"/>
                <a:gd name="T30" fmla="*/ 28 w 57"/>
                <a:gd name="T31" fmla="*/ 22 h 32"/>
                <a:gd name="T32" fmla="*/ 35 w 57"/>
                <a:gd name="T33" fmla="*/ 30 h 32"/>
                <a:gd name="T34" fmla="*/ 39 w 57"/>
                <a:gd name="T35" fmla="*/ 25 h 32"/>
                <a:gd name="T36" fmla="*/ 41 w 57"/>
                <a:gd name="T37" fmla="*/ 22 h 32"/>
                <a:gd name="T38" fmla="*/ 49 w 57"/>
                <a:gd name="T39" fmla="*/ 22 h 32"/>
                <a:gd name="T40" fmla="*/ 54 w 57"/>
                <a:gd name="T41" fmla="*/ 19 h 32"/>
                <a:gd name="T42" fmla="*/ 55 w 57"/>
                <a:gd name="T43" fmla="*/ 13 h 32"/>
                <a:gd name="T44" fmla="*/ 44 w 57"/>
                <a:gd name="T45" fmla="*/ 9 h 32"/>
                <a:gd name="T46" fmla="*/ 41 w 57"/>
                <a:gd name="T47" fmla="*/ 1 h 3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57"/>
                <a:gd name="T73" fmla="*/ 0 h 32"/>
                <a:gd name="T74" fmla="*/ 57 w 57"/>
                <a:gd name="T75" fmla="*/ 32 h 3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57" h="32">
                  <a:moveTo>
                    <a:pt x="41" y="1"/>
                  </a:moveTo>
                  <a:cubicBezTo>
                    <a:pt x="41" y="1"/>
                    <a:pt x="41" y="1"/>
                    <a:pt x="41" y="1"/>
                  </a:cubicBezTo>
                  <a:cubicBezTo>
                    <a:pt x="38" y="0"/>
                    <a:pt x="34" y="0"/>
                    <a:pt x="31" y="1"/>
                  </a:cubicBezTo>
                  <a:cubicBezTo>
                    <a:pt x="27" y="3"/>
                    <a:pt x="19" y="2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3"/>
                    <a:pt x="18" y="4"/>
                    <a:pt x="18" y="4"/>
                  </a:cubicBezTo>
                  <a:cubicBezTo>
                    <a:pt x="18" y="4"/>
                    <a:pt x="13" y="6"/>
                    <a:pt x="12" y="4"/>
                  </a:cubicBezTo>
                  <a:cubicBezTo>
                    <a:pt x="12" y="3"/>
                    <a:pt x="11" y="4"/>
                    <a:pt x="9" y="7"/>
                  </a:cubicBezTo>
                  <a:cubicBezTo>
                    <a:pt x="7" y="10"/>
                    <a:pt x="5" y="14"/>
                    <a:pt x="3" y="15"/>
                  </a:cubicBezTo>
                  <a:cubicBezTo>
                    <a:pt x="1" y="17"/>
                    <a:pt x="1" y="19"/>
                    <a:pt x="0" y="22"/>
                  </a:cubicBezTo>
                  <a:cubicBezTo>
                    <a:pt x="0" y="24"/>
                    <a:pt x="0" y="24"/>
                    <a:pt x="3" y="23"/>
                  </a:cubicBezTo>
                  <a:cubicBezTo>
                    <a:pt x="5" y="22"/>
                    <a:pt x="6" y="20"/>
                    <a:pt x="7" y="23"/>
                  </a:cubicBezTo>
                  <a:cubicBezTo>
                    <a:pt x="7" y="25"/>
                    <a:pt x="8" y="26"/>
                    <a:pt x="8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10" y="28"/>
                    <a:pt x="19" y="28"/>
                    <a:pt x="22" y="28"/>
                  </a:cubicBezTo>
                  <a:cubicBezTo>
                    <a:pt x="25" y="27"/>
                    <a:pt x="26" y="25"/>
                    <a:pt x="28" y="22"/>
                  </a:cubicBezTo>
                  <a:cubicBezTo>
                    <a:pt x="30" y="19"/>
                    <a:pt x="34" y="29"/>
                    <a:pt x="35" y="30"/>
                  </a:cubicBezTo>
                  <a:cubicBezTo>
                    <a:pt x="37" y="32"/>
                    <a:pt x="38" y="26"/>
                    <a:pt x="39" y="25"/>
                  </a:cubicBezTo>
                  <a:cubicBezTo>
                    <a:pt x="40" y="23"/>
                    <a:pt x="39" y="19"/>
                    <a:pt x="41" y="22"/>
                  </a:cubicBezTo>
                  <a:cubicBezTo>
                    <a:pt x="43" y="25"/>
                    <a:pt x="46" y="22"/>
                    <a:pt x="49" y="22"/>
                  </a:cubicBezTo>
                  <a:cubicBezTo>
                    <a:pt x="53" y="22"/>
                    <a:pt x="52" y="19"/>
                    <a:pt x="54" y="19"/>
                  </a:cubicBezTo>
                  <a:cubicBezTo>
                    <a:pt x="57" y="19"/>
                    <a:pt x="54" y="16"/>
                    <a:pt x="55" y="13"/>
                  </a:cubicBezTo>
                  <a:cubicBezTo>
                    <a:pt x="55" y="13"/>
                    <a:pt x="46" y="11"/>
                    <a:pt x="44" y="9"/>
                  </a:cubicBezTo>
                  <a:cubicBezTo>
                    <a:pt x="41" y="6"/>
                    <a:pt x="41" y="1"/>
                    <a:pt x="41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1" name="Freeform 285"/>
            <p:cNvSpPr>
              <a:spLocks/>
            </p:cNvSpPr>
            <p:nvPr/>
          </p:nvSpPr>
          <p:spPr bwMode="auto">
            <a:xfrm>
              <a:off x="4375150" y="3087266"/>
              <a:ext cx="88900" cy="61912"/>
            </a:xfrm>
            <a:custGeom>
              <a:avLst/>
              <a:gdLst>
                <a:gd name="T0" fmla="*/ 46 w 50"/>
                <a:gd name="T1" fmla="*/ 25 h 34"/>
                <a:gd name="T2" fmla="*/ 48 w 50"/>
                <a:gd name="T3" fmla="*/ 20 h 34"/>
                <a:gd name="T4" fmla="*/ 46 w 50"/>
                <a:gd name="T5" fmla="*/ 14 h 34"/>
                <a:gd name="T6" fmla="*/ 46 w 50"/>
                <a:gd name="T7" fmla="*/ 11 h 34"/>
                <a:gd name="T8" fmla="*/ 40 w 50"/>
                <a:gd name="T9" fmla="*/ 6 h 34"/>
                <a:gd name="T10" fmla="*/ 30 w 50"/>
                <a:gd name="T11" fmla="*/ 0 h 34"/>
                <a:gd name="T12" fmla="*/ 22 w 50"/>
                <a:gd name="T13" fmla="*/ 2 h 34"/>
                <a:gd name="T14" fmla="*/ 9 w 50"/>
                <a:gd name="T15" fmla="*/ 2 h 34"/>
                <a:gd name="T16" fmla="*/ 9 w 50"/>
                <a:gd name="T17" fmla="*/ 2 h 34"/>
                <a:gd name="T18" fmla="*/ 4 w 50"/>
                <a:gd name="T19" fmla="*/ 4 h 34"/>
                <a:gd name="T20" fmla="*/ 0 w 50"/>
                <a:gd name="T21" fmla="*/ 7 h 34"/>
                <a:gd name="T22" fmla="*/ 0 w 50"/>
                <a:gd name="T23" fmla="*/ 7 h 34"/>
                <a:gd name="T24" fmla="*/ 3 w 50"/>
                <a:gd name="T25" fmla="*/ 12 h 34"/>
                <a:gd name="T26" fmla="*/ 11 w 50"/>
                <a:gd name="T27" fmla="*/ 17 h 34"/>
                <a:gd name="T28" fmla="*/ 19 w 50"/>
                <a:gd name="T29" fmla="*/ 22 h 34"/>
                <a:gd name="T30" fmla="*/ 25 w 50"/>
                <a:gd name="T31" fmla="*/ 27 h 34"/>
                <a:gd name="T32" fmla="*/ 28 w 50"/>
                <a:gd name="T33" fmla="*/ 23 h 34"/>
                <a:gd name="T34" fmla="*/ 36 w 50"/>
                <a:gd name="T35" fmla="*/ 31 h 34"/>
                <a:gd name="T36" fmla="*/ 42 w 50"/>
                <a:gd name="T37" fmla="*/ 34 h 34"/>
                <a:gd name="T38" fmla="*/ 46 w 50"/>
                <a:gd name="T39" fmla="*/ 25 h 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0"/>
                <a:gd name="T61" fmla="*/ 0 h 34"/>
                <a:gd name="T62" fmla="*/ 50 w 50"/>
                <a:gd name="T63" fmla="*/ 34 h 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0" h="34">
                  <a:moveTo>
                    <a:pt x="46" y="25"/>
                  </a:moveTo>
                  <a:cubicBezTo>
                    <a:pt x="44" y="23"/>
                    <a:pt x="46" y="22"/>
                    <a:pt x="48" y="20"/>
                  </a:cubicBezTo>
                  <a:cubicBezTo>
                    <a:pt x="50" y="19"/>
                    <a:pt x="48" y="16"/>
                    <a:pt x="46" y="14"/>
                  </a:cubicBezTo>
                  <a:cubicBezTo>
                    <a:pt x="46" y="13"/>
                    <a:pt x="45" y="12"/>
                    <a:pt x="46" y="11"/>
                  </a:cubicBezTo>
                  <a:cubicBezTo>
                    <a:pt x="46" y="11"/>
                    <a:pt x="45" y="8"/>
                    <a:pt x="40" y="6"/>
                  </a:cubicBezTo>
                  <a:cubicBezTo>
                    <a:pt x="36" y="3"/>
                    <a:pt x="34" y="0"/>
                    <a:pt x="30" y="0"/>
                  </a:cubicBezTo>
                  <a:cubicBezTo>
                    <a:pt x="26" y="0"/>
                    <a:pt x="23" y="0"/>
                    <a:pt x="22" y="2"/>
                  </a:cubicBezTo>
                  <a:cubicBezTo>
                    <a:pt x="20" y="3"/>
                    <a:pt x="15" y="5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7" y="3"/>
                    <a:pt x="5" y="4"/>
                    <a:pt x="4" y="4"/>
                  </a:cubicBezTo>
                  <a:cubicBezTo>
                    <a:pt x="2" y="5"/>
                    <a:pt x="2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9"/>
                    <a:pt x="2" y="11"/>
                    <a:pt x="3" y="12"/>
                  </a:cubicBezTo>
                  <a:cubicBezTo>
                    <a:pt x="5" y="15"/>
                    <a:pt x="8" y="15"/>
                    <a:pt x="11" y="17"/>
                  </a:cubicBezTo>
                  <a:cubicBezTo>
                    <a:pt x="14" y="19"/>
                    <a:pt x="17" y="18"/>
                    <a:pt x="19" y="22"/>
                  </a:cubicBezTo>
                  <a:cubicBezTo>
                    <a:pt x="22" y="26"/>
                    <a:pt x="22" y="27"/>
                    <a:pt x="25" y="27"/>
                  </a:cubicBezTo>
                  <a:cubicBezTo>
                    <a:pt x="28" y="27"/>
                    <a:pt x="28" y="22"/>
                    <a:pt x="28" y="23"/>
                  </a:cubicBezTo>
                  <a:cubicBezTo>
                    <a:pt x="28" y="25"/>
                    <a:pt x="32" y="28"/>
                    <a:pt x="36" y="31"/>
                  </a:cubicBezTo>
                  <a:cubicBezTo>
                    <a:pt x="37" y="33"/>
                    <a:pt x="40" y="33"/>
                    <a:pt x="42" y="34"/>
                  </a:cubicBezTo>
                  <a:cubicBezTo>
                    <a:pt x="42" y="34"/>
                    <a:pt x="40" y="26"/>
                    <a:pt x="46" y="2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2" name="Freeform 286"/>
            <p:cNvSpPr>
              <a:spLocks/>
            </p:cNvSpPr>
            <p:nvPr/>
          </p:nvSpPr>
          <p:spPr bwMode="auto">
            <a:xfrm>
              <a:off x="4446588" y="3131716"/>
              <a:ext cx="17462" cy="17462"/>
            </a:xfrm>
            <a:custGeom>
              <a:avLst/>
              <a:gdLst>
                <a:gd name="T0" fmla="*/ 6 w 10"/>
                <a:gd name="T1" fmla="*/ 0 h 9"/>
                <a:gd name="T2" fmla="*/ 2 w 10"/>
                <a:gd name="T3" fmla="*/ 9 h 9"/>
                <a:gd name="T4" fmla="*/ 10 w 10"/>
                <a:gd name="T5" fmla="*/ 9 h 9"/>
                <a:gd name="T6" fmla="*/ 10 w 10"/>
                <a:gd name="T7" fmla="*/ 9 h 9"/>
                <a:gd name="T8" fmla="*/ 10 w 10"/>
                <a:gd name="T9" fmla="*/ 7 h 9"/>
                <a:gd name="T10" fmla="*/ 6 w 10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9"/>
                <a:gd name="T20" fmla="*/ 10 w 10"/>
                <a:gd name="T21" fmla="*/ 9 h 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9">
                  <a:moveTo>
                    <a:pt x="6" y="0"/>
                  </a:moveTo>
                  <a:cubicBezTo>
                    <a:pt x="0" y="1"/>
                    <a:pt x="2" y="9"/>
                    <a:pt x="2" y="9"/>
                  </a:cubicBezTo>
                  <a:cubicBezTo>
                    <a:pt x="6" y="9"/>
                    <a:pt x="10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ubicBezTo>
                    <a:pt x="10" y="5"/>
                    <a:pt x="8" y="2"/>
                    <a:pt x="6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3" name="Freeform 287"/>
            <p:cNvSpPr>
              <a:spLocks/>
            </p:cNvSpPr>
            <p:nvPr/>
          </p:nvSpPr>
          <p:spPr bwMode="auto">
            <a:xfrm>
              <a:off x="4391025" y="3023766"/>
              <a:ext cx="92075" cy="84137"/>
            </a:xfrm>
            <a:custGeom>
              <a:avLst/>
              <a:gdLst>
                <a:gd name="T0" fmla="*/ 13 w 51"/>
                <a:gd name="T1" fmla="*/ 38 h 47"/>
                <a:gd name="T2" fmla="*/ 21 w 51"/>
                <a:gd name="T3" fmla="*/ 36 h 47"/>
                <a:gd name="T4" fmla="*/ 31 w 51"/>
                <a:gd name="T5" fmla="*/ 42 h 47"/>
                <a:gd name="T6" fmla="*/ 37 w 51"/>
                <a:gd name="T7" fmla="*/ 47 h 47"/>
                <a:gd name="T8" fmla="*/ 37 w 51"/>
                <a:gd name="T9" fmla="*/ 47 h 47"/>
                <a:gd name="T10" fmla="*/ 38 w 51"/>
                <a:gd name="T11" fmla="*/ 43 h 47"/>
                <a:gd name="T12" fmla="*/ 35 w 51"/>
                <a:gd name="T13" fmla="*/ 30 h 47"/>
                <a:gd name="T14" fmla="*/ 42 w 51"/>
                <a:gd name="T15" fmla="*/ 28 h 47"/>
                <a:gd name="T16" fmla="*/ 48 w 51"/>
                <a:gd name="T17" fmla="*/ 20 h 47"/>
                <a:gd name="T18" fmla="*/ 48 w 51"/>
                <a:gd name="T19" fmla="*/ 16 h 47"/>
                <a:gd name="T20" fmla="*/ 51 w 51"/>
                <a:gd name="T21" fmla="*/ 8 h 47"/>
                <a:gd name="T22" fmla="*/ 49 w 51"/>
                <a:gd name="T23" fmla="*/ 2 h 47"/>
                <a:gd name="T24" fmla="*/ 48 w 51"/>
                <a:gd name="T25" fmla="*/ 3 h 47"/>
                <a:gd name="T26" fmla="*/ 43 w 51"/>
                <a:gd name="T27" fmla="*/ 1 h 47"/>
                <a:gd name="T28" fmla="*/ 39 w 51"/>
                <a:gd name="T29" fmla="*/ 3 h 47"/>
                <a:gd name="T30" fmla="*/ 32 w 51"/>
                <a:gd name="T31" fmla="*/ 3 h 47"/>
                <a:gd name="T32" fmla="*/ 27 w 51"/>
                <a:gd name="T33" fmla="*/ 8 h 47"/>
                <a:gd name="T34" fmla="*/ 28 w 51"/>
                <a:gd name="T35" fmla="*/ 10 h 47"/>
                <a:gd name="T36" fmla="*/ 29 w 51"/>
                <a:gd name="T37" fmla="*/ 16 h 47"/>
                <a:gd name="T38" fmla="*/ 24 w 51"/>
                <a:gd name="T39" fmla="*/ 14 h 47"/>
                <a:gd name="T40" fmla="*/ 25 w 51"/>
                <a:gd name="T41" fmla="*/ 11 h 47"/>
                <a:gd name="T42" fmla="*/ 19 w 51"/>
                <a:gd name="T43" fmla="*/ 14 h 47"/>
                <a:gd name="T44" fmla="*/ 16 w 51"/>
                <a:gd name="T45" fmla="*/ 20 h 47"/>
                <a:gd name="T46" fmla="*/ 13 w 51"/>
                <a:gd name="T47" fmla="*/ 25 h 47"/>
                <a:gd name="T48" fmla="*/ 11 w 51"/>
                <a:gd name="T49" fmla="*/ 28 h 47"/>
                <a:gd name="T50" fmla="*/ 11 w 51"/>
                <a:gd name="T51" fmla="*/ 31 h 47"/>
                <a:gd name="T52" fmla="*/ 12 w 51"/>
                <a:gd name="T53" fmla="*/ 32 h 47"/>
                <a:gd name="T54" fmla="*/ 8 w 51"/>
                <a:gd name="T55" fmla="*/ 32 h 47"/>
                <a:gd name="T56" fmla="*/ 8 w 51"/>
                <a:gd name="T57" fmla="*/ 32 h 47"/>
                <a:gd name="T58" fmla="*/ 11 w 51"/>
                <a:gd name="T59" fmla="*/ 33 h 47"/>
                <a:gd name="T60" fmla="*/ 7 w 51"/>
                <a:gd name="T61" fmla="*/ 33 h 47"/>
                <a:gd name="T62" fmla="*/ 7 w 51"/>
                <a:gd name="T63" fmla="*/ 33 h 47"/>
                <a:gd name="T64" fmla="*/ 10 w 51"/>
                <a:gd name="T65" fmla="*/ 36 h 47"/>
                <a:gd name="T66" fmla="*/ 8 w 51"/>
                <a:gd name="T67" fmla="*/ 35 h 47"/>
                <a:gd name="T68" fmla="*/ 6 w 51"/>
                <a:gd name="T69" fmla="*/ 35 h 47"/>
                <a:gd name="T70" fmla="*/ 7 w 51"/>
                <a:gd name="T71" fmla="*/ 36 h 47"/>
                <a:gd name="T72" fmla="*/ 4 w 51"/>
                <a:gd name="T73" fmla="*/ 36 h 47"/>
                <a:gd name="T74" fmla="*/ 6 w 51"/>
                <a:gd name="T75" fmla="*/ 38 h 47"/>
                <a:gd name="T76" fmla="*/ 3 w 51"/>
                <a:gd name="T77" fmla="*/ 38 h 47"/>
                <a:gd name="T78" fmla="*/ 1 w 51"/>
                <a:gd name="T79" fmla="*/ 38 h 47"/>
                <a:gd name="T80" fmla="*/ 0 w 51"/>
                <a:gd name="T81" fmla="*/ 38 h 47"/>
                <a:gd name="T82" fmla="*/ 0 w 51"/>
                <a:gd name="T83" fmla="*/ 38 h 47"/>
                <a:gd name="T84" fmla="*/ 13 w 51"/>
                <a:gd name="T85" fmla="*/ 38 h 4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51"/>
                <a:gd name="T130" fmla="*/ 0 h 47"/>
                <a:gd name="T131" fmla="*/ 51 w 51"/>
                <a:gd name="T132" fmla="*/ 47 h 4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1" h="47">
                  <a:moveTo>
                    <a:pt x="13" y="38"/>
                  </a:moveTo>
                  <a:cubicBezTo>
                    <a:pt x="14" y="36"/>
                    <a:pt x="17" y="36"/>
                    <a:pt x="21" y="36"/>
                  </a:cubicBezTo>
                  <a:cubicBezTo>
                    <a:pt x="25" y="36"/>
                    <a:pt x="27" y="39"/>
                    <a:pt x="31" y="42"/>
                  </a:cubicBezTo>
                  <a:cubicBezTo>
                    <a:pt x="36" y="44"/>
                    <a:pt x="37" y="47"/>
                    <a:pt x="37" y="47"/>
                  </a:cubicBezTo>
                  <a:cubicBezTo>
                    <a:pt x="37" y="47"/>
                    <a:pt x="37" y="47"/>
                    <a:pt x="37" y="47"/>
                  </a:cubicBezTo>
                  <a:cubicBezTo>
                    <a:pt x="37" y="46"/>
                    <a:pt x="37" y="45"/>
                    <a:pt x="38" y="43"/>
                  </a:cubicBezTo>
                  <a:cubicBezTo>
                    <a:pt x="39" y="40"/>
                    <a:pt x="35" y="32"/>
                    <a:pt x="35" y="30"/>
                  </a:cubicBezTo>
                  <a:cubicBezTo>
                    <a:pt x="34" y="27"/>
                    <a:pt x="38" y="28"/>
                    <a:pt x="42" y="28"/>
                  </a:cubicBezTo>
                  <a:cubicBezTo>
                    <a:pt x="46" y="28"/>
                    <a:pt x="48" y="23"/>
                    <a:pt x="48" y="20"/>
                  </a:cubicBezTo>
                  <a:cubicBezTo>
                    <a:pt x="47" y="17"/>
                    <a:pt x="45" y="16"/>
                    <a:pt x="48" y="16"/>
                  </a:cubicBezTo>
                  <a:cubicBezTo>
                    <a:pt x="51" y="15"/>
                    <a:pt x="51" y="11"/>
                    <a:pt x="51" y="8"/>
                  </a:cubicBezTo>
                  <a:cubicBezTo>
                    <a:pt x="51" y="6"/>
                    <a:pt x="50" y="4"/>
                    <a:pt x="49" y="2"/>
                  </a:cubicBezTo>
                  <a:cubicBezTo>
                    <a:pt x="49" y="2"/>
                    <a:pt x="49" y="3"/>
                    <a:pt x="48" y="3"/>
                  </a:cubicBezTo>
                  <a:cubicBezTo>
                    <a:pt x="47" y="3"/>
                    <a:pt x="44" y="0"/>
                    <a:pt x="43" y="1"/>
                  </a:cubicBezTo>
                  <a:cubicBezTo>
                    <a:pt x="41" y="1"/>
                    <a:pt x="40" y="3"/>
                    <a:pt x="39" y="3"/>
                  </a:cubicBezTo>
                  <a:cubicBezTo>
                    <a:pt x="37" y="3"/>
                    <a:pt x="33" y="3"/>
                    <a:pt x="32" y="3"/>
                  </a:cubicBezTo>
                  <a:cubicBezTo>
                    <a:pt x="31" y="4"/>
                    <a:pt x="28" y="7"/>
                    <a:pt x="27" y="8"/>
                  </a:cubicBezTo>
                  <a:cubicBezTo>
                    <a:pt x="26" y="9"/>
                    <a:pt x="27" y="10"/>
                    <a:pt x="28" y="10"/>
                  </a:cubicBezTo>
                  <a:cubicBezTo>
                    <a:pt x="30" y="11"/>
                    <a:pt x="32" y="16"/>
                    <a:pt x="29" y="16"/>
                  </a:cubicBezTo>
                  <a:cubicBezTo>
                    <a:pt x="26" y="15"/>
                    <a:pt x="24" y="16"/>
                    <a:pt x="24" y="14"/>
                  </a:cubicBezTo>
                  <a:cubicBezTo>
                    <a:pt x="24" y="13"/>
                    <a:pt x="28" y="8"/>
                    <a:pt x="25" y="11"/>
                  </a:cubicBezTo>
                  <a:cubicBezTo>
                    <a:pt x="22" y="13"/>
                    <a:pt x="21" y="12"/>
                    <a:pt x="19" y="14"/>
                  </a:cubicBezTo>
                  <a:cubicBezTo>
                    <a:pt x="17" y="15"/>
                    <a:pt x="19" y="19"/>
                    <a:pt x="16" y="20"/>
                  </a:cubicBezTo>
                  <a:cubicBezTo>
                    <a:pt x="14" y="22"/>
                    <a:pt x="14" y="22"/>
                    <a:pt x="13" y="25"/>
                  </a:cubicBezTo>
                  <a:cubicBezTo>
                    <a:pt x="11" y="28"/>
                    <a:pt x="11" y="26"/>
                    <a:pt x="11" y="28"/>
                  </a:cubicBezTo>
                  <a:cubicBezTo>
                    <a:pt x="11" y="30"/>
                    <a:pt x="9" y="31"/>
                    <a:pt x="11" y="31"/>
                  </a:cubicBezTo>
                  <a:cubicBezTo>
                    <a:pt x="13" y="31"/>
                    <a:pt x="16" y="32"/>
                    <a:pt x="12" y="32"/>
                  </a:cubicBezTo>
                  <a:cubicBezTo>
                    <a:pt x="8" y="31"/>
                    <a:pt x="8" y="32"/>
                    <a:pt x="8" y="3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2"/>
                    <a:pt x="12" y="33"/>
                    <a:pt x="11" y="33"/>
                  </a:cubicBezTo>
                  <a:cubicBezTo>
                    <a:pt x="10" y="33"/>
                    <a:pt x="7" y="33"/>
                    <a:pt x="7" y="33"/>
                  </a:cubicBezTo>
                  <a:cubicBezTo>
                    <a:pt x="6" y="32"/>
                    <a:pt x="6" y="33"/>
                    <a:pt x="7" y="33"/>
                  </a:cubicBezTo>
                  <a:cubicBezTo>
                    <a:pt x="7" y="33"/>
                    <a:pt x="9" y="35"/>
                    <a:pt x="10" y="36"/>
                  </a:cubicBezTo>
                  <a:cubicBezTo>
                    <a:pt x="11" y="36"/>
                    <a:pt x="9" y="36"/>
                    <a:pt x="8" y="35"/>
                  </a:cubicBezTo>
                  <a:cubicBezTo>
                    <a:pt x="6" y="34"/>
                    <a:pt x="3" y="34"/>
                    <a:pt x="6" y="35"/>
                  </a:cubicBezTo>
                  <a:cubicBezTo>
                    <a:pt x="9" y="37"/>
                    <a:pt x="10" y="38"/>
                    <a:pt x="7" y="36"/>
                  </a:cubicBezTo>
                  <a:cubicBezTo>
                    <a:pt x="3" y="35"/>
                    <a:pt x="3" y="36"/>
                    <a:pt x="4" y="36"/>
                  </a:cubicBezTo>
                  <a:cubicBezTo>
                    <a:pt x="4" y="37"/>
                    <a:pt x="7" y="39"/>
                    <a:pt x="6" y="38"/>
                  </a:cubicBezTo>
                  <a:cubicBezTo>
                    <a:pt x="5" y="38"/>
                    <a:pt x="4" y="38"/>
                    <a:pt x="3" y="38"/>
                  </a:cubicBezTo>
                  <a:cubicBezTo>
                    <a:pt x="2" y="37"/>
                    <a:pt x="1" y="37"/>
                    <a:pt x="1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6" y="41"/>
                    <a:pt x="11" y="39"/>
                    <a:pt x="13" y="3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4" name="Freeform 288"/>
            <p:cNvSpPr>
              <a:spLocks/>
            </p:cNvSpPr>
            <p:nvPr/>
          </p:nvSpPr>
          <p:spPr bwMode="auto">
            <a:xfrm>
              <a:off x="4502150" y="2888828"/>
              <a:ext cx="69850" cy="95250"/>
            </a:xfrm>
            <a:custGeom>
              <a:avLst/>
              <a:gdLst>
                <a:gd name="T0" fmla="*/ 26 w 39"/>
                <a:gd name="T1" fmla="*/ 53 h 53"/>
                <a:gd name="T2" fmla="*/ 26 w 39"/>
                <a:gd name="T3" fmla="*/ 53 h 53"/>
                <a:gd name="T4" fmla="*/ 25 w 39"/>
                <a:gd name="T5" fmla="*/ 51 h 53"/>
                <a:gd name="T6" fmla="*/ 18 w 39"/>
                <a:gd name="T7" fmla="*/ 44 h 53"/>
                <a:gd name="T8" fmla="*/ 22 w 39"/>
                <a:gd name="T9" fmla="*/ 41 h 53"/>
                <a:gd name="T10" fmla="*/ 24 w 39"/>
                <a:gd name="T11" fmla="*/ 36 h 53"/>
                <a:gd name="T12" fmla="*/ 27 w 39"/>
                <a:gd name="T13" fmla="*/ 31 h 53"/>
                <a:gd name="T14" fmla="*/ 30 w 39"/>
                <a:gd name="T15" fmla="*/ 32 h 53"/>
                <a:gd name="T16" fmla="*/ 35 w 39"/>
                <a:gd name="T17" fmla="*/ 28 h 53"/>
                <a:gd name="T18" fmla="*/ 35 w 39"/>
                <a:gd name="T19" fmla="*/ 22 h 53"/>
                <a:gd name="T20" fmla="*/ 28 w 39"/>
                <a:gd name="T21" fmla="*/ 16 h 53"/>
                <a:gd name="T22" fmla="*/ 26 w 39"/>
                <a:gd name="T23" fmla="*/ 11 h 53"/>
                <a:gd name="T24" fmla="*/ 31 w 39"/>
                <a:gd name="T25" fmla="*/ 9 h 53"/>
                <a:gd name="T26" fmla="*/ 31 w 39"/>
                <a:gd name="T27" fmla="*/ 1 h 53"/>
                <a:gd name="T28" fmla="*/ 28 w 39"/>
                <a:gd name="T29" fmla="*/ 1 h 53"/>
                <a:gd name="T30" fmla="*/ 22 w 39"/>
                <a:gd name="T31" fmla="*/ 3 h 53"/>
                <a:gd name="T32" fmla="*/ 17 w 39"/>
                <a:gd name="T33" fmla="*/ 9 h 53"/>
                <a:gd name="T34" fmla="*/ 8 w 39"/>
                <a:gd name="T35" fmla="*/ 10 h 53"/>
                <a:gd name="T36" fmla="*/ 3 w 39"/>
                <a:gd name="T37" fmla="*/ 16 h 53"/>
                <a:gd name="T38" fmla="*/ 8 w 39"/>
                <a:gd name="T39" fmla="*/ 16 h 53"/>
                <a:gd name="T40" fmla="*/ 12 w 39"/>
                <a:gd name="T41" fmla="*/ 13 h 53"/>
                <a:gd name="T42" fmla="*/ 14 w 39"/>
                <a:gd name="T43" fmla="*/ 14 h 53"/>
                <a:gd name="T44" fmla="*/ 15 w 39"/>
                <a:gd name="T45" fmla="*/ 19 h 53"/>
                <a:gd name="T46" fmla="*/ 10 w 39"/>
                <a:gd name="T47" fmla="*/ 16 h 53"/>
                <a:gd name="T48" fmla="*/ 8 w 39"/>
                <a:gd name="T49" fmla="*/ 20 h 53"/>
                <a:gd name="T50" fmla="*/ 5 w 39"/>
                <a:gd name="T51" fmla="*/ 19 h 53"/>
                <a:gd name="T52" fmla="*/ 4 w 39"/>
                <a:gd name="T53" fmla="*/ 20 h 53"/>
                <a:gd name="T54" fmla="*/ 1 w 39"/>
                <a:gd name="T55" fmla="*/ 20 h 53"/>
                <a:gd name="T56" fmla="*/ 0 w 39"/>
                <a:gd name="T57" fmla="*/ 25 h 53"/>
                <a:gd name="T58" fmla="*/ 1 w 39"/>
                <a:gd name="T59" fmla="*/ 37 h 53"/>
                <a:gd name="T60" fmla="*/ 6 w 39"/>
                <a:gd name="T61" fmla="*/ 41 h 53"/>
                <a:gd name="T62" fmla="*/ 6 w 39"/>
                <a:gd name="T63" fmla="*/ 46 h 53"/>
                <a:gd name="T64" fmla="*/ 5 w 39"/>
                <a:gd name="T65" fmla="*/ 51 h 53"/>
                <a:gd name="T66" fmla="*/ 6 w 39"/>
                <a:gd name="T67" fmla="*/ 51 h 53"/>
                <a:gd name="T68" fmla="*/ 26 w 39"/>
                <a:gd name="T69" fmla="*/ 53 h 5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9"/>
                <a:gd name="T106" fmla="*/ 0 h 53"/>
                <a:gd name="T107" fmla="*/ 39 w 39"/>
                <a:gd name="T108" fmla="*/ 53 h 5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9" h="53">
                  <a:moveTo>
                    <a:pt x="26" y="53"/>
                  </a:moveTo>
                  <a:cubicBezTo>
                    <a:pt x="26" y="53"/>
                    <a:pt x="26" y="53"/>
                    <a:pt x="26" y="53"/>
                  </a:cubicBezTo>
                  <a:cubicBezTo>
                    <a:pt x="26" y="52"/>
                    <a:pt x="26" y="51"/>
                    <a:pt x="25" y="51"/>
                  </a:cubicBezTo>
                  <a:cubicBezTo>
                    <a:pt x="22" y="48"/>
                    <a:pt x="18" y="47"/>
                    <a:pt x="18" y="44"/>
                  </a:cubicBezTo>
                  <a:cubicBezTo>
                    <a:pt x="18" y="42"/>
                    <a:pt x="20" y="43"/>
                    <a:pt x="22" y="41"/>
                  </a:cubicBezTo>
                  <a:cubicBezTo>
                    <a:pt x="24" y="38"/>
                    <a:pt x="21" y="38"/>
                    <a:pt x="24" y="36"/>
                  </a:cubicBezTo>
                  <a:cubicBezTo>
                    <a:pt x="27" y="33"/>
                    <a:pt x="26" y="28"/>
                    <a:pt x="27" y="31"/>
                  </a:cubicBezTo>
                  <a:cubicBezTo>
                    <a:pt x="29" y="33"/>
                    <a:pt x="29" y="34"/>
                    <a:pt x="30" y="32"/>
                  </a:cubicBezTo>
                  <a:cubicBezTo>
                    <a:pt x="31" y="30"/>
                    <a:pt x="32" y="30"/>
                    <a:pt x="35" y="28"/>
                  </a:cubicBezTo>
                  <a:cubicBezTo>
                    <a:pt x="38" y="25"/>
                    <a:pt x="39" y="24"/>
                    <a:pt x="35" y="22"/>
                  </a:cubicBezTo>
                  <a:cubicBezTo>
                    <a:pt x="30" y="20"/>
                    <a:pt x="28" y="20"/>
                    <a:pt x="28" y="16"/>
                  </a:cubicBezTo>
                  <a:cubicBezTo>
                    <a:pt x="27" y="13"/>
                    <a:pt x="26" y="13"/>
                    <a:pt x="26" y="11"/>
                  </a:cubicBezTo>
                  <a:cubicBezTo>
                    <a:pt x="25" y="9"/>
                    <a:pt x="30" y="11"/>
                    <a:pt x="31" y="9"/>
                  </a:cubicBezTo>
                  <a:cubicBezTo>
                    <a:pt x="31" y="7"/>
                    <a:pt x="31" y="2"/>
                    <a:pt x="31" y="1"/>
                  </a:cubicBezTo>
                  <a:cubicBezTo>
                    <a:pt x="31" y="0"/>
                    <a:pt x="31" y="1"/>
                    <a:pt x="28" y="1"/>
                  </a:cubicBezTo>
                  <a:cubicBezTo>
                    <a:pt x="25" y="1"/>
                    <a:pt x="24" y="0"/>
                    <a:pt x="22" y="3"/>
                  </a:cubicBezTo>
                  <a:cubicBezTo>
                    <a:pt x="20" y="7"/>
                    <a:pt x="19" y="9"/>
                    <a:pt x="17" y="9"/>
                  </a:cubicBezTo>
                  <a:cubicBezTo>
                    <a:pt x="15" y="9"/>
                    <a:pt x="11" y="9"/>
                    <a:pt x="8" y="10"/>
                  </a:cubicBezTo>
                  <a:cubicBezTo>
                    <a:pt x="5" y="10"/>
                    <a:pt x="1" y="15"/>
                    <a:pt x="3" y="16"/>
                  </a:cubicBezTo>
                  <a:cubicBezTo>
                    <a:pt x="5" y="17"/>
                    <a:pt x="5" y="18"/>
                    <a:pt x="8" y="16"/>
                  </a:cubicBezTo>
                  <a:cubicBezTo>
                    <a:pt x="10" y="14"/>
                    <a:pt x="10" y="14"/>
                    <a:pt x="12" y="13"/>
                  </a:cubicBezTo>
                  <a:cubicBezTo>
                    <a:pt x="13" y="11"/>
                    <a:pt x="14" y="12"/>
                    <a:pt x="14" y="14"/>
                  </a:cubicBezTo>
                  <a:cubicBezTo>
                    <a:pt x="15" y="15"/>
                    <a:pt x="17" y="20"/>
                    <a:pt x="15" y="19"/>
                  </a:cubicBezTo>
                  <a:cubicBezTo>
                    <a:pt x="13" y="17"/>
                    <a:pt x="11" y="15"/>
                    <a:pt x="10" y="16"/>
                  </a:cubicBezTo>
                  <a:cubicBezTo>
                    <a:pt x="10" y="18"/>
                    <a:pt x="8" y="20"/>
                    <a:pt x="8" y="20"/>
                  </a:cubicBezTo>
                  <a:cubicBezTo>
                    <a:pt x="8" y="20"/>
                    <a:pt x="5" y="20"/>
                    <a:pt x="5" y="19"/>
                  </a:cubicBezTo>
                  <a:cubicBezTo>
                    <a:pt x="5" y="18"/>
                    <a:pt x="5" y="19"/>
                    <a:pt x="4" y="20"/>
                  </a:cubicBezTo>
                  <a:cubicBezTo>
                    <a:pt x="3" y="21"/>
                    <a:pt x="1" y="18"/>
                    <a:pt x="1" y="20"/>
                  </a:cubicBezTo>
                  <a:cubicBezTo>
                    <a:pt x="0" y="21"/>
                    <a:pt x="0" y="20"/>
                    <a:pt x="0" y="25"/>
                  </a:cubicBezTo>
                  <a:cubicBezTo>
                    <a:pt x="0" y="30"/>
                    <a:pt x="0" y="34"/>
                    <a:pt x="1" y="37"/>
                  </a:cubicBezTo>
                  <a:cubicBezTo>
                    <a:pt x="3" y="39"/>
                    <a:pt x="5" y="38"/>
                    <a:pt x="6" y="41"/>
                  </a:cubicBezTo>
                  <a:cubicBezTo>
                    <a:pt x="7" y="43"/>
                    <a:pt x="7" y="45"/>
                    <a:pt x="6" y="46"/>
                  </a:cubicBezTo>
                  <a:cubicBezTo>
                    <a:pt x="5" y="48"/>
                    <a:pt x="2" y="48"/>
                    <a:pt x="5" y="51"/>
                  </a:cubicBezTo>
                  <a:cubicBezTo>
                    <a:pt x="5" y="51"/>
                    <a:pt x="6" y="51"/>
                    <a:pt x="6" y="51"/>
                  </a:cubicBezTo>
                  <a:cubicBezTo>
                    <a:pt x="13" y="53"/>
                    <a:pt x="21" y="53"/>
                    <a:pt x="26" y="5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5" name="Freeform 289"/>
            <p:cNvSpPr>
              <a:spLocks/>
            </p:cNvSpPr>
            <p:nvPr/>
          </p:nvSpPr>
          <p:spPr bwMode="auto">
            <a:xfrm>
              <a:off x="4451350" y="2980903"/>
              <a:ext cx="206375" cy="234950"/>
            </a:xfrm>
            <a:custGeom>
              <a:avLst/>
              <a:gdLst>
                <a:gd name="T0" fmla="*/ 113 w 115"/>
                <a:gd name="T1" fmla="*/ 60 h 132"/>
                <a:gd name="T2" fmla="*/ 109 w 115"/>
                <a:gd name="T3" fmla="*/ 48 h 132"/>
                <a:gd name="T4" fmla="*/ 106 w 115"/>
                <a:gd name="T5" fmla="*/ 37 h 132"/>
                <a:gd name="T6" fmla="*/ 108 w 115"/>
                <a:gd name="T7" fmla="*/ 29 h 132"/>
                <a:gd name="T8" fmla="*/ 107 w 115"/>
                <a:gd name="T9" fmla="*/ 19 h 132"/>
                <a:gd name="T10" fmla="*/ 104 w 115"/>
                <a:gd name="T11" fmla="*/ 16 h 132"/>
                <a:gd name="T12" fmla="*/ 98 w 115"/>
                <a:gd name="T13" fmla="*/ 10 h 132"/>
                <a:gd name="T14" fmla="*/ 97 w 115"/>
                <a:gd name="T15" fmla="*/ 5 h 132"/>
                <a:gd name="T16" fmla="*/ 94 w 115"/>
                <a:gd name="T17" fmla="*/ 11 h 132"/>
                <a:gd name="T18" fmla="*/ 88 w 115"/>
                <a:gd name="T19" fmla="*/ 9 h 132"/>
                <a:gd name="T20" fmla="*/ 77 w 115"/>
                <a:gd name="T21" fmla="*/ 12 h 132"/>
                <a:gd name="T22" fmla="*/ 71 w 115"/>
                <a:gd name="T23" fmla="*/ 16 h 132"/>
                <a:gd name="T24" fmla="*/ 63 w 115"/>
                <a:gd name="T25" fmla="*/ 14 h 132"/>
                <a:gd name="T26" fmla="*/ 63 w 115"/>
                <a:gd name="T27" fmla="*/ 10 h 132"/>
                <a:gd name="T28" fmla="*/ 54 w 115"/>
                <a:gd name="T29" fmla="*/ 9 h 132"/>
                <a:gd name="T30" fmla="*/ 54 w 115"/>
                <a:gd name="T31" fmla="*/ 2 h 132"/>
                <a:gd name="T32" fmla="*/ 54 w 115"/>
                <a:gd name="T33" fmla="*/ 2 h 132"/>
                <a:gd name="T34" fmla="*/ 34 w 115"/>
                <a:gd name="T35" fmla="*/ 0 h 132"/>
                <a:gd name="T36" fmla="*/ 37 w 115"/>
                <a:gd name="T37" fmla="*/ 4 h 132"/>
                <a:gd name="T38" fmla="*/ 35 w 115"/>
                <a:gd name="T39" fmla="*/ 10 h 132"/>
                <a:gd name="T40" fmla="*/ 37 w 115"/>
                <a:gd name="T41" fmla="*/ 16 h 132"/>
                <a:gd name="T42" fmla="*/ 42 w 115"/>
                <a:gd name="T43" fmla="*/ 16 h 132"/>
                <a:gd name="T44" fmla="*/ 50 w 115"/>
                <a:gd name="T45" fmla="*/ 23 h 132"/>
                <a:gd name="T46" fmla="*/ 44 w 115"/>
                <a:gd name="T47" fmla="*/ 20 h 132"/>
                <a:gd name="T48" fmla="*/ 39 w 115"/>
                <a:gd name="T49" fmla="*/ 19 h 132"/>
                <a:gd name="T50" fmla="*/ 34 w 115"/>
                <a:gd name="T51" fmla="*/ 22 h 132"/>
                <a:gd name="T52" fmla="*/ 31 w 115"/>
                <a:gd name="T53" fmla="*/ 25 h 132"/>
                <a:gd name="T54" fmla="*/ 24 w 115"/>
                <a:gd name="T55" fmla="*/ 23 h 132"/>
                <a:gd name="T56" fmla="*/ 15 w 115"/>
                <a:gd name="T57" fmla="*/ 23 h 132"/>
                <a:gd name="T58" fmla="*/ 15 w 115"/>
                <a:gd name="T59" fmla="*/ 26 h 132"/>
                <a:gd name="T60" fmla="*/ 17 w 115"/>
                <a:gd name="T61" fmla="*/ 32 h 132"/>
                <a:gd name="T62" fmla="*/ 14 w 115"/>
                <a:gd name="T63" fmla="*/ 40 h 132"/>
                <a:gd name="T64" fmla="*/ 14 w 115"/>
                <a:gd name="T65" fmla="*/ 44 h 132"/>
                <a:gd name="T66" fmla="*/ 8 w 115"/>
                <a:gd name="T67" fmla="*/ 52 h 132"/>
                <a:gd name="T68" fmla="*/ 1 w 115"/>
                <a:gd name="T69" fmla="*/ 54 h 132"/>
                <a:gd name="T70" fmla="*/ 4 w 115"/>
                <a:gd name="T71" fmla="*/ 67 h 132"/>
                <a:gd name="T72" fmla="*/ 3 w 115"/>
                <a:gd name="T73" fmla="*/ 74 h 132"/>
                <a:gd name="T74" fmla="*/ 5 w 115"/>
                <a:gd name="T75" fmla="*/ 80 h 132"/>
                <a:gd name="T76" fmla="*/ 3 w 115"/>
                <a:gd name="T77" fmla="*/ 85 h 132"/>
                <a:gd name="T78" fmla="*/ 7 w 115"/>
                <a:gd name="T79" fmla="*/ 92 h 132"/>
                <a:gd name="T80" fmla="*/ 14 w 115"/>
                <a:gd name="T81" fmla="*/ 100 h 132"/>
                <a:gd name="T82" fmla="*/ 27 w 115"/>
                <a:gd name="T83" fmla="*/ 103 h 132"/>
                <a:gd name="T84" fmla="*/ 23 w 115"/>
                <a:gd name="T85" fmla="*/ 120 h 132"/>
                <a:gd name="T86" fmla="*/ 22 w 115"/>
                <a:gd name="T87" fmla="*/ 125 h 132"/>
                <a:gd name="T88" fmla="*/ 35 w 115"/>
                <a:gd name="T89" fmla="*/ 124 h 132"/>
                <a:gd name="T90" fmla="*/ 48 w 115"/>
                <a:gd name="T91" fmla="*/ 125 h 132"/>
                <a:gd name="T92" fmla="*/ 58 w 115"/>
                <a:gd name="T93" fmla="*/ 130 h 132"/>
                <a:gd name="T94" fmla="*/ 65 w 115"/>
                <a:gd name="T95" fmla="*/ 126 h 132"/>
                <a:gd name="T96" fmla="*/ 70 w 115"/>
                <a:gd name="T97" fmla="*/ 128 h 132"/>
                <a:gd name="T98" fmla="*/ 83 w 115"/>
                <a:gd name="T99" fmla="*/ 124 h 132"/>
                <a:gd name="T100" fmla="*/ 92 w 115"/>
                <a:gd name="T101" fmla="*/ 125 h 132"/>
                <a:gd name="T102" fmla="*/ 90 w 115"/>
                <a:gd name="T103" fmla="*/ 116 h 132"/>
                <a:gd name="T104" fmla="*/ 97 w 115"/>
                <a:gd name="T105" fmla="*/ 110 h 132"/>
                <a:gd name="T106" fmla="*/ 103 w 115"/>
                <a:gd name="T107" fmla="*/ 108 h 132"/>
                <a:gd name="T108" fmla="*/ 85 w 115"/>
                <a:gd name="T109" fmla="*/ 91 h 132"/>
                <a:gd name="T110" fmla="*/ 82 w 115"/>
                <a:gd name="T111" fmla="*/ 82 h 132"/>
                <a:gd name="T112" fmla="*/ 88 w 115"/>
                <a:gd name="T113" fmla="*/ 78 h 132"/>
                <a:gd name="T114" fmla="*/ 101 w 115"/>
                <a:gd name="T115" fmla="*/ 71 h 132"/>
                <a:gd name="T116" fmla="*/ 107 w 115"/>
                <a:gd name="T117" fmla="*/ 66 h 132"/>
                <a:gd name="T118" fmla="*/ 112 w 115"/>
                <a:gd name="T119" fmla="*/ 72 h 132"/>
                <a:gd name="T120" fmla="*/ 115 w 115"/>
                <a:gd name="T121" fmla="*/ 66 h 132"/>
                <a:gd name="T122" fmla="*/ 115 w 115"/>
                <a:gd name="T123" fmla="*/ 66 h 132"/>
                <a:gd name="T124" fmla="*/ 113 w 115"/>
                <a:gd name="T125" fmla="*/ 60 h 13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15"/>
                <a:gd name="T190" fmla="*/ 0 h 132"/>
                <a:gd name="T191" fmla="*/ 115 w 115"/>
                <a:gd name="T192" fmla="*/ 132 h 13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15" h="132">
                  <a:moveTo>
                    <a:pt x="113" y="60"/>
                  </a:moveTo>
                  <a:cubicBezTo>
                    <a:pt x="112" y="57"/>
                    <a:pt x="109" y="50"/>
                    <a:pt x="109" y="48"/>
                  </a:cubicBezTo>
                  <a:cubicBezTo>
                    <a:pt x="109" y="45"/>
                    <a:pt x="107" y="39"/>
                    <a:pt x="106" y="37"/>
                  </a:cubicBezTo>
                  <a:cubicBezTo>
                    <a:pt x="104" y="35"/>
                    <a:pt x="107" y="32"/>
                    <a:pt x="108" y="29"/>
                  </a:cubicBezTo>
                  <a:cubicBezTo>
                    <a:pt x="108" y="27"/>
                    <a:pt x="107" y="23"/>
                    <a:pt x="107" y="19"/>
                  </a:cubicBezTo>
                  <a:cubicBezTo>
                    <a:pt x="106" y="19"/>
                    <a:pt x="106" y="18"/>
                    <a:pt x="104" y="16"/>
                  </a:cubicBezTo>
                  <a:cubicBezTo>
                    <a:pt x="101" y="14"/>
                    <a:pt x="97" y="12"/>
                    <a:pt x="98" y="10"/>
                  </a:cubicBezTo>
                  <a:cubicBezTo>
                    <a:pt x="98" y="9"/>
                    <a:pt x="98" y="3"/>
                    <a:pt x="97" y="5"/>
                  </a:cubicBezTo>
                  <a:cubicBezTo>
                    <a:pt x="95" y="7"/>
                    <a:pt x="96" y="11"/>
                    <a:pt x="94" y="11"/>
                  </a:cubicBezTo>
                  <a:cubicBezTo>
                    <a:pt x="92" y="11"/>
                    <a:pt x="91" y="9"/>
                    <a:pt x="88" y="9"/>
                  </a:cubicBezTo>
                  <a:cubicBezTo>
                    <a:pt x="86" y="9"/>
                    <a:pt x="79" y="12"/>
                    <a:pt x="77" y="12"/>
                  </a:cubicBezTo>
                  <a:cubicBezTo>
                    <a:pt x="76" y="13"/>
                    <a:pt x="75" y="15"/>
                    <a:pt x="71" y="16"/>
                  </a:cubicBezTo>
                  <a:cubicBezTo>
                    <a:pt x="67" y="16"/>
                    <a:pt x="61" y="16"/>
                    <a:pt x="63" y="14"/>
                  </a:cubicBezTo>
                  <a:cubicBezTo>
                    <a:pt x="66" y="11"/>
                    <a:pt x="67" y="9"/>
                    <a:pt x="63" y="10"/>
                  </a:cubicBezTo>
                  <a:cubicBezTo>
                    <a:pt x="60" y="10"/>
                    <a:pt x="54" y="10"/>
                    <a:pt x="54" y="9"/>
                  </a:cubicBezTo>
                  <a:cubicBezTo>
                    <a:pt x="53" y="7"/>
                    <a:pt x="55" y="4"/>
                    <a:pt x="54" y="2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49" y="2"/>
                    <a:pt x="41" y="2"/>
                    <a:pt x="34" y="0"/>
                  </a:cubicBezTo>
                  <a:cubicBezTo>
                    <a:pt x="37" y="2"/>
                    <a:pt x="37" y="1"/>
                    <a:pt x="37" y="4"/>
                  </a:cubicBezTo>
                  <a:cubicBezTo>
                    <a:pt x="37" y="8"/>
                    <a:pt x="33" y="6"/>
                    <a:pt x="35" y="10"/>
                  </a:cubicBezTo>
                  <a:cubicBezTo>
                    <a:pt x="37" y="14"/>
                    <a:pt x="37" y="14"/>
                    <a:pt x="37" y="16"/>
                  </a:cubicBezTo>
                  <a:cubicBezTo>
                    <a:pt x="37" y="19"/>
                    <a:pt x="40" y="16"/>
                    <a:pt x="42" y="16"/>
                  </a:cubicBezTo>
                  <a:cubicBezTo>
                    <a:pt x="45" y="17"/>
                    <a:pt x="52" y="23"/>
                    <a:pt x="50" y="23"/>
                  </a:cubicBezTo>
                  <a:cubicBezTo>
                    <a:pt x="48" y="22"/>
                    <a:pt x="46" y="21"/>
                    <a:pt x="44" y="20"/>
                  </a:cubicBezTo>
                  <a:cubicBezTo>
                    <a:pt x="42" y="19"/>
                    <a:pt x="41" y="19"/>
                    <a:pt x="39" y="19"/>
                  </a:cubicBezTo>
                  <a:cubicBezTo>
                    <a:pt x="37" y="19"/>
                    <a:pt x="34" y="19"/>
                    <a:pt x="34" y="22"/>
                  </a:cubicBezTo>
                  <a:cubicBezTo>
                    <a:pt x="34" y="25"/>
                    <a:pt x="35" y="25"/>
                    <a:pt x="31" y="25"/>
                  </a:cubicBezTo>
                  <a:cubicBezTo>
                    <a:pt x="28" y="25"/>
                    <a:pt x="27" y="23"/>
                    <a:pt x="24" y="23"/>
                  </a:cubicBezTo>
                  <a:cubicBezTo>
                    <a:pt x="21" y="22"/>
                    <a:pt x="15" y="21"/>
                    <a:pt x="15" y="23"/>
                  </a:cubicBezTo>
                  <a:cubicBezTo>
                    <a:pt x="15" y="24"/>
                    <a:pt x="15" y="25"/>
                    <a:pt x="15" y="26"/>
                  </a:cubicBezTo>
                  <a:cubicBezTo>
                    <a:pt x="16" y="28"/>
                    <a:pt x="17" y="30"/>
                    <a:pt x="17" y="32"/>
                  </a:cubicBezTo>
                  <a:cubicBezTo>
                    <a:pt x="17" y="35"/>
                    <a:pt x="17" y="39"/>
                    <a:pt x="14" y="40"/>
                  </a:cubicBezTo>
                  <a:cubicBezTo>
                    <a:pt x="11" y="40"/>
                    <a:pt x="13" y="41"/>
                    <a:pt x="14" y="44"/>
                  </a:cubicBezTo>
                  <a:cubicBezTo>
                    <a:pt x="14" y="47"/>
                    <a:pt x="12" y="52"/>
                    <a:pt x="8" y="52"/>
                  </a:cubicBezTo>
                  <a:cubicBezTo>
                    <a:pt x="4" y="52"/>
                    <a:pt x="0" y="51"/>
                    <a:pt x="1" y="54"/>
                  </a:cubicBezTo>
                  <a:cubicBezTo>
                    <a:pt x="1" y="56"/>
                    <a:pt x="5" y="64"/>
                    <a:pt x="4" y="67"/>
                  </a:cubicBezTo>
                  <a:cubicBezTo>
                    <a:pt x="3" y="70"/>
                    <a:pt x="2" y="72"/>
                    <a:pt x="3" y="74"/>
                  </a:cubicBezTo>
                  <a:cubicBezTo>
                    <a:pt x="5" y="76"/>
                    <a:pt x="7" y="79"/>
                    <a:pt x="5" y="80"/>
                  </a:cubicBezTo>
                  <a:cubicBezTo>
                    <a:pt x="3" y="82"/>
                    <a:pt x="1" y="83"/>
                    <a:pt x="3" y="85"/>
                  </a:cubicBezTo>
                  <a:cubicBezTo>
                    <a:pt x="5" y="87"/>
                    <a:pt x="7" y="90"/>
                    <a:pt x="7" y="92"/>
                  </a:cubicBezTo>
                  <a:cubicBezTo>
                    <a:pt x="7" y="95"/>
                    <a:pt x="8" y="99"/>
                    <a:pt x="14" y="100"/>
                  </a:cubicBezTo>
                  <a:cubicBezTo>
                    <a:pt x="19" y="100"/>
                    <a:pt x="29" y="101"/>
                    <a:pt x="27" y="103"/>
                  </a:cubicBezTo>
                  <a:cubicBezTo>
                    <a:pt x="26" y="106"/>
                    <a:pt x="23" y="115"/>
                    <a:pt x="23" y="120"/>
                  </a:cubicBezTo>
                  <a:cubicBezTo>
                    <a:pt x="23" y="122"/>
                    <a:pt x="23" y="124"/>
                    <a:pt x="22" y="125"/>
                  </a:cubicBezTo>
                  <a:cubicBezTo>
                    <a:pt x="22" y="125"/>
                    <a:pt x="31" y="126"/>
                    <a:pt x="35" y="124"/>
                  </a:cubicBezTo>
                  <a:cubicBezTo>
                    <a:pt x="39" y="122"/>
                    <a:pt x="44" y="124"/>
                    <a:pt x="48" y="125"/>
                  </a:cubicBezTo>
                  <a:cubicBezTo>
                    <a:pt x="52" y="126"/>
                    <a:pt x="57" y="132"/>
                    <a:pt x="58" y="130"/>
                  </a:cubicBezTo>
                  <a:cubicBezTo>
                    <a:pt x="59" y="127"/>
                    <a:pt x="61" y="125"/>
                    <a:pt x="65" y="126"/>
                  </a:cubicBezTo>
                  <a:cubicBezTo>
                    <a:pt x="68" y="127"/>
                    <a:pt x="66" y="130"/>
                    <a:pt x="70" y="128"/>
                  </a:cubicBezTo>
                  <a:cubicBezTo>
                    <a:pt x="74" y="126"/>
                    <a:pt x="79" y="124"/>
                    <a:pt x="83" y="124"/>
                  </a:cubicBezTo>
                  <a:cubicBezTo>
                    <a:pt x="88" y="125"/>
                    <a:pt x="94" y="129"/>
                    <a:pt x="92" y="125"/>
                  </a:cubicBezTo>
                  <a:cubicBezTo>
                    <a:pt x="90" y="121"/>
                    <a:pt x="86" y="118"/>
                    <a:pt x="90" y="116"/>
                  </a:cubicBezTo>
                  <a:cubicBezTo>
                    <a:pt x="94" y="113"/>
                    <a:pt x="96" y="111"/>
                    <a:pt x="97" y="110"/>
                  </a:cubicBezTo>
                  <a:cubicBezTo>
                    <a:pt x="98" y="108"/>
                    <a:pt x="103" y="110"/>
                    <a:pt x="103" y="108"/>
                  </a:cubicBezTo>
                  <a:cubicBezTo>
                    <a:pt x="103" y="106"/>
                    <a:pt x="86" y="94"/>
                    <a:pt x="85" y="91"/>
                  </a:cubicBezTo>
                  <a:cubicBezTo>
                    <a:pt x="84" y="87"/>
                    <a:pt x="85" y="86"/>
                    <a:pt x="82" y="82"/>
                  </a:cubicBezTo>
                  <a:cubicBezTo>
                    <a:pt x="79" y="79"/>
                    <a:pt x="85" y="80"/>
                    <a:pt x="88" y="78"/>
                  </a:cubicBezTo>
                  <a:cubicBezTo>
                    <a:pt x="91" y="76"/>
                    <a:pt x="100" y="73"/>
                    <a:pt x="101" y="71"/>
                  </a:cubicBezTo>
                  <a:cubicBezTo>
                    <a:pt x="103" y="68"/>
                    <a:pt x="106" y="64"/>
                    <a:pt x="107" y="66"/>
                  </a:cubicBezTo>
                  <a:cubicBezTo>
                    <a:pt x="108" y="68"/>
                    <a:pt x="111" y="73"/>
                    <a:pt x="112" y="72"/>
                  </a:cubicBezTo>
                  <a:cubicBezTo>
                    <a:pt x="114" y="70"/>
                    <a:pt x="115" y="66"/>
                    <a:pt x="115" y="66"/>
                  </a:cubicBezTo>
                  <a:cubicBezTo>
                    <a:pt x="115" y="66"/>
                    <a:pt x="115" y="66"/>
                    <a:pt x="115" y="66"/>
                  </a:cubicBezTo>
                  <a:cubicBezTo>
                    <a:pt x="114" y="64"/>
                    <a:pt x="114" y="61"/>
                    <a:pt x="113" y="6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6" name="Freeform 290"/>
            <p:cNvSpPr>
              <a:spLocks/>
            </p:cNvSpPr>
            <p:nvPr/>
          </p:nvSpPr>
          <p:spPr bwMode="auto">
            <a:xfrm>
              <a:off x="4695825" y="3053928"/>
              <a:ext cx="528638" cy="239713"/>
            </a:xfrm>
            <a:custGeom>
              <a:avLst/>
              <a:gdLst>
                <a:gd name="T0" fmla="*/ 290 w 296"/>
                <a:gd name="T1" fmla="*/ 60 h 134"/>
                <a:gd name="T2" fmla="*/ 290 w 296"/>
                <a:gd name="T3" fmla="*/ 51 h 134"/>
                <a:gd name="T4" fmla="*/ 278 w 296"/>
                <a:gd name="T5" fmla="*/ 47 h 134"/>
                <a:gd name="T6" fmla="*/ 266 w 296"/>
                <a:gd name="T7" fmla="*/ 44 h 134"/>
                <a:gd name="T8" fmla="*/ 250 w 296"/>
                <a:gd name="T9" fmla="*/ 41 h 134"/>
                <a:gd name="T10" fmla="*/ 235 w 296"/>
                <a:gd name="T11" fmla="*/ 36 h 134"/>
                <a:gd name="T12" fmla="*/ 220 w 296"/>
                <a:gd name="T13" fmla="*/ 22 h 134"/>
                <a:gd name="T14" fmla="*/ 221 w 296"/>
                <a:gd name="T15" fmla="*/ 11 h 134"/>
                <a:gd name="T16" fmla="*/ 205 w 296"/>
                <a:gd name="T17" fmla="*/ 3 h 134"/>
                <a:gd name="T18" fmla="*/ 190 w 296"/>
                <a:gd name="T19" fmla="*/ 8 h 134"/>
                <a:gd name="T20" fmla="*/ 188 w 296"/>
                <a:gd name="T21" fmla="*/ 5 h 134"/>
                <a:gd name="T22" fmla="*/ 172 w 296"/>
                <a:gd name="T23" fmla="*/ 21 h 134"/>
                <a:gd name="T24" fmla="*/ 156 w 296"/>
                <a:gd name="T25" fmla="*/ 19 h 134"/>
                <a:gd name="T26" fmla="*/ 145 w 296"/>
                <a:gd name="T27" fmla="*/ 17 h 134"/>
                <a:gd name="T28" fmla="*/ 135 w 296"/>
                <a:gd name="T29" fmla="*/ 17 h 134"/>
                <a:gd name="T30" fmla="*/ 93 w 296"/>
                <a:gd name="T31" fmla="*/ 11 h 134"/>
                <a:gd name="T32" fmla="*/ 86 w 296"/>
                <a:gd name="T33" fmla="*/ 22 h 134"/>
                <a:gd name="T34" fmla="*/ 90 w 296"/>
                <a:gd name="T35" fmla="*/ 37 h 134"/>
                <a:gd name="T36" fmla="*/ 73 w 296"/>
                <a:gd name="T37" fmla="*/ 54 h 134"/>
                <a:gd name="T38" fmla="*/ 62 w 296"/>
                <a:gd name="T39" fmla="*/ 53 h 134"/>
                <a:gd name="T40" fmla="*/ 31 w 296"/>
                <a:gd name="T41" fmla="*/ 53 h 134"/>
                <a:gd name="T42" fmla="*/ 17 w 296"/>
                <a:gd name="T43" fmla="*/ 58 h 134"/>
                <a:gd name="T44" fmla="*/ 1 w 296"/>
                <a:gd name="T45" fmla="*/ 66 h 134"/>
                <a:gd name="T46" fmla="*/ 11 w 296"/>
                <a:gd name="T47" fmla="*/ 81 h 134"/>
                <a:gd name="T48" fmla="*/ 25 w 296"/>
                <a:gd name="T49" fmla="*/ 76 h 134"/>
                <a:gd name="T50" fmla="*/ 42 w 296"/>
                <a:gd name="T51" fmla="*/ 73 h 134"/>
                <a:gd name="T52" fmla="*/ 59 w 296"/>
                <a:gd name="T53" fmla="*/ 69 h 134"/>
                <a:gd name="T54" fmla="*/ 67 w 296"/>
                <a:gd name="T55" fmla="*/ 69 h 134"/>
                <a:gd name="T56" fmla="*/ 75 w 296"/>
                <a:gd name="T57" fmla="*/ 75 h 134"/>
                <a:gd name="T58" fmla="*/ 99 w 296"/>
                <a:gd name="T59" fmla="*/ 79 h 134"/>
                <a:gd name="T60" fmla="*/ 117 w 296"/>
                <a:gd name="T61" fmla="*/ 73 h 134"/>
                <a:gd name="T62" fmla="*/ 143 w 296"/>
                <a:gd name="T63" fmla="*/ 73 h 134"/>
                <a:gd name="T64" fmla="*/ 161 w 296"/>
                <a:gd name="T65" fmla="*/ 91 h 134"/>
                <a:gd name="T66" fmla="*/ 171 w 296"/>
                <a:gd name="T67" fmla="*/ 105 h 134"/>
                <a:gd name="T68" fmla="*/ 185 w 296"/>
                <a:gd name="T69" fmla="*/ 101 h 134"/>
                <a:gd name="T70" fmla="*/ 203 w 296"/>
                <a:gd name="T71" fmla="*/ 108 h 134"/>
                <a:gd name="T72" fmla="*/ 200 w 296"/>
                <a:gd name="T73" fmla="*/ 116 h 134"/>
                <a:gd name="T74" fmla="*/ 210 w 296"/>
                <a:gd name="T75" fmla="*/ 123 h 134"/>
                <a:gd name="T76" fmla="*/ 215 w 296"/>
                <a:gd name="T77" fmla="*/ 134 h 134"/>
                <a:gd name="T78" fmla="*/ 237 w 296"/>
                <a:gd name="T79" fmla="*/ 123 h 134"/>
                <a:gd name="T80" fmla="*/ 251 w 296"/>
                <a:gd name="T81" fmla="*/ 120 h 134"/>
                <a:gd name="T82" fmla="*/ 243 w 296"/>
                <a:gd name="T83" fmla="*/ 118 h 134"/>
                <a:gd name="T84" fmla="*/ 228 w 296"/>
                <a:gd name="T85" fmla="*/ 110 h 134"/>
                <a:gd name="T86" fmla="*/ 253 w 296"/>
                <a:gd name="T87" fmla="*/ 95 h 134"/>
                <a:gd name="T88" fmla="*/ 276 w 296"/>
                <a:gd name="T89" fmla="*/ 80 h 134"/>
                <a:gd name="T90" fmla="*/ 291 w 296"/>
                <a:gd name="T91" fmla="*/ 70 h 134"/>
                <a:gd name="T92" fmla="*/ 294 w 296"/>
                <a:gd name="T93" fmla="*/ 64 h 13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96"/>
                <a:gd name="T142" fmla="*/ 0 h 134"/>
                <a:gd name="T143" fmla="*/ 296 w 296"/>
                <a:gd name="T144" fmla="*/ 134 h 13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96" h="134">
                  <a:moveTo>
                    <a:pt x="294" y="64"/>
                  </a:moveTo>
                  <a:cubicBezTo>
                    <a:pt x="291" y="62"/>
                    <a:pt x="286" y="62"/>
                    <a:pt x="290" y="60"/>
                  </a:cubicBezTo>
                  <a:cubicBezTo>
                    <a:pt x="294" y="57"/>
                    <a:pt x="295" y="58"/>
                    <a:pt x="295" y="56"/>
                  </a:cubicBezTo>
                  <a:cubicBezTo>
                    <a:pt x="295" y="54"/>
                    <a:pt x="294" y="54"/>
                    <a:pt x="290" y="51"/>
                  </a:cubicBezTo>
                  <a:cubicBezTo>
                    <a:pt x="287" y="49"/>
                    <a:pt x="287" y="46"/>
                    <a:pt x="283" y="47"/>
                  </a:cubicBezTo>
                  <a:cubicBezTo>
                    <a:pt x="280" y="48"/>
                    <a:pt x="281" y="50"/>
                    <a:pt x="278" y="47"/>
                  </a:cubicBezTo>
                  <a:cubicBezTo>
                    <a:pt x="275" y="44"/>
                    <a:pt x="275" y="44"/>
                    <a:pt x="272" y="44"/>
                  </a:cubicBezTo>
                  <a:cubicBezTo>
                    <a:pt x="269" y="44"/>
                    <a:pt x="268" y="47"/>
                    <a:pt x="266" y="44"/>
                  </a:cubicBezTo>
                  <a:cubicBezTo>
                    <a:pt x="263" y="42"/>
                    <a:pt x="260" y="37"/>
                    <a:pt x="258" y="37"/>
                  </a:cubicBezTo>
                  <a:cubicBezTo>
                    <a:pt x="256" y="38"/>
                    <a:pt x="255" y="45"/>
                    <a:pt x="250" y="41"/>
                  </a:cubicBezTo>
                  <a:cubicBezTo>
                    <a:pt x="245" y="37"/>
                    <a:pt x="244" y="35"/>
                    <a:pt x="242" y="35"/>
                  </a:cubicBezTo>
                  <a:cubicBezTo>
                    <a:pt x="239" y="36"/>
                    <a:pt x="235" y="38"/>
                    <a:pt x="235" y="36"/>
                  </a:cubicBezTo>
                  <a:cubicBezTo>
                    <a:pt x="234" y="33"/>
                    <a:pt x="232" y="23"/>
                    <a:pt x="229" y="23"/>
                  </a:cubicBezTo>
                  <a:cubicBezTo>
                    <a:pt x="226" y="23"/>
                    <a:pt x="221" y="24"/>
                    <a:pt x="220" y="22"/>
                  </a:cubicBezTo>
                  <a:cubicBezTo>
                    <a:pt x="219" y="19"/>
                    <a:pt x="217" y="18"/>
                    <a:pt x="218" y="15"/>
                  </a:cubicBezTo>
                  <a:cubicBezTo>
                    <a:pt x="219" y="13"/>
                    <a:pt x="222" y="14"/>
                    <a:pt x="221" y="11"/>
                  </a:cubicBezTo>
                  <a:cubicBezTo>
                    <a:pt x="219" y="7"/>
                    <a:pt x="217" y="4"/>
                    <a:pt x="214" y="3"/>
                  </a:cubicBezTo>
                  <a:cubicBezTo>
                    <a:pt x="211" y="3"/>
                    <a:pt x="210" y="4"/>
                    <a:pt x="205" y="3"/>
                  </a:cubicBezTo>
                  <a:cubicBezTo>
                    <a:pt x="199" y="3"/>
                    <a:pt x="200" y="0"/>
                    <a:pt x="197" y="3"/>
                  </a:cubicBezTo>
                  <a:cubicBezTo>
                    <a:pt x="195" y="6"/>
                    <a:pt x="194" y="11"/>
                    <a:pt x="190" y="8"/>
                  </a:cubicBezTo>
                  <a:cubicBezTo>
                    <a:pt x="190" y="7"/>
                    <a:pt x="189" y="6"/>
                    <a:pt x="188" y="5"/>
                  </a:cubicBezTo>
                  <a:cubicBezTo>
                    <a:pt x="188" y="5"/>
                    <a:pt x="188" y="5"/>
                    <a:pt x="188" y="5"/>
                  </a:cubicBezTo>
                  <a:cubicBezTo>
                    <a:pt x="188" y="5"/>
                    <a:pt x="175" y="7"/>
                    <a:pt x="174" y="11"/>
                  </a:cubicBezTo>
                  <a:cubicBezTo>
                    <a:pt x="173" y="16"/>
                    <a:pt x="174" y="21"/>
                    <a:pt x="172" y="21"/>
                  </a:cubicBezTo>
                  <a:cubicBezTo>
                    <a:pt x="170" y="21"/>
                    <a:pt x="166" y="16"/>
                    <a:pt x="164" y="17"/>
                  </a:cubicBezTo>
                  <a:cubicBezTo>
                    <a:pt x="162" y="18"/>
                    <a:pt x="158" y="21"/>
                    <a:pt x="156" y="19"/>
                  </a:cubicBezTo>
                  <a:cubicBezTo>
                    <a:pt x="154" y="16"/>
                    <a:pt x="155" y="12"/>
                    <a:pt x="152" y="15"/>
                  </a:cubicBezTo>
                  <a:cubicBezTo>
                    <a:pt x="149" y="17"/>
                    <a:pt x="147" y="19"/>
                    <a:pt x="145" y="17"/>
                  </a:cubicBezTo>
                  <a:cubicBezTo>
                    <a:pt x="143" y="15"/>
                    <a:pt x="143" y="12"/>
                    <a:pt x="140" y="15"/>
                  </a:cubicBezTo>
                  <a:cubicBezTo>
                    <a:pt x="137" y="17"/>
                    <a:pt x="140" y="21"/>
                    <a:pt x="135" y="17"/>
                  </a:cubicBezTo>
                  <a:cubicBezTo>
                    <a:pt x="129" y="13"/>
                    <a:pt x="117" y="10"/>
                    <a:pt x="109" y="10"/>
                  </a:cubicBezTo>
                  <a:cubicBezTo>
                    <a:pt x="101" y="10"/>
                    <a:pt x="96" y="9"/>
                    <a:pt x="93" y="11"/>
                  </a:cubicBezTo>
                  <a:cubicBezTo>
                    <a:pt x="91" y="14"/>
                    <a:pt x="90" y="16"/>
                    <a:pt x="83" y="16"/>
                  </a:cubicBezTo>
                  <a:cubicBezTo>
                    <a:pt x="83" y="18"/>
                    <a:pt x="84" y="20"/>
                    <a:pt x="86" y="22"/>
                  </a:cubicBezTo>
                  <a:cubicBezTo>
                    <a:pt x="92" y="27"/>
                    <a:pt x="90" y="24"/>
                    <a:pt x="90" y="28"/>
                  </a:cubicBezTo>
                  <a:cubicBezTo>
                    <a:pt x="90" y="31"/>
                    <a:pt x="94" y="36"/>
                    <a:pt x="90" y="37"/>
                  </a:cubicBezTo>
                  <a:cubicBezTo>
                    <a:pt x="86" y="37"/>
                    <a:pt x="80" y="38"/>
                    <a:pt x="76" y="44"/>
                  </a:cubicBezTo>
                  <a:cubicBezTo>
                    <a:pt x="72" y="49"/>
                    <a:pt x="73" y="50"/>
                    <a:pt x="73" y="54"/>
                  </a:cubicBezTo>
                  <a:cubicBezTo>
                    <a:pt x="73" y="59"/>
                    <a:pt x="72" y="62"/>
                    <a:pt x="70" y="62"/>
                  </a:cubicBezTo>
                  <a:cubicBezTo>
                    <a:pt x="70" y="62"/>
                    <a:pt x="66" y="56"/>
                    <a:pt x="62" y="53"/>
                  </a:cubicBezTo>
                  <a:cubicBezTo>
                    <a:pt x="59" y="49"/>
                    <a:pt x="47" y="53"/>
                    <a:pt x="41" y="51"/>
                  </a:cubicBezTo>
                  <a:cubicBezTo>
                    <a:pt x="34" y="49"/>
                    <a:pt x="34" y="51"/>
                    <a:pt x="31" y="53"/>
                  </a:cubicBezTo>
                  <a:cubicBezTo>
                    <a:pt x="29" y="55"/>
                    <a:pt x="24" y="51"/>
                    <a:pt x="24" y="51"/>
                  </a:cubicBezTo>
                  <a:cubicBezTo>
                    <a:pt x="24" y="51"/>
                    <a:pt x="19" y="55"/>
                    <a:pt x="17" y="58"/>
                  </a:cubicBezTo>
                  <a:cubicBezTo>
                    <a:pt x="15" y="60"/>
                    <a:pt x="13" y="63"/>
                    <a:pt x="9" y="63"/>
                  </a:cubicBezTo>
                  <a:cubicBezTo>
                    <a:pt x="4" y="63"/>
                    <a:pt x="1" y="64"/>
                    <a:pt x="1" y="66"/>
                  </a:cubicBezTo>
                  <a:cubicBezTo>
                    <a:pt x="1" y="67"/>
                    <a:pt x="0" y="72"/>
                    <a:pt x="3" y="74"/>
                  </a:cubicBezTo>
                  <a:cubicBezTo>
                    <a:pt x="3" y="74"/>
                    <a:pt x="8" y="79"/>
                    <a:pt x="11" y="81"/>
                  </a:cubicBezTo>
                  <a:cubicBezTo>
                    <a:pt x="13" y="82"/>
                    <a:pt x="16" y="80"/>
                    <a:pt x="19" y="80"/>
                  </a:cubicBezTo>
                  <a:cubicBezTo>
                    <a:pt x="22" y="80"/>
                    <a:pt x="24" y="78"/>
                    <a:pt x="25" y="76"/>
                  </a:cubicBezTo>
                  <a:cubicBezTo>
                    <a:pt x="25" y="74"/>
                    <a:pt x="32" y="74"/>
                    <a:pt x="35" y="73"/>
                  </a:cubicBezTo>
                  <a:cubicBezTo>
                    <a:pt x="38" y="72"/>
                    <a:pt x="39" y="73"/>
                    <a:pt x="42" y="73"/>
                  </a:cubicBezTo>
                  <a:cubicBezTo>
                    <a:pt x="45" y="73"/>
                    <a:pt x="42" y="67"/>
                    <a:pt x="46" y="66"/>
                  </a:cubicBezTo>
                  <a:cubicBezTo>
                    <a:pt x="49" y="66"/>
                    <a:pt x="57" y="69"/>
                    <a:pt x="59" y="69"/>
                  </a:cubicBezTo>
                  <a:cubicBezTo>
                    <a:pt x="61" y="69"/>
                    <a:pt x="67" y="69"/>
                    <a:pt x="67" y="69"/>
                  </a:cubicBezTo>
                  <a:cubicBezTo>
                    <a:pt x="67" y="69"/>
                    <a:pt x="67" y="69"/>
                    <a:pt x="67" y="69"/>
                  </a:cubicBezTo>
                  <a:cubicBezTo>
                    <a:pt x="67" y="70"/>
                    <a:pt x="67" y="70"/>
                    <a:pt x="67" y="71"/>
                  </a:cubicBezTo>
                  <a:cubicBezTo>
                    <a:pt x="67" y="73"/>
                    <a:pt x="74" y="74"/>
                    <a:pt x="75" y="75"/>
                  </a:cubicBezTo>
                  <a:cubicBezTo>
                    <a:pt x="75" y="75"/>
                    <a:pt x="80" y="76"/>
                    <a:pt x="85" y="77"/>
                  </a:cubicBezTo>
                  <a:cubicBezTo>
                    <a:pt x="91" y="77"/>
                    <a:pt x="97" y="78"/>
                    <a:pt x="99" y="79"/>
                  </a:cubicBezTo>
                  <a:cubicBezTo>
                    <a:pt x="101" y="80"/>
                    <a:pt x="104" y="80"/>
                    <a:pt x="107" y="78"/>
                  </a:cubicBezTo>
                  <a:cubicBezTo>
                    <a:pt x="109" y="76"/>
                    <a:pt x="112" y="77"/>
                    <a:pt x="117" y="73"/>
                  </a:cubicBezTo>
                  <a:cubicBezTo>
                    <a:pt x="123" y="70"/>
                    <a:pt x="127" y="69"/>
                    <a:pt x="131" y="69"/>
                  </a:cubicBezTo>
                  <a:cubicBezTo>
                    <a:pt x="136" y="69"/>
                    <a:pt x="138" y="71"/>
                    <a:pt x="143" y="73"/>
                  </a:cubicBezTo>
                  <a:cubicBezTo>
                    <a:pt x="148" y="74"/>
                    <a:pt x="148" y="72"/>
                    <a:pt x="151" y="76"/>
                  </a:cubicBezTo>
                  <a:cubicBezTo>
                    <a:pt x="155" y="80"/>
                    <a:pt x="159" y="89"/>
                    <a:pt x="161" y="91"/>
                  </a:cubicBezTo>
                  <a:cubicBezTo>
                    <a:pt x="163" y="93"/>
                    <a:pt x="165" y="96"/>
                    <a:pt x="165" y="98"/>
                  </a:cubicBezTo>
                  <a:cubicBezTo>
                    <a:pt x="165" y="100"/>
                    <a:pt x="168" y="103"/>
                    <a:pt x="171" y="105"/>
                  </a:cubicBezTo>
                  <a:cubicBezTo>
                    <a:pt x="174" y="102"/>
                    <a:pt x="173" y="100"/>
                    <a:pt x="178" y="99"/>
                  </a:cubicBezTo>
                  <a:cubicBezTo>
                    <a:pt x="183" y="98"/>
                    <a:pt x="184" y="98"/>
                    <a:pt x="185" y="101"/>
                  </a:cubicBezTo>
                  <a:cubicBezTo>
                    <a:pt x="187" y="103"/>
                    <a:pt x="187" y="105"/>
                    <a:pt x="191" y="105"/>
                  </a:cubicBezTo>
                  <a:cubicBezTo>
                    <a:pt x="196" y="105"/>
                    <a:pt x="198" y="108"/>
                    <a:pt x="203" y="108"/>
                  </a:cubicBezTo>
                  <a:cubicBezTo>
                    <a:pt x="208" y="107"/>
                    <a:pt x="214" y="107"/>
                    <a:pt x="214" y="108"/>
                  </a:cubicBezTo>
                  <a:cubicBezTo>
                    <a:pt x="213" y="109"/>
                    <a:pt x="202" y="115"/>
                    <a:pt x="200" y="116"/>
                  </a:cubicBezTo>
                  <a:cubicBezTo>
                    <a:pt x="198" y="116"/>
                    <a:pt x="197" y="117"/>
                    <a:pt x="200" y="118"/>
                  </a:cubicBezTo>
                  <a:cubicBezTo>
                    <a:pt x="203" y="119"/>
                    <a:pt x="210" y="120"/>
                    <a:pt x="210" y="123"/>
                  </a:cubicBezTo>
                  <a:cubicBezTo>
                    <a:pt x="210" y="126"/>
                    <a:pt x="206" y="128"/>
                    <a:pt x="208" y="130"/>
                  </a:cubicBezTo>
                  <a:cubicBezTo>
                    <a:pt x="209" y="132"/>
                    <a:pt x="213" y="134"/>
                    <a:pt x="215" y="134"/>
                  </a:cubicBezTo>
                  <a:cubicBezTo>
                    <a:pt x="217" y="133"/>
                    <a:pt x="221" y="129"/>
                    <a:pt x="225" y="128"/>
                  </a:cubicBezTo>
                  <a:cubicBezTo>
                    <a:pt x="228" y="127"/>
                    <a:pt x="232" y="123"/>
                    <a:pt x="237" y="123"/>
                  </a:cubicBezTo>
                  <a:cubicBezTo>
                    <a:pt x="241" y="123"/>
                    <a:pt x="247" y="124"/>
                    <a:pt x="249" y="123"/>
                  </a:cubicBezTo>
                  <a:cubicBezTo>
                    <a:pt x="251" y="122"/>
                    <a:pt x="252" y="121"/>
                    <a:pt x="251" y="120"/>
                  </a:cubicBezTo>
                  <a:cubicBezTo>
                    <a:pt x="249" y="120"/>
                    <a:pt x="255" y="118"/>
                    <a:pt x="253" y="118"/>
                  </a:cubicBezTo>
                  <a:cubicBezTo>
                    <a:pt x="251" y="118"/>
                    <a:pt x="245" y="118"/>
                    <a:pt x="243" y="118"/>
                  </a:cubicBezTo>
                  <a:cubicBezTo>
                    <a:pt x="241" y="118"/>
                    <a:pt x="235" y="121"/>
                    <a:pt x="232" y="118"/>
                  </a:cubicBezTo>
                  <a:cubicBezTo>
                    <a:pt x="228" y="115"/>
                    <a:pt x="226" y="113"/>
                    <a:pt x="228" y="110"/>
                  </a:cubicBezTo>
                  <a:cubicBezTo>
                    <a:pt x="229" y="106"/>
                    <a:pt x="235" y="102"/>
                    <a:pt x="238" y="100"/>
                  </a:cubicBezTo>
                  <a:cubicBezTo>
                    <a:pt x="240" y="98"/>
                    <a:pt x="249" y="98"/>
                    <a:pt x="253" y="95"/>
                  </a:cubicBezTo>
                  <a:cubicBezTo>
                    <a:pt x="258" y="93"/>
                    <a:pt x="262" y="91"/>
                    <a:pt x="269" y="91"/>
                  </a:cubicBezTo>
                  <a:cubicBezTo>
                    <a:pt x="270" y="87"/>
                    <a:pt x="271" y="82"/>
                    <a:pt x="276" y="80"/>
                  </a:cubicBezTo>
                  <a:cubicBezTo>
                    <a:pt x="282" y="77"/>
                    <a:pt x="288" y="81"/>
                    <a:pt x="289" y="77"/>
                  </a:cubicBezTo>
                  <a:cubicBezTo>
                    <a:pt x="290" y="74"/>
                    <a:pt x="293" y="73"/>
                    <a:pt x="291" y="70"/>
                  </a:cubicBezTo>
                  <a:cubicBezTo>
                    <a:pt x="289" y="67"/>
                    <a:pt x="286" y="67"/>
                    <a:pt x="289" y="65"/>
                  </a:cubicBezTo>
                  <a:cubicBezTo>
                    <a:pt x="291" y="63"/>
                    <a:pt x="296" y="65"/>
                    <a:pt x="294" y="6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7" name="Freeform 291"/>
            <p:cNvSpPr>
              <a:spLocks/>
            </p:cNvSpPr>
            <p:nvPr/>
          </p:nvSpPr>
          <p:spPr bwMode="auto">
            <a:xfrm>
              <a:off x="4837113" y="2934866"/>
              <a:ext cx="217487" cy="155575"/>
            </a:xfrm>
            <a:custGeom>
              <a:avLst/>
              <a:gdLst>
                <a:gd name="T0" fmla="*/ 30 w 122"/>
                <a:gd name="T1" fmla="*/ 76 h 87"/>
                <a:gd name="T2" fmla="*/ 56 w 122"/>
                <a:gd name="T3" fmla="*/ 83 h 87"/>
                <a:gd name="T4" fmla="*/ 61 w 122"/>
                <a:gd name="T5" fmla="*/ 81 h 87"/>
                <a:gd name="T6" fmla="*/ 66 w 122"/>
                <a:gd name="T7" fmla="*/ 83 h 87"/>
                <a:gd name="T8" fmla="*/ 73 w 122"/>
                <a:gd name="T9" fmla="*/ 81 h 87"/>
                <a:gd name="T10" fmla="*/ 77 w 122"/>
                <a:gd name="T11" fmla="*/ 85 h 87"/>
                <a:gd name="T12" fmla="*/ 85 w 122"/>
                <a:gd name="T13" fmla="*/ 83 h 87"/>
                <a:gd name="T14" fmla="*/ 93 w 122"/>
                <a:gd name="T15" fmla="*/ 87 h 87"/>
                <a:gd name="T16" fmla="*/ 95 w 122"/>
                <a:gd name="T17" fmla="*/ 77 h 87"/>
                <a:gd name="T18" fmla="*/ 109 w 122"/>
                <a:gd name="T19" fmla="*/ 71 h 87"/>
                <a:gd name="T20" fmla="*/ 109 w 122"/>
                <a:gd name="T21" fmla="*/ 71 h 87"/>
                <a:gd name="T22" fmla="*/ 109 w 122"/>
                <a:gd name="T23" fmla="*/ 71 h 87"/>
                <a:gd name="T24" fmla="*/ 104 w 122"/>
                <a:gd name="T25" fmla="*/ 57 h 87"/>
                <a:gd name="T26" fmla="*/ 108 w 122"/>
                <a:gd name="T27" fmla="*/ 55 h 87"/>
                <a:gd name="T28" fmla="*/ 117 w 122"/>
                <a:gd name="T29" fmla="*/ 54 h 87"/>
                <a:gd name="T30" fmla="*/ 117 w 122"/>
                <a:gd name="T31" fmla="*/ 46 h 87"/>
                <a:gd name="T32" fmla="*/ 108 w 122"/>
                <a:gd name="T33" fmla="*/ 40 h 87"/>
                <a:gd name="T34" fmla="*/ 101 w 122"/>
                <a:gd name="T35" fmla="*/ 30 h 87"/>
                <a:gd name="T36" fmla="*/ 99 w 122"/>
                <a:gd name="T37" fmla="*/ 20 h 87"/>
                <a:gd name="T38" fmla="*/ 97 w 122"/>
                <a:gd name="T39" fmla="*/ 10 h 87"/>
                <a:gd name="T40" fmla="*/ 87 w 122"/>
                <a:gd name="T41" fmla="*/ 6 h 87"/>
                <a:gd name="T42" fmla="*/ 81 w 122"/>
                <a:gd name="T43" fmla="*/ 8 h 87"/>
                <a:gd name="T44" fmla="*/ 77 w 122"/>
                <a:gd name="T45" fmla="*/ 4 h 87"/>
                <a:gd name="T46" fmla="*/ 71 w 122"/>
                <a:gd name="T47" fmla="*/ 5 h 87"/>
                <a:gd name="T48" fmla="*/ 64 w 122"/>
                <a:gd name="T49" fmla="*/ 0 h 87"/>
                <a:gd name="T50" fmla="*/ 64 w 122"/>
                <a:gd name="T51" fmla="*/ 0 h 87"/>
                <a:gd name="T52" fmla="*/ 64 w 122"/>
                <a:gd name="T53" fmla="*/ 0 h 87"/>
                <a:gd name="T54" fmla="*/ 56 w 122"/>
                <a:gd name="T55" fmla="*/ 6 h 87"/>
                <a:gd name="T56" fmla="*/ 44 w 122"/>
                <a:gd name="T57" fmla="*/ 10 h 87"/>
                <a:gd name="T58" fmla="*/ 44 w 122"/>
                <a:gd name="T59" fmla="*/ 16 h 87"/>
                <a:gd name="T60" fmla="*/ 35 w 122"/>
                <a:gd name="T61" fmla="*/ 22 h 87"/>
                <a:gd name="T62" fmla="*/ 30 w 122"/>
                <a:gd name="T63" fmla="*/ 35 h 87"/>
                <a:gd name="T64" fmla="*/ 14 w 122"/>
                <a:gd name="T65" fmla="*/ 41 h 87"/>
                <a:gd name="T66" fmla="*/ 3 w 122"/>
                <a:gd name="T67" fmla="*/ 41 h 87"/>
                <a:gd name="T68" fmla="*/ 7 w 122"/>
                <a:gd name="T69" fmla="*/ 49 h 87"/>
                <a:gd name="T70" fmla="*/ 7 w 122"/>
                <a:gd name="T71" fmla="*/ 61 h 87"/>
                <a:gd name="T72" fmla="*/ 1 w 122"/>
                <a:gd name="T73" fmla="*/ 67 h 87"/>
                <a:gd name="T74" fmla="*/ 6 w 122"/>
                <a:gd name="T75" fmla="*/ 74 h 87"/>
                <a:gd name="T76" fmla="*/ 4 w 122"/>
                <a:gd name="T77" fmla="*/ 82 h 87"/>
                <a:gd name="T78" fmla="*/ 14 w 122"/>
                <a:gd name="T79" fmla="*/ 77 h 87"/>
                <a:gd name="T80" fmla="*/ 30 w 122"/>
                <a:gd name="T81" fmla="*/ 76 h 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2"/>
                <a:gd name="T124" fmla="*/ 0 h 87"/>
                <a:gd name="T125" fmla="*/ 122 w 122"/>
                <a:gd name="T126" fmla="*/ 87 h 8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2" h="87">
                  <a:moveTo>
                    <a:pt x="30" y="76"/>
                  </a:moveTo>
                  <a:cubicBezTo>
                    <a:pt x="38" y="76"/>
                    <a:pt x="50" y="79"/>
                    <a:pt x="56" y="83"/>
                  </a:cubicBezTo>
                  <a:cubicBezTo>
                    <a:pt x="61" y="87"/>
                    <a:pt x="58" y="83"/>
                    <a:pt x="61" y="81"/>
                  </a:cubicBezTo>
                  <a:cubicBezTo>
                    <a:pt x="64" y="78"/>
                    <a:pt x="64" y="81"/>
                    <a:pt x="66" y="83"/>
                  </a:cubicBezTo>
                  <a:cubicBezTo>
                    <a:pt x="68" y="85"/>
                    <a:pt x="70" y="83"/>
                    <a:pt x="73" y="81"/>
                  </a:cubicBezTo>
                  <a:cubicBezTo>
                    <a:pt x="76" y="78"/>
                    <a:pt x="75" y="82"/>
                    <a:pt x="77" y="85"/>
                  </a:cubicBezTo>
                  <a:cubicBezTo>
                    <a:pt x="79" y="87"/>
                    <a:pt x="83" y="84"/>
                    <a:pt x="85" y="83"/>
                  </a:cubicBezTo>
                  <a:cubicBezTo>
                    <a:pt x="87" y="82"/>
                    <a:pt x="91" y="87"/>
                    <a:pt x="93" y="87"/>
                  </a:cubicBezTo>
                  <a:cubicBezTo>
                    <a:pt x="95" y="87"/>
                    <a:pt x="94" y="82"/>
                    <a:pt x="95" y="77"/>
                  </a:cubicBezTo>
                  <a:cubicBezTo>
                    <a:pt x="96" y="73"/>
                    <a:pt x="109" y="71"/>
                    <a:pt x="109" y="71"/>
                  </a:cubicBezTo>
                  <a:cubicBezTo>
                    <a:pt x="109" y="71"/>
                    <a:pt x="109" y="71"/>
                    <a:pt x="109" y="71"/>
                  </a:cubicBezTo>
                  <a:cubicBezTo>
                    <a:pt x="109" y="71"/>
                    <a:pt x="109" y="71"/>
                    <a:pt x="109" y="71"/>
                  </a:cubicBezTo>
                  <a:cubicBezTo>
                    <a:pt x="106" y="66"/>
                    <a:pt x="104" y="60"/>
                    <a:pt x="104" y="57"/>
                  </a:cubicBezTo>
                  <a:cubicBezTo>
                    <a:pt x="104" y="54"/>
                    <a:pt x="104" y="55"/>
                    <a:pt x="108" y="55"/>
                  </a:cubicBezTo>
                  <a:cubicBezTo>
                    <a:pt x="112" y="56"/>
                    <a:pt x="113" y="57"/>
                    <a:pt x="117" y="54"/>
                  </a:cubicBezTo>
                  <a:cubicBezTo>
                    <a:pt x="122" y="50"/>
                    <a:pt x="120" y="48"/>
                    <a:pt x="117" y="46"/>
                  </a:cubicBezTo>
                  <a:cubicBezTo>
                    <a:pt x="114" y="43"/>
                    <a:pt x="110" y="43"/>
                    <a:pt x="108" y="40"/>
                  </a:cubicBezTo>
                  <a:cubicBezTo>
                    <a:pt x="107" y="37"/>
                    <a:pt x="104" y="34"/>
                    <a:pt x="101" y="30"/>
                  </a:cubicBezTo>
                  <a:cubicBezTo>
                    <a:pt x="98" y="27"/>
                    <a:pt x="99" y="26"/>
                    <a:pt x="99" y="20"/>
                  </a:cubicBezTo>
                  <a:cubicBezTo>
                    <a:pt x="99" y="14"/>
                    <a:pt x="102" y="14"/>
                    <a:pt x="97" y="10"/>
                  </a:cubicBezTo>
                  <a:cubicBezTo>
                    <a:pt x="92" y="7"/>
                    <a:pt x="89" y="4"/>
                    <a:pt x="87" y="6"/>
                  </a:cubicBezTo>
                  <a:cubicBezTo>
                    <a:pt x="86" y="7"/>
                    <a:pt x="83" y="9"/>
                    <a:pt x="81" y="8"/>
                  </a:cubicBezTo>
                  <a:cubicBezTo>
                    <a:pt x="80" y="7"/>
                    <a:pt x="80" y="4"/>
                    <a:pt x="77" y="4"/>
                  </a:cubicBezTo>
                  <a:cubicBezTo>
                    <a:pt x="74" y="4"/>
                    <a:pt x="73" y="7"/>
                    <a:pt x="71" y="5"/>
                  </a:cubicBezTo>
                  <a:cubicBezTo>
                    <a:pt x="69" y="3"/>
                    <a:pt x="66" y="2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59" y="0"/>
                    <a:pt x="61" y="4"/>
                    <a:pt x="56" y="6"/>
                  </a:cubicBezTo>
                  <a:cubicBezTo>
                    <a:pt x="51" y="8"/>
                    <a:pt x="44" y="10"/>
                    <a:pt x="44" y="10"/>
                  </a:cubicBezTo>
                  <a:cubicBezTo>
                    <a:pt x="44" y="10"/>
                    <a:pt x="44" y="12"/>
                    <a:pt x="44" y="16"/>
                  </a:cubicBezTo>
                  <a:cubicBezTo>
                    <a:pt x="44" y="19"/>
                    <a:pt x="41" y="19"/>
                    <a:pt x="35" y="22"/>
                  </a:cubicBezTo>
                  <a:cubicBezTo>
                    <a:pt x="30" y="24"/>
                    <a:pt x="34" y="35"/>
                    <a:pt x="30" y="35"/>
                  </a:cubicBezTo>
                  <a:cubicBezTo>
                    <a:pt x="26" y="35"/>
                    <a:pt x="17" y="39"/>
                    <a:pt x="14" y="41"/>
                  </a:cubicBezTo>
                  <a:cubicBezTo>
                    <a:pt x="12" y="43"/>
                    <a:pt x="3" y="41"/>
                    <a:pt x="3" y="41"/>
                  </a:cubicBezTo>
                  <a:cubicBezTo>
                    <a:pt x="4" y="44"/>
                    <a:pt x="5" y="47"/>
                    <a:pt x="7" y="49"/>
                  </a:cubicBezTo>
                  <a:cubicBezTo>
                    <a:pt x="10" y="54"/>
                    <a:pt x="10" y="58"/>
                    <a:pt x="7" y="61"/>
                  </a:cubicBezTo>
                  <a:cubicBezTo>
                    <a:pt x="5" y="64"/>
                    <a:pt x="2" y="64"/>
                    <a:pt x="1" y="67"/>
                  </a:cubicBezTo>
                  <a:cubicBezTo>
                    <a:pt x="0" y="70"/>
                    <a:pt x="5" y="69"/>
                    <a:pt x="6" y="74"/>
                  </a:cubicBezTo>
                  <a:cubicBezTo>
                    <a:pt x="6" y="77"/>
                    <a:pt x="4" y="79"/>
                    <a:pt x="4" y="82"/>
                  </a:cubicBezTo>
                  <a:cubicBezTo>
                    <a:pt x="11" y="82"/>
                    <a:pt x="12" y="80"/>
                    <a:pt x="14" y="77"/>
                  </a:cubicBezTo>
                  <a:cubicBezTo>
                    <a:pt x="17" y="75"/>
                    <a:pt x="22" y="76"/>
                    <a:pt x="30" y="7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8" name="Freeform 292"/>
            <p:cNvSpPr>
              <a:spLocks/>
            </p:cNvSpPr>
            <p:nvPr/>
          </p:nvSpPr>
          <p:spPr bwMode="auto">
            <a:xfrm>
              <a:off x="4787900" y="2930103"/>
              <a:ext cx="127000" cy="82550"/>
            </a:xfrm>
            <a:custGeom>
              <a:avLst/>
              <a:gdLst>
                <a:gd name="T0" fmla="*/ 41 w 71"/>
                <a:gd name="T1" fmla="*/ 44 h 46"/>
                <a:gd name="T2" fmla="*/ 57 w 71"/>
                <a:gd name="T3" fmla="*/ 38 h 46"/>
                <a:gd name="T4" fmla="*/ 62 w 71"/>
                <a:gd name="T5" fmla="*/ 25 h 46"/>
                <a:gd name="T6" fmla="*/ 71 w 71"/>
                <a:gd name="T7" fmla="*/ 19 h 46"/>
                <a:gd name="T8" fmla="*/ 71 w 71"/>
                <a:gd name="T9" fmla="*/ 13 h 46"/>
                <a:gd name="T10" fmla="*/ 58 w 71"/>
                <a:gd name="T11" fmla="*/ 5 h 46"/>
                <a:gd name="T12" fmla="*/ 47 w 71"/>
                <a:gd name="T13" fmla="*/ 0 h 46"/>
                <a:gd name="T14" fmla="*/ 28 w 71"/>
                <a:gd name="T15" fmla="*/ 1 h 46"/>
                <a:gd name="T16" fmla="*/ 9 w 71"/>
                <a:gd name="T17" fmla="*/ 1 h 46"/>
                <a:gd name="T18" fmla="*/ 0 w 71"/>
                <a:gd name="T19" fmla="*/ 6 h 46"/>
                <a:gd name="T20" fmla="*/ 1 w 71"/>
                <a:gd name="T21" fmla="*/ 13 h 46"/>
                <a:gd name="T22" fmla="*/ 2 w 71"/>
                <a:gd name="T23" fmla="*/ 20 h 46"/>
                <a:gd name="T24" fmla="*/ 2 w 71"/>
                <a:gd name="T25" fmla="*/ 20 h 46"/>
                <a:gd name="T26" fmla="*/ 10 w 71"/>
                <a:gd name="T27" fmla="*/ 26 h 46"/>
                <a:gd name="T28" fmla="*/ 19 w 71"/>
                <a:gd name="T29" fmla="*/ 25 h 46"/>
                <a:gd name="T30" fmla="*/ 23 w 71"/>
                <a:gd name="T31" fmla="*/ 30 h 46"/>
                <a:gd name="T32" fmla="*/ 21 w 71"/>
                <a:gd name="T33" fmla="*/ 36 h 46"/>
                <a:gd name="T34" fmla="*/ 29 w 71"/>
                <a:gd name="T35" fmla="*/ 38 h 46"/>
                <a:gd name="T36" fmla="*/ 30 w 71"/>
                <a:gd name="T37" fmla="*/ 44 h 46"/>
                <a:gd name="T38" fmla="*/ 41 w 71"/>
                <a:gd name="T39" fmla="*/ 44 h 4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1"/>
                <a:gd name="T61" fmla="*/ 0 h 46"/>
                <a:gd name="T62" fmla="*/ 71 w 71"/>
                <a:gd name="T63" fmla="*/ 46 h 4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1" h="46">
                  <a:moveTo>
                    <a:pt x="41" y="44"/>
                  </a:moveTo>
                  <a:cubicBezTo>
                    <a:pt x="44" y="42"/>
                    <a:pt x="53" y="38"/>
                    <a:pt x="57" y="38"/>
                  </a:cubicBezTo>
                  <a:cubicBezTo>
                    <a:pt x="61" y="38"/>
                    <a:pt x="57" y="27"/>
                    <a:pt x="62" y="25"/>
                  </a:cubicBezTo>
                  <a:cubicBezTo>
                    <a:pt x="68" y="22"/>
                    <a:pt x="71" y="22"/>
                    <a:pt x="71" y="19"/>
                  </a:cubicBezTo>
                  <a:cubicBezTo>
                    <a:pt x="71" y="15"/>
                    <a:pt x="71" y="13"/>
                    <a:pt x="71" y="13"/>
                  </a:cubicBezTo>
                  <a:cubicBezTo>
                    <a:pt x="71" y="13"/>
                    <a:pt x="61" y="5"/>
                    <a:pt x="58" y="5"/>
                  </a:cubicBezTo>
                  <a:cubicBezTo>
                    <a:pt x="55" y="5"/>
                    <a:pt x="50" y="0"/>
                    <a:pt x="47" y="0"/>
                  </a:cubicBezTo>
                  <a:cubicBezTo>
                    <a:pt x="44" y="0"/>
                    <a:pt x="34" y="1"/>
                    <a:pt x="28" y="1"/>
                  </a:cubicBezTo>
                  <a:cubicBezTo>
                    <a:pt x="22" y="1"/>
                    <a:pt x="14" y="0"/>
                    <a:pt x="9" y="1"/>
                  </a:cubicBezTo>
                  <a:cubicBezTo>
                    <a:pt x="7" y="2"/>
                    <a:pt x="3" y="4"/>
                    <a:pt x="0" y="6"/>
                  </a:cubicBezTo>
                  <a:cubicBezTo>
                    <a:pt x="0" y="9"/>
                    <a:pt x="1" y="11"/>
                    <a:pt x="1" y="13"/>
                  </a:cubicBezTo>
                  <a:cubicBezTo>
                    <a:pt x="2" y="15"/>
                    <a:pt x="3" y="18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8" y="21"/>
                    <a:pt x="8" y="25"/>
                    <a:pt x="10" y="26"/>
                  </a:cubicBezTo>
                  <a:cubicBezTo>
                    <a:pt x="13" y="26"/>
                    <a:pt x="15" y="25"/>
                    <a:pt x="19" y="25"/>
                  </a:cubicBezTo>
                  <a:cubicBezTo>
                    <a:pt x="22" y="25"/>
                    <a:pt x="23" y="26"/>
                    <a:pt x="23" y="30"/>
                  </a:cubicBezTo>
                  <a:cubicBezTo>
                    <a:pt x="23" y="34"/>
                    <a:pt x="21" y="36"/>
                    <a:pt x="21" y="36"/>
                  </a:cubicBezTo>
                  <a:cubicBezTo>
                    <a:pt x="25" y="36"/>
                    <a:pt x="28" y="37"/>
                    <a:pt x="29" y="38"/>
                  </a:cubicBezTo>
                  <a:cubicBezTo>
                    <a:pt x="29" y="40"/>
                    <a:pt x="30" y="42"/>
                    <a:pt x="30" y="44"/>
                  </a:cubicBezTo>
                  <a:cubicBezTo>
                    <a:pt x="30" y="44"/>
                    <a:pt x="39" y="46"/>
                    <a:pt x="41" y="4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9" name="Freeform 293"/>
            <p:cNvSpPr>
              <a:spLocks/>
            </p:cNvSpPr>
            <p:nvPr/>
          </p:nvSpPr>
          <p:spPr bwMode="auto">
            <a:xfrm>
              <a:off x="4787900" y="2876128"/>
              <a:ext cx="163513" cy="77788"/>
            </a:xfrm>
            <a:custGeom>
              <a:avLst/>
              <a:gdLst>
                <a:gd name="T0" fmla="*/ 28 w 91"/>
                <a:gd name="T1" fmla="*/ 31 h 43"/>
                <a:gd name="T2" fmla="*/ 47 w 91"/>
                <a:gd name="T3" fmla="*/ 30 h 43"/>
                <a:gd name="T4" fmla="*/ 58 w 91"/>
                <a:gd name="T5" fmla="*/ 35 h 43"/>
                <a:gd name="T6" fmla="*/ 71 w 91"/>
                <a:gd name="T7" fmla="*/ 43 h 43"/>
                <a:gd name="T8" fmla="*/ 83 w 91"/>
                <a:gd name="T9" fmla="*/ 39 h 43"/>
                <a:gd name="T10" fmla="*/ 91 w 91"/>
                <a:gd name="T11" fmla="*/ 33 h 43"/>
                <a:gd name="T12" fmla="*/ 91 w 91"/>
                <a:gd name="T13" fmla="*/ 33 h 43"/>
                <a:gd name="T14" fmla="*/ 91 w 91"/>
                <a:gd name="T15" fmla="*/ 33 h 43"/>
                <a:gd name="T16" fmla="*/ 90 w 91"/>
                <a:gd name="T17" fmla="*/ 31 h 43"/>
                <a:gd name="T18" fmla="*/ 86 w 91"/>
                <a:gd name="T19" fmla="*/ 22 h 43"/>
                <a:gd name="T20" fmla="*/ 87 w 91"/>
                <a:gd name="T21" fmla="*/ 14 h 43"/>
                <a:gd name="T22" fmla="*/ 80 w 91"/>
                <a:gd name="T23" fmla="*/ 8 h 43"/>
                <a:gd name="T24" fmla="*/ 80 w 91"/>
                <a:gd name="T25" fmla="*/ 8 h 43"/>
                <a:gd name="T26" fmla="*/ 69 w 91"/>
                <a:gd name="T27" fmla="*/ 8 h 43"/>
                <a:gd name="T28" fmla="*/ 52 w 91"/>
                <a:gd name="T29" fmla="*/ 0 h 43"/>
                <a:gd name="T30" fmla="*/ 42 w 91"/>
                <a:gd name="T31" fmla="*/ 2 h 43"/>
                <a:gd name="T32" fmla="*/ 42 w 91"/>
                <a:gd name="T33" fmla="*/ 5 h 43"/>
                <a:gd name="T34" fmla="*/ 40 w 91"/>
                <a:gd name="T35" fmla="*/ 14 h 43"/>
                <a:gd name="T36" fmla="*/ 31 w 91"/>
                <a:gd name="T37" fmla="*/ 18 h 43"/>
                <a:gd name="T38" fmla="*/ 21 w 91"/>
                <a:gd name="T39" fmla="*/ 8 h 43"/>
                <a:gd name="T40" fmla="*/ 15 w 91"/>
                <a:gd name="T41" fmla="*/ 6 h 43"/>
                <a:gd name="T42" fmla="*/ 6 w 91"/>
                <a:gd name="T43" fmla="*/ 12 h 43"/>
                <a:gd name="T44" fmla="*/ 1 w 91"/>
                <a:gd name="T45" fmla="*/ 25 h 43"/>
                <a:gd name="T46" fmla="*/ 0 w 91"/>
                <a:gd name="T47" fmla="*/ 36 h 43"/>
                <a:gd name="T48" fmla="*/ 9 w 91"/>
                <a:gd name="T49" fmla="*/ 31 h 43"/>
                <a:gd name="T50" fmla="*/ 28 w 91"/>
                <a:gd name="T51" fmla="*/ 31 h 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1"/>
                <a:gd name="T79" fmla="*/ 0 h 43"/>
                <a:gd name="T80" fmla="*/ 91 w 91"/>
                <a:gd name="T81" fmla="*/ 43 h 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1" h="43">
                  <a:moveTo>
                    <a:pt x="28" y="31"/>
                  </a:moveTo>
                  <a:cubicBezTo>
                    <a:pt x="34" y="31"/>
                    <a:pt x="44" y="30"/>
                    <a:pt x="47" y="30"/>
                  </a:cubicBezTo>
                  <a:cubicBezTo>
                    <a:pt x="50" y="30"/>
                    <a:pt x="55" y="35"/>
                    <a:pt x="58" y="35"/>
                  </a:cubicBezTo>
                  <a:cubicBezTo>
                    <a:pt x="61" y="35"/>
                    <a:pt x="71" y="43"/>
                    <a:pt x="71" y="43"/>
                  </a:cubicBezTo>
                  <a:cubicBezTo>
                    <a:pt x="71" y="43"/>
                    <a:pt x="78" y="41"/>
                    <a:pt x="83" y="39"/>
                  </a:cubicBezTo>
                  <a:cubicBezTo>
                    <a:pt x="88" y="37"/>
                    <a:pt x="86" y="33"/>
                    <a:pt x="91" y="33"/>
                  </a:cubicBezTo>
                  <a:cubicBezTo>
                    <a:pt x="91" y="33"/>
                    <a:pt x="91" y="33"/>
                    <a:pt x="91" y="33"/>
                  </a:cubicBezTo>
                  <a:cubicBezTo>
                    <a:pt x="91" y="33"/>
                    <a:pt x="91" y="33"/>
                    <a:pt x="91" y="33"/>
                  </a:cubicBezTo>
                  <a:cubicBezTo>
                    <a:pt x="91" y="33"/>
                    <a:pt x="90" y="32"/>
                    <a:pt x="90" y="31"/>
                  </a:cubicBezTo>
                  <a:cubicBezTo>
                    <a:pt x="90" y="28"/>
                    <a:pt x="89" y="27"/>
                    <a:pt x="86" y="22"/>
                  </a:cubicBezTo>
                  <a:cubicBezTo>
                    <a:pt x="83" y="18"/>
                    <a:pt x="90" y="17"/>
                    <a:pt x="87" y="14"/>
                  </a:cubicBezTo>
                  <a:cubicBezTo>
                    <a:pt x="84" y="11"/>
                    <a:pt x="80" y="10"/>
                    <a:pt x="80" y="8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0" y="8"/>
                    <a:pt x="74" y="8"/>
                    <a:pt x="69" y="8"/>
                  </a:cubicBezTo>
                  <a:cubicBezTo>
                    <a:pt x="64" y="8"/>
                    <a:pt x="58" y="0"/>
                    <a:pt x="52" y="0"/>
                  </a:cubicBezTo>
                  <a:cubicBezTo>
                    <a:pt x="48" y="0"/>
                    <a:pt x="46" y="0"/>
                    <a:pt x="42" y="2"/>
                  </a:cubicBezTo>
                  <a:cubicBezTo>
                    <a:pt x="42" y="3"/>
                    <a:pt x="42" y="4"/>
                    <a:pt x="42" y="5"/>
                  </a:cubicBezTo>
                  <a:cubicBezTo>
                    <a:pt x="43" y="9"/>
                    <a:pt x="42" y="13"/>
                    <a:pt x="40" y="14"/>
                  </a:cubicBezTo>
                  <a:cubicBezTo>
                    <a:pt x="38" y="15"/>
                    <a:pt x="34" y="20"/>
                    <a:pt x="31" y="18"/>
                  </a:cubicBezTo>
                  <a:cubicBezTo>
                    <a:pt x="28" y="16"/>
                    <a:pt x="24" y="10"/>
                    <a:pt x="21" y="8"/>
                  </a:cubicBezTo>
                  <a:cubicBezTo>
                    <a:pt x="18" y="6"/>
                    <a:pt x="18" y="5"/>
                    <a:pt x="15" y="6"/>
                  </a:cubicBezTo>
                  <a:cubicBezTo>
                    <a:pt x="13" y="7"/>
                    <a:pt x="8" y="7"/>
                    <a:pt x="6" y="12"/>
                  </a:cubicBezTo>
                  <a:cubicBezTo>
                    <a:pt x="3" y="17"/>
                    <a:pt x="1" y="20"/>
                    <a:pt x="1" y="25"/>
                  </a:cubicBezTo>
                  <a:cubicBezTo>
                    <a:pt x="0" y="27"/>
                    <a:pt x="0" y="32"/>
                    <a:pt x="0" y="36"/>
                  </a:cubicBezTo>
                  <a:cubicBezTo>
                    <a:pt x="3" y="34"/>
                    <a:pt x="7" y="32"/>
                    <a:pt x="9" y="31"/>
                  </a:cubicBezTo>
                  <a:cubicBezTo>
                    <a:pt x="14" y="30"/>
                    <a:pt x="22" y="31"/>
                    <a:pt x="28" y="3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0" name="Freeform 294"/>
            <p:cNvSpPr>
              <a:spLocks/>
            </p:cNvSpPr>
            <p:nvPr/>
          </p:nvSpPr>
          <p:spPr bwMode="auto">
            <a:xfrm>
              <a:off x="4835525" y="2822153"/>
              <a:ext cx="114300" cy="68263"/>
            </a:xfrm>
            <a:custGeom>
              <a:avLst/>
              <a:gdLst>
                <a:gd name="T0" fmla="*/ 43 w 64"/>
                <a:gd name="T1" fmla="*/ 38 h 38"/>
                <a:gd name="T2" fmla="*/ 54 w 64"/>
                <a:gd name="T3" fmla="*/ 38 h 38"/>
                <a:gd name="T4" fmla="*/ 54 w 64"/>
                <a:gd name="T5" fmla="*/ 38 h 38"/>
                <a:gd name="T6" fmla="*/ 55 w 64"/>
                <a:gd name="T7" fmla="*/ 36 h 38"/>
                <a:gd name="T8" fmla="*/ 57 w 64"/>
                <a:gd name="T9" fmla="*/ 25 h 38"/>
                <a:gd name="T10" fmla="*/ 55 w 64"/>
                <a:gd name="T11" fmla="*/ 15 h 38"/>
                <a:gd name="T12" fmla="*/ 63 w 64"/>
                <a:gd name="T13" fmla="*/ 0 h 38"/>
                <a:gd name="T14" fmla="*/ 60 w 64"/>
                <a:gd name="T15" fmla="*/ 2 h 38"/>
                <a:gd name="T16" fmla="*/ 37 w 64"/>
                <a:gd name="T17" fmla="*/ 0 h 38"/>
                <a:gd name="T18" fmla="*/ 15 w 64"/>
                <a:gd name="T19" fmla="*/ 3 h 38"/>
                <a:gd name="T20" fmla="*/ 6 w 64"/>
                <a:gd name="T21" fmla="*/ 9 h 38"/>
                <a:gd name="T22" fmla="*/ 3 w 64"/>
                <a:gd name="T23" fmla="*/ 13 h 38"/>
                <a:gd name="T24" fmla="*/ 8 w 64"/>
                <a:gd name="T25" fmla="*/ 16 h 38"/>
                <a:gd name="T26" fmla="*/ 7 w 64"/>
                <a:gd name="T27" fmla="*/ 20 h 38"/>
                <a:gd name="T28" fmla="*/ 12 w 64"/>
                <a:gd name="T29" fmla="*/ 24 h 38"/>
                <a:gd name="T30" fmla="*/ 20 w 64"/>
                <a:gd name="T31" fmla="*/ 25 h 38"/>
                <a:gd name="T32" fmla="*/ 16 w 64"/>
                <a:gd name="T33" fmla="*/ 32 h 38"/>
                <a:gd name="T34" fmla="*/ 26 w 64"/>
                <a:gd name="T35" fmla="*/ 30 h 38"/>
                <a:gd name="T36" fmla="*/ 43 w 64"/>
                <a:gd name="T37" fmla="*/ 38 h 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4"/>
                <a:gd name="T58" fmla="*/ 0 h 38"/>
                <a:gd name="T59" fmla="*/ 64 w 64"/>
                <a:gd name="T60" fmla="*/ 38 h 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4" h="38">
                  <a:moveTo>
                    <a:pt x="43" y="38"/>
                  </a:moveTo>
                  <a:cubicBezTo>
                    <a:pt x="48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7"/>
                    <a:pt x="55" y="36"/>
                  </a:cubicBezTo>
                  <a:cubicBezTo>
                    <a:pt x="59" y="33"/>
                    <a:pt x="57" y="29"/>
                    <a:pt x="57" y="25"/>
                  </a:cubicBezTo>
                  <a:cubicBezTo>
                    <a:pt x="57" y="21"/>
                    <a:pt x="52" y="18"/>
                    <a:pt x="55" y="15"/>
                  </a:cubicBezTo>
                  <a:cubicBezTo>
                    <a:pt x="58" y="12"/>
                    <a:pt x="64" y="5"/>
                    <a:pt x="63" y="0"/>
                  </a:cubicBezTo>
                  <a:cubicBezTo>
                    <a:pt x="62" y="1"/>
                    <a:pt x="62" y="1"/>
                    <a:pt x="60" y="2"/>
                  </a:cubicBezTo>
                  <a:cubicBezTo>
                    <a:pt x="57" y="3"/>
                    <a:pt x="42" y="1"/>
                    <a:pt x="37" y="0"/>
                  </a:cubicBezTo>
                  <a:cubicBezTo>
                    <a:pt x="32" y="0"/>
                    <a:pt x="18" y="1"/>
                    <a:pt x="15" y="3"/>
                  </a:cubicBezTo>
                  <a:cubicBezTo>
                    <a:pt x="13" y="5"/>
                    <a:pt x="8" y="9"/>
                    <a:pt x="6" y="9"/>
                  </a:cubicBezTo>
                  <a:cubicBezTo>
                    <a:pt x="3" y="10"/>
                    <a:pt x="0" y="13"/>
                    <a:pt x="3" y="13"/>
                  </a:cubicBezTo>
                  <a:cubicBezTo>
                    <a:pt x="7" y="13"/>
                    <a:pt x="8" y="14"/>
                    <a:pt x="8" y="16"/>
                  </a:cubicBezTo>
                  <a:cubicBezTo>
                    <a:pt x="7" y="17"/>
                    <a:pt x="6" y="18"/>
                    <a:pt x="7" y="20"/>
                  </a:cubicBezTo>
                  <a:cubicBezTo>
                    <a:pt x="8" y="22"/>
                    <a:pt x="7" y="24"/>
                    <a:pt x="12" y="24"/>
                  </a:cubicBezTo>
                  <a:cubicBezTo>
                    <a:pt x="18" y="25"/>
                    <a:pt x="22" y="22"/>
                    <a:pt x="20" y="25"/>
                  </a:cubicBezTo>
                  <a:cubicBezTo>
                    <a:pt x="18" y="28"/>
                    <a:pt x="17" y="30"/>
                    <a:pt x="16" y="32"/>
                  </a:cubicBezTo>
                  <a:cubicBezTo>
                    <a:pt x="20" y="30"/>
                    <a:pt x="22" y="30"/>
                    <a:pt x="26" y="30"/>
                  </a:cubicBezTo>
                  <a:cubicBezTo>
                    <a:pt x="32" y="30"/>
                    <a:pt x="38" y="38"/>
                    <a:pt x="43" y="3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1" name="Freeform 295"/>
            <p:cNvSpPr>
              <a:spLocks/>
            </p:cNvSpPr>
            <p:nvPr/>
          </p:nvSpPr>
          <p:spPr bwMode="auto">
            <a:xfrm>
              <a:off x="4752975" y="2966616"/>
              <a:ext cx="76200" cy="30162"/>
            </a:xfrm>
            <a:custGeom>
              <a:avLst/>
              <a:gdLst>
                <a:gd name="T0" fmla="*/ 43 w 43"/>
                <a:gd name="T1" fmla="*/ 10 h 17"/>
                <a:gd name="T2" fmla="*/ 39 w 43"/>
                <a:gd name="T3" fmla="*/ 5 h 17"/>
                <a:gd name="T4" fmla="*/ 30 w 43"/>
                <a:gd name="T5" fmla="*/ 6 h 17"/>
                <a:gd name="T6" fmla="*/ 22 w 43"/>
                <a:gd name="T7" fmla="*/ 0 h 17"/>
                <a:gd name="T8" fmla="*/ 22 w 43"/>
                <a:gd name="T9" fmla="*/ 0 h 17"/>
                <a:gd name="T10" fmla="*/ 21 w 43"/>
                <a:gd name="T11" fmla="*/ 6 h 17"/>
                <a:gd name="T12" fmla="*/ 17 w 43"/>
                <a:gd name="T13" fmla="*/ 6 h 17"/>
                <a:gd name="T14" fmla="*/ 15 w 43"/>
                <a:gd name="T15" fmla="*/ 4 h 17"/>
                <a:gd name="T16" fmla="*/ 10 w 43"/>
                <a:gd name="T17" fmla="*/ 5 h 17"/>
                <a:gd name="T18" fmla="*/ 5 w 43"/>
                <a:gd name="T19" fmla="*/ 9 h 17"/>
                <a:gd name="T20" fmla="*/ 2 w 43"/>
                <a:gd name="T21" fmla="*/ 12 h 17"/>
                <a:gd name="T22" fmla="*/ 0 w 43"/>
                <a:gd name="T23" fmla="*/ 14 h 17"/>
                <a:gd name="T24" fmla="*/ 16 w 43"/>
                <a:gd name="T25" fmla="*/ 17 h 17"/>
                <a:gd name="T26" fmla="*/ 41 w 43"/>
                <a:gd name="T27" fmla="*/ 16 h 17"/>
                <a:gd name="T28" fmla="*/ 41 w 43"/>
                <a:gd name="T29" fmla="*/ 16 h 17"/>
                <a:gd name="T30" fmla="*/ 43 w 43"/>
                <a:gd name="T31" fmla="*/ 10 h 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3"/>
                <a:gd name="T49" fmla="*/ 0 h 17"/>
                <a:gd name="T50" fmla="*/ 43 w 43"/>
                <a:gd name="T51" fmla="*/ 17 h 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3" h="17">
                  <a:moveTo>
                    <a:pt x="43" y="10"/>
                  </a:moveTo>
                  <a:cubicBezTo>
                    <a:pt x="43" y="6"/>
                    <a:pt x="42" y="5"/>
                    <a:pt x="39" y="5"/>
                  </a:cubicBezTo>
                  <a:cubicBezTo>
                    <a:pt x="35" y="5"/>
                    <a:pt x="33" y="6"/>
                    <a:pt x="30" y="6"/>
                  </a:cubicBezTo>
                  <a:cubicBezTo>
                    <a:pt x="28" y="5"/>
                    <a:pt x="28" y="1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3"/>
                    <a:pt x="22" y="6"/>
                    <a:pt x="21" y="6"/>
                  </a:cubicBezTo>
                  <a:cubicBezTo>
                    <a:pt x="20" y="6"/>
                    <a:pt x="17" y="7"/>
                    <a:pt x="17" y="6"/>
                  </a:cubicBezTo>
                  <a:cubicBezTo>
                    <a:pt x="17" y="5"/>
                    <a:pt x="18" y="3"/>
                    <a:pt x="15" y="4"/>
                  </a:cubicBezTo>
                  <a:cubicBezTo>
                    <a:pt x="13" y="5"/>
                    <a:pt x="13" y="5"/>
                    <a:pt x="10" y="5"/>
                  </a:cubicBezTo>
                  <a:cubicBezTo>
                    <a:pt x="8" y="5"/>
                    <a:pt x="5" y="6"/>
                    <a:pt x="5" y="9"/>
                  </a:cubicBezTo>
                  <a:cubicBezTo>
                    <a:pt x="5" y="13"/>
                    <a:pt x="3" y="14"/>
                    <a:pt x="2" y="12"/>
                  </a:cubicBezTo>
                  <a:cubicBezTo>
                    <a:pt x="1" y="11"/>
                    <a:pt x="1" y="11"/>
                    <a:pt x="0" y="14"/>
                  </a:cubicBezTo>
                  <a:cubicBezTo>
                    <a:pt x="4" y="15"/>
                    <a:pt x="9" y="17"/>
                    <a:pt x="16" y="17"/>
                  </a:cubicBezTo>
                  <a:cubicBezTo>
                    <a:pt x="22" y="17"/>
                    <a:pt x="34" y="16"/>
                    <a:pt x="41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6"/>
                    <a:pt x="43" y="14"/>
                    <a:pt x="43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2" name="Freeform 296"/>
            <p:cNvSpPr>
              <a:spLocks/>
            </p:cNvSpPr>
            <p:nvPr/>
          </p:nvSpPr>
          <p:spPr bwMode="auto">
            <a:xfrm>
              <a:off x="4638675" y="2977728"/>
              <a:ext cx="225425" cy="187325"/>
            </a:xfrm>
            <a:custGeom>
              <a:avLst/>
              <a:gdLst>
                <a:gd name="T0" fmla="*/ 4 w 126"/>
                <a:gd name="T1" fmla="*/ 30 h 104"/>
                <a:gd name="T2" fmla="*/ 2 w 126"/>
                <a:gd name="T3" fmla="*/ 38 h 104"/>
                <a:gd name="T4" fmla="*/ 5 w 126"/>
                <a:gd name="T5" fmla="*/ 49 h 104"/>
                <a:gd name="T6" fmla="*/ 9 w 126"/>
                <a:gd name="T7" fmla="*/ 61 h 104"/>
                <a:gd name="T8" fmla="*/ 12 w 126"/>
                <a:gd name="T9" fmla="*/ 70 h 104"/>
                <a:gd name="T10" fmla="*/ 18 w 126"/>
                <a:gd name="T11" fmla="*/ 74 h 104"/>
                <a:gd name="T12" fmla="*/ 24 w 126"/>
                <a:gd name="T13" fmla="*/ 78 h 104"/>
                <a:gd name="T14" fmla="*/ 29 w 126"/>
                <a:gd name="T15" fmla="*/ 83 h 104"/>
                <a:gd name="T16" fmla="*/ 36 w 126"/>
                <a:gd name="T17" fmla="*/ 79 h 104"/>
                <a:gd name="T18" fmla="*/ 45 w 126"/>
                <a:gd name="T19" fmla="*/ 84 h 104"/>
                <a:gd name="T20" fmla="*/ 56 w 126"/>
                <a:gd name="T21" fmla="*/ 93 h 104"/>
                <a:gd name="T22" fmla="*/ 63 w 126"/>
                <a:gd name="T23" fmla="*/ 95 h 104"/>
                <a:gd name="T24" fmla="*/ 73 w 126"/>
                <a:gd name="T25" fmla="*/ 93 h 104"/>
                <a:gd name="T26" fmla="*/ 94 w 126"/>
                <a:gd name="T27" fmla="*/ 95 h 104"/>
                <a:gd name="T28" fmla="*/ 102 w 126"/>
                <a:gd name="T29" fmla="*/ 104 h 104"/>
                <a:gd name="T30" fmla="*/ 105 w 126"/>
                <a:gd name="T31" fmla="*/ 96 h 104"/>
                <a:gd name="T32" fmla="*/ 108 w 126"/>
                <a:gd name="T33" fmla="*/ 86 h 104"/>
                <a:gd name="T34" fmla="*/ 122 w 126"/>
                <a:gd name="T35" fmla="*/ 79 h 104"/>
                <a:gd name="T36" fmla="*/ 122 w 126"/>
                <a:gd name="T37" fmla="*/ 70 h 104"/>
                <a:gd name="T38" fmla="*/ 118 w 126"/>
                <a:gd name="T39" fmla="*/ 64 h 104"/>
                <a:gd name="T40" fmla="*/ 117 w 126"/>
                <a:gd name="T41" fmla="*/ 50 h 104"/>
                <a:gd name="T42" fmla="*/ 112 w 126"/>
                <a:gd name="T43" fmla="*/ 43 h 104"/>
                <a:gd name="T44" fmla="*/ 118 w 126"/>
                <a:gd name="T45" fmla="*/ 37 h 104"/>
                <a:gd name="T46" fmla="*/ 118 w 126"/>
                <a:gd name="T47" fmla="*/ 25 h 104"/>
                <a:gd name="T48" fmla="*/ 113 w 126"/>
                <a:gd name="T49" fmla="*/ 11 h 104"/>
                <a:gd name="T50" fmla="*/ 80 w 126"/>
                <a:gd name="T51" fmla="*/ 10 h 104"/>
                <a:gd name="T52" fmla="*/ 64 w 126"/>
                <a:gd name="T53" fmla="*/ 7 h 104"/>
                <a:gd name="T54" fmla="*/ 64 w 126"/>
                <a:gd name="T55" fmla="*/ 7 h 104"/>
                <a:gd name="T56" fmla="*/ 60 w 126"/>
                <a:gd name="T57" fmla="*/ 10 h 104"/>
                <a:gd name="T58" fmla="*/ 53 w 126"/>
                <a:gd name="T59" fmla="*/ 4 h 104"/>
                <a:gd name="T60" fmla="*/ 45 w 126"/>
                <a:gd name="T61" fmla="*/ 0 h 104"/>
                <a:gd name="T62" fmla="*/ 28 w 126"/>
                <a:gd name="T63" fmla="*/ 9 h 104"/>
                <a:gd name="T64" fmla="*/ 8 w 126"/>
                <a:gd name="T65" fmla="*/ 16 h 104"/>
                <a:gd name="T66" fmla="*/ 5 w 126"/>
                <a:gd name="T67" fmla="*/ 20 h 104"/>
                <a:gd name="T68" fmla="*/ 3 w 126"/>
                <a:gd name="T69" fmla="*/ 20 h 104"/>
                <a:gd name="T70" fmla="*/ 3 w 126"/>
                <a:gd name="T71" fmla="*/ 20 h 104"/>
                <a:gd name="T72" fmla="*/ 4 w 126"/>
                <a:gd name="T73" fmla="*/ 30 h 10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6"/>
                <a:gd name="T112" fmla="*/ 0 h 104"/>
                <a:gd name="T113" fmla="*/ 126 w 126"/>
                <a:gd name="T114" fmla="*/ 104 h 10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6" h="104">
                  <a:moveTo>
                    <a:pt x="4" y="30"/>
                  </a:moveTo>
                  <a:cubicBezTo>
                    <a:pt x="3" y="33"/>
                    <a:pt x="0" y="36"/>
                    <a:pt x="2" y="38"/>
                  </a:cubicBezTo>
                  <a:cubicBezTo>
                    <a:pt x="3" y="40"/>
                    <a:pt x="5" y="46"/>
                    <a:pt x="5" y="49"/>
                  </a:cubicBezTo>
                  <a:cubicBezTo>
                    <a:pt x="5" y="51"/>
                    <a:pt x="8" y="58"/>
                    <a:pt x="9" y="61"/>
                  </a:cubicBezTo>
                  <a:cubicBezTo>
                    <a:pt x="10" y="64"/>
                    <a:pt x="12" y="70"/>
                    <a:pt x="12" y="70"/>
                  </a:cubicBezTo>
                  <a:cubicBezTo>
                    <a:pt x="12" y="70"/>
                    <a:pt x="14" y="73"/>
                    <a:pt x="18" y="74"/>
                  </a:cubicBezTo>
                  <a:cubicBezTo>
                    <a:pt x="23" y="75"/>
                    <a:pt x="23" y="76"/>
                    <a:pt x="24" y="78"/>
                  </a:cubicBezTo>
                  <a:cubicBezTo>
                    <a:pt x="25" y="80"/>
                    <a:pt x="26" y="84"/>
                    <a:pt x="29" y="83"/>
                  </a:cubicBezTo>
                  <a:cubicBezTo>
                    <a:pt x="32" y="82"/>
                    <a:pt x="32" y="77"/>
                    <a:pt x="36" y="79"/>
                  </a:cubicBezTo>
                  <a:cubicBezTo>
                    <a:pt x="40" y="81"/>
                    <a:pt x="41" y="82"/>
                    <a:pt x="45" y="84"/>
                  </a:cubicBezTo>
                  <a:cubicBezTo>
                    <a:pt x="49" y="87"/>
                    <a:pt x="56" y="90"/>
                    <a:pt x="56" y="93"/>
                  </a:cubicBezTo>
                  <a:cubicBezTo>
                    <a:pt x="56" y="93"/>
                    <a:pt x="61" y="97"/>
                    <a:pt x="63" y="95"/>
                  </a:cubicBezTo>
                  <a:cubicBezTo>
                    <a:pt x="66" y="93"/>
                    <a:pt x="66" y="91"/>
                    <a:pt x="73" y="93"/>
                  </a:cubicBezTo>
                  <a:cubicBezTo>
                    <a:pt x="79" y="95"/>
                    <a:pt x="91" y="91"/>
                    <a:pt x="94" y="95"/>
                  </a:cubicBezTo>
                  <a:cubicBezTo>
                    <a:pt x="98" y="98"/>
                    <a:pt x="102" y="104"/>
                    <a:pt x="102" y="104"/>
                  </a:cubicBezTo>
                  <a:cubicBezTo>
                    <a:pt x="104" y="104"/>
                    <a:pt x="105" y="101"/>
                    <a:pt x="105" y="96"/>
                  </a:cubicBezTo>
                  <a:cubicBezTo>
                    <a:pt x="105" y="92"/>
                    <a:pt x="104" y="91"/>
                    <a:pt x="108" y="86"/>
                  </a:cubicBezTo>
                  <a:cubicBezTo>
                    <a:pt x="112" y="80"/>
                    <a:pt x="118" y="79"/>
                    <a:pt x="122" y="79"/>
                  </a:cubicBezTo>
                  <a:cubicBezTo>
                    <a:pt x="126" y="78"/>
                    <a:pt x="122" y="73"/>
                    <a:pt x="122" y="70"/>
                  </a:cubicBezTo>
                  <a:cubicBezTo>
                    <a:pt x="122" y="66"/>
                    <a:pt x="124" y="69"/>
                    <a:pt x="118" y="64"/>
                  </a:cubicBezTo>
                  <a:cubicBezTo>
                    <a:pt x="112" y="59"/>
                    <a:pt x="117" y="54"/>
                    <a:pt x="117" y="50"/>
                  </a:cubicBezTo>
                  <a:cubicBezTo>
                    <a:pt x="116" y="45"/>
                    <a:pt x="111" y="46"/>
                    <a:pt x="112" y="43"/>
                  </a:cubicBezTo>
                  <a:cubicBezTo>
                    <a:pt x="113" y="40"/>
                    <a:pt x="116" y="40"/>
                    <a:pt x="118" y="37"/>
                  </a:cubicBezTo>
                  <a:cubicBezTo>
                    <a:pt x="121" y="34"/>
                    <a:pt x="121" y="30"/>
                    <a:pt x="118" y="25"/>
                  </a:cubicBezTo>
                  <a:cubicBezTo>
                    <a:pt x="114" y="21"/>
                    <a:pt x="114" y="15"/>
                    <a:pt x="113" y="11"/>
                  </a:cubicBezTo>
                  <a:cubicBezTo>
                    <a:pt x="111" y="7"/>
                    <a:pt x="90" y="10"/>
                    <a:pt x="80" y="10"/>
                  </a:cubicBezTo>
                  <a:cubicBezTo>
                    <a:pt x="73" y="10"/>
                    <a:pt x="68" y="8"/>
                    <a:pt x="64" y="7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4" y="10"/>
                    <a:pt x="63" y="11"/>
                    <a:pt x="60" y="10"/>
                  </a:cubicBezTo>
                  <a:cubicBezTo>
                    <a:pt x="56" y="8"/>
                    <a:pt x="55" y="6"/>
                    <a:pt x="53" y="4"/>
                  </a:cubicBezTo>
                  <a:cubicBezTo>
                    <a:pt x="52" y="2"/>
                    <a:pt x="47" y="0"/>
                    <a:pt x="45" y="0"/>
                  </a:cubicBezTo>
                  <a:cubicBezTo>
                    <a:pt x="43" y="1"/>
                    <a:pt x="32" y="8"/>
                    <a:pt x="28" y="9"/>
                  </a:cubicBezTo>
                  <a:cubicBezTo>
                    <a:pt x="25" y="11"/>
                    <a:pt x="12" y="15"/>
                    <a:pt x="8" y="16"/>
                  </a:cubicBezTo>
                  <a:cubicBezTo>
                    <a:pt x="3" y="17"/>
                    <a:pt x="8" y="19"/>
                    <a:pt x="5" y="20"/>
                  </a:cubicBezTo>
                  <a:cubicBezTo>
                    <a:pt x="4" y="20"/>
                    <a:pt x="3" y="20"/>
                    <a:pt x="3" y="20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3" y="24"/>
                    <a:pt x="4" y="28"/>
                    <a:pt x="4" y="3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3" name="Freeform 297"/>
            <p:cNvSpPr>
              <a:spLocks/>
            </p:cNvSpPr>
            <p:nvPr/>
          </p:nvSpPr>
          <p:spPr bwMode="auto">
            <a:xfrm>
              <a:off x="4772025" y="3177753"/>
              <a:ext cx="211138" cy="136525"/>
            </a:xfrm>
            <a:custGeom>
              <a:avLst/>
              <a:gdLst>
                <a:gd name="T0" fmla="*/ 98 w 118"/>
                <a:gd name="T1" fmla="*/ 33 h 77"/>
                <a:gd name="T2" fmla="*/ 90 w 118"/>
                <a:gd name="T3" fmla="*/ 16 h 77"/>
                <a:gd name="T4" fmla="*/ 84 w 118"/>
                <a:gd name="T5" fmla="*/ 0 h 77"/>
                <a:gd name="T6" fmla="*/ 74 w 118"/>
                <a:gd name="T7" fmla="*/ 4 h 77"/>
                <a:gd name="T8" fmla="*/ 64 w 118"/>
                <a:gd name="T9" fmla="*/ 9 h 77"/>
                <a:gd name="T10" fmla="*/ 56 w 118"/>
                <a:gd name="T11" fmla="*/ 10 h 77"/>
                <a:gd name="T12" fmla="*/ 42 w 118"/>
                <a:gd name="T13" fmla="*/ 8 h 77"/>
                <a:gd name="T14" fmla="*/ 32 w 118"/>
                <a:gd name="T15" fmla="*/ 6 h 77"/>
                <a:gd name="T16" fmla="*/ 26 w 118"/>
                <a:gd name="T17" fmla="*/ 11 h 77"/>
                <a:gd name="T18" fmla="*/ 10 w 118"/>
                <a:gd name="T19" fmla="*/ 35 h 77"/>
                <a:gd name="T20" fmla="*/ 2 w 118"/>
                <a:gd name="T21" fmla="*/ 39 h 77"/>
                <a:gd name="T22" fmla="*/ 7 w 118"/>
                <a:gd name="T23" fmla="*/ 47 h 77"/>
                <a:gd name="T24" fmla="*/ 11 w 118"/>
                <a:gd name="T25" fmla="*/ 52 h 77"/>
                <a:gd name="T26" fmla="*/ 15 w 118"/>
                <a:gd name="T27" fmla="*/ 61 h 77"/>
                <a:gd name="T28" fmla="*/ 29 w 118"/>
                <a:gd name="T29" fmla="*/ 65 h 77"/>
                <a:gd name="T30" fmla="*/ 28 w 118"/>
                <a:gd name="T31" fmla="*/ 67 h 77"/>
                <a:gd name="T32" fmla="*/ 36 w 118"/>
                <a:gd name="T33" fmla="*/ 75 h 77"/>
                <a:gd name="T34" fmla="*/ 49 w 118"/>
                <a:gd name="T35" fmla="*/ 77 h 77"/>
                <a:gd name="T36" fmla="*/ 67 w 118"/>
                <a:gd name="T37" fmla="*/ 76 h 77"/>
                <a:gd name="T38" fmla="*/ 83 w 118"/>
                <a:gd name="T39" fmla="*/ 70 h 77"/>
                <a:gd name="T40" fmla="*/ 103 w 118"/>
                <a:gd name="T41" fmla="*/ 76 h 77"/>
                <a:gd name="T42" fmla="*/ 105 w 118"/>
                <a:gd name="T43" fmla="*/ 65 h 77"/>
                <a:gd name="T44" fmla="*/ 108 w 118"/>
                <a:gd name="T45" fmla="*/ 59 h 77"/>
                <a:gd name="T46" fmla="*/ 116 w 118"/>
                <a:gd name="T47" fmla="*/ 57 h 77"/>
                <a:gd name="T48" fmla="*/ 118 w 118"/>
                <a:gd name="T49" fmla="*/ 52 h 77"/>
                <a:gd name="T50" fmla="*/ 112 w 118"/>
                <a:gd name="T51" fmla="*/ 49 h 77"/>
                <a:gd name="T52" fmla="*/ 100 w 118"/>
                <a:gd name="T53" fmla="*/ 50 h 77"/>
                <a:gd name="T54" fmla="*/ 98 w 118"/>
                <a:gd name="T55" fmla="*/ 33 h 7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8"/>
                <a:gd name="T85" fmla="*/ 0 h 77"/>
                <a:gd name="T86" fmla="*/ 118 w 118"/>
                <a:gd name="T87" fmla="*/ 77 h 7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8" h="77">
                  <a:moveTo>
                    <a:pt x="98" y="33"/>
                  </a:moveTo>
                  <a:cubicBezTo>
                    <a:pt x="100" y="28"/>
                    <a:pt x="95" y="21"/>
                    <a:pt x="90" y="16"/>
                  </a:cubicBezTo>
                  <a:cubicBezTo>
                    <a:pt x="84" y="10"/>
                    <a:pt x="84" y="1"/>
                    <a:pt x="84" y="0"/>
                  </a:cubicBezTo>
                  <a:cubicBezTo>
                    <a:pt x="81" y="1"/>
                    <a:pt x="78" y="2"/>
                    <a:pt x="74" y="4"/>
                  </a:cubicBezTo>
                  <a:cubicBezTo>
                    <a:pt x="69" y="8"/>
                    <a:pt x="66" y="7"/>
                    <a:pt x="64" y="9"/>
                  </a:cubicBezTo>
                  <a:cubicBezTo>
                    <a:pt x="61" y="11"/>
                    <a:pt x="58" y="11"/>
                    <a:pt x="56" y="10"/>
                  </a:cubicBezTo>
                  <a:cubicBezTo>
                    <a:pt x="54" y="9"/>
                    <a:pt x="48" y="8"/>
                    <a:pt x="42" y="8"/>
                  </a:cubicBezTo>
                  <a:cubicBezTo>
                    <a:pt x="37" y="7"/>
                    <a:pt x="32" y="6"/>
                    <a:pt x="32" y="6"/>
                  </a:cubicBezTo>
                  <a:cubicBezTo>
                    <a:pt x="34" y="7"/>
                    <a:pt x="30" y="11"/>
                    <a:pt x="26" y="11"/>
                  </a:cubicBezTo>
                  <a:cubicBezTo>
                    <a:pt x="23" y="11"/>
                    <a:pt x="12" y="33"/>
                    <a:pt x="10" y="35"/>
                  </a:cubicBezTo>
                  <a:cubicBezTo>
                    <a:pt x="7" y="37"/>
                    <a:pt x="0" y="36"/>
                    <a:pt x="2" y="39"/>
                  </a:cubicBezTo>
                  <a:cubicBezTo>
                    <a:pt x="3" y="43"/>
                    <a:pt x="7" y="44"/>
                    <a:pt x="7" y="47"/>
                  </a:cubicBezTo>
                  <a:cubicBezTo>
                    <a:pt x="7" y="50"/>
                    <a:pt x="8" y="51"/>
                    <a:pt x="11" y="52"/>
                  </a:cubicBezTo>
                  <a:cubicBezTo>
                    <a:pt x="14" y="54"/>
                    <a:pt x="11" y="60"/>
                    <a:pt x="15" y="61"/>
                  </a:cubicBezTo>
                  <a:cubicBezTo>
                    <a:pt x="19" y="62"/>
                    <a:pt x="30" y="62"/>
                    <a:pt x="29" y="65"/>
                  </a:cubicBezTo>
                  <a:cubicBezTo>
                    <a:pt x="29" y="66"/>
                    <a:pt x="29" y="67"/>
                    <a:pt x="28" y="67"/>
                  </a:cubicBezTo>
                  <a:cubicBezTo>
                    <a:pt x="28" y="67"/>
                    <a:pt x="30" y="75"/>
                    <a:pt x="36" y="75"/>
                  </a:cubicBezTo>
                  <a:cubicBezTo>
                    <a:pt x="42" y="75"/>
                    <a:pt x="46" y="77"/>
                    <a:pt x="49" y="77"/>
                  </a:cubicBezTo>
                  <a:cubicBezTo>
                    <a:pt x="52" y="77"/>
                    <a:pt x="63" y="76"/>
                    <a:pt x="67" y="76"/>
                  </a:cubicBezTo>
                  <a:cubicBezTo>
                    <a:pt x="71" y="76"/>
                    <a:pt x="71" y="70"/>
                    <a:pt x="83" y="70"/>
                  </a:cubicBezTo>
                  <a:cubicBezTo>
                    <a:pt x="92" y="70"/>
                    <a:pt x="99" y="74"/>
                    <a:pt x="103" y="76"/>
                  </a:cubicBezTo>
                  <a:cubicBezTo>
                    <a:pt x="104" y="73"/>
                    <a:pt x="104" y="68"/>
                    <a:pt x="105" y="65"/>
                  </a:cubicBezTo>
                  <a:cubicBezTo>
                    <a:pt x="107" y="62"/>
                    <a:pt x="106" y="60"/>
                    <a:pt x="108" y="59"/>
                  </a:cubicBezTo>
                  <a:cubicBezTo>
                    <a:pt x="110" y="58"/>
                    <a:pt x="113" y="60"/>
                    <a:pt x="116" y="57"/>
                  </a:cubicBezTo>
                  <a:cubicBezTo>
                    <a:pt x="117" y="55"/>
                    <a:pt x="118" y="54"/>
                    <a:pt x="118" y="52"/>
                  </a:cubicBezTo>
                  <a:cubicBezTo>
                    <a:pt x="116" y="50"/>
                    <a:pt x="114" y="49"/>
                    <a:pt x="112" y="49"/>
                  </a:cubicBezTo>
                  <a:cubicBezTo>
                    <a:pt x="108" y="49"/>
                    <a:pt x="102" y="52"/>
                    <a:pt x="100" y="50"/>
                  </a:cubicBezTo>
                  <a:cubicBezTo>
                    <a:pt x="98" y="47"/>
                    <a:pt x="95" y="38"/>
                    <a:pt x="98" y="3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4" name="Freeform 298"/>
            <p:cNvSpPr>
              <a:spLocks/>
            </p:cNvSpPr>
            <p:nvPr/>
          </p:nvSpPr>
          <p:spPr bwMode="auto">
            <a:xfrm>
              <a:off x="4922838" y="3177753"/>
              <a:ext cx="68262" cy="88900"/>
            </a:xfrm>
            <a:custGeom>
              <a:avLst/>
              <a:gdLst>
                <a:gd name="T0" fmla="*/ 34 w 38"/>
                <a:gd name="T1" fmla="*/ 22 h 50"/>
                <a:gd name="T2" fmla="*/ 24 w 38"/>
                <a:gd name="T3" fmla="*/ 7 h 50"/>
                <a:gd name="T4" fmla="*/ 16 w 38"/>
                <a:gd name="T5" fmla="*/ 4 h 50"/>
                <a:gd name="T6" fmla="*/ 4 w 38"/>
                <a:gd name="T7" fmla="*/ 0 h 50"/>
                <a:gd name="T8" fmla="*/ 0 w 38"/>
                <a:gd name="T9" fmla="*/ 0 h 50"/>
                <a:gd name="T10" fmla="*/ 6 w 38"/>
                <a:gd name="T11" fmla="*/ 16 h 50"/>
                <a:gd name="T12" fmla="*/ 14 w 38"/>
                <a:gd name="T13" fmla="*/ 33 h 50"/>
                <a:gd name="T14" fmla="*/ 16 w 38"/>
                <a:gd name="T15" fmla="*/ 50 h 50"/>
                <a:gd name="T16" fmla="*/ 24 w 38"/>
                <a:gd name="T17" fmla="*/ 37 h 50"/>
                <a:gd name="T18" fmla="*/ 31 w 38"/>
                <a:gd name="T19" fmla="*/ 32 h 50"/>
                <a:gd name="T20" fmla="*/ 38 w 38"/>
                <a:gd name="T21" fmla="*/ 29 h 50"/>
                <a:gd name="T22" fmla="*/ 34 w 38"/>
                <a:gd name="T23" fmla="*/ 22 h 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8"/>
                <a:gd name="T37" fmla="*/ 0 h 50"/>
                <a:gd name="T38" fmla="*/ 38 w 38"/>
                <a:gd name="T39" fmla="*/ 50 h 5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8" h="50">
                  <a:moveTo>
                    <a:pt x="34" y="22"/>
                  </a:moveTo>
                  <a:cubicBezTo>
                    <a:pt x="32" y="20"/>
                    <a:pt x="28" y="11"/>
                    <a:pt x="24" y="7"/>
                  </a:cubicBezTo>
                  <a:cubicBezTo>
                    <a:pt x="21" y="3"/>
                    <a:pt x="21" y="5"/>
                    <a:pt x="16" y="4"/>
                  </a:cubicBezTo>
                  <a:cubicBezTo>
                    <a:pt x="11" y="2"/>
                    <a:pt x="9" y="0"/>
                    <a:pt x="4" y="0"/>
                  </a:cubicBezTo>
                  <a:cubicBezTo>
                    <a:pt x="3" y="0"/>
                    <a:pt x="1" y="0"/>
                    <a:pt x="0" y="0"/>
                  </a:cubicBezTo>
                  <a:cubicBezTo>
                    <a:pt x="0" y="1"/>
                    <a:pt x="0" y="10"/>
                    <a:pt x="6" y="16"/>
                  </a:cubicBezTo>
                  <a:cubicBezTo>
                    <a:pt x="11" y="21"/>
                    <a:pt x="16" y="28"/>
                    <a:pt x="14" y="33"/>
                  </a:cubicBezTo>
                  <a:cubicBezTo>
                    <a:pt x="11" y="38"/>
                    <a:pt x="14" y="47"/>
                    <a:pt x="16" y="50"/>
                  </a:cubicBezTo>
                  <a:cubicBezTo>
                    <a:pt x="16" y="50"/>
                    <a:pt x="24" y="39"/>
                    <a:pt x="24" y="37"/>
                  </a:cubicBezTo>
                  <a:cubicBezTo>
                    <a:pt x="24" y="34"/>
                    <a:pt x="28" y="32"/>
                    <a:pt x="31" y="32"/>
                  </a:cubicBezTo>
                  <a:cubicBezTo>
                    <a:pt x="34" y="32"/>
                    <a:pt x="38" y="36"/>
                    <a:pt x="38" y="29"/>
                  </a:cubicBezTo>
                  <a:cubicBezTo>
                    <a:pt x="38" y="27"/>
                    <a:pt x="36" y="24"/>
                    <a:pt x="34" y="2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5" name="Freeform 299"/>
            <p:cNvSpPr>
              <a:spLocks/>
            </p:cNvSpPr>
            <p:nvPr/>
          </p:nvSpPr>
          <p:spPr bwMode="auto">
            <a:xfrm>
              <a:off x="4951413" y="3228553"/>
              <a:ext cx="49212" cy="41275"/>
            </a:xfrm>
            <a:custGeom>
              <a:avLst/>
              <a:gdLst>
                <a:gd name="T0" fmla="*/ 18 w 28"/>
                <a:gd name="T1" fmla="*/ 19 h 23"/>
                <a:gd name="T2" fmla="*/ 17 w 28"/>
                <a:gd name="T3" fmla="*/ 15 h 23"/>
                <a:gd name="T4" fmla="*/ 28 w 28"/>
                <a:gd name="T5" fmla="*/ 8 h 23"/>
                <a:gd name="T6" fmla="*/ 28 w 28"/>
                <a:gd name="T7" fmla="*/ 7 h 23"/>
                <a:gd name="T8" fmla="*/ 22 w 28"/>
                <a:gd name="T9" fmla="*/ 0 h 23"/>
                <a:gd name="T10" fmla="*/ 15 w 28"/>
                <a:gd name="T11" fmla="*/ 3 h 23"/>
                <a:gd name="T12" fmla="*/ 8 w 28"/>
                <a:gd name="T13" fmla="*/ 8 h 23"/>
                <a:gd name="T14" fmla="*/ 0 w 28"/>
                <a:gd name="T15" fmla="*/ 21 h 23"/>
                <a:gd name="T16" fmla="*/ 12 w 28"/>
                <a:gd name="T17" fmla="*/ 20 h 23"/>
                <a:gd name="T18" fmla="*/ 18 w 28"/>
                <a:gd name="T19" fmla="*/ 23 h 23"/>
                <a:gd name="T20" fmla="*/ 18 w 28"/>
                <a:gd name="T21" fmla="*/ 19 h 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8"/>
                <a:gd name="T34" fmla="*/ 0 h 23"/>
                <a:gd name="T35" fmla="*/ 28 w 28"/>
                <a:gd name="T36" fmla="*/ 23 h 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8" h="23">
                  <a:moveTo>
                    <a:pt x="18" y="19"/>
                  </a:moveTo>
                  <a:cubicBezTo>
                    <a:pt x="17" y="18"/>
                    <a:pt x="15" y="17"/>
                    <a:pt x="17" y="15"/>
                  </a:cubicBezTo>
                  <a:cubicBezTo>
                    <a:pt x="19" y="14"/>
                    <a:pt x="24" y="11"/>
                    <a:pt x="28" y="8"/>
                  </a:cubicBezTo>
                  <a:cubicBezTo>
                    <a:pt x="28" y="8"/>
                    <a:pt x="28" y="7"/>
                    <a:pt x="28" y="7"/>
                  </a:cubicBezTo>
                  <a:cubicBezTo>
                    <a:pt x="25" y="5"/>
                    <a:pt x="22" y="2"/>
                    <a:pt x="22" y="0"/>
                  </a:cubicBezTo>
                  <a:cubicBezTo>
                    <a:pt x="22" y="7"/>
                    <a:pt x="18" y="3"/>
                    <a:pt x="15" y="3"/>
                  </a:cubicBezTo>
                  <a:cubicBezTo>
                    <a:pt x="12" y="3"/>
                    <a:pt x="8" y="5"/>
                    <a:pt x="8" y="8"/>
                  </a:cubicBezTo>
                  <a:cubicBezTo>
                    <a:pt x="8" y="10"/>
                    <a:pt x="0" y="21"/>
                    <a:pt x="0" y="21"/>
                  </a:cubicBezTo>
                  <a:cubicBezTo>
                    <a:pt x="2" y="23"/>
                    <a:pt x="8" y="20"/>
                    <a:pt x="12" y="20"/>
                  </a:cubicBezTo>
                  <a:cubicBezTo>
                    <a:pt x="14" y="20"/>
                    <a:pt x="16" y="21"/>
                    <a:pt x="18" y="23"/>
                  </a:cubicBezTo>
                  <a:cubicBezTo>
                    <a:pt x="19" y="21"/>
                    <a:pt x="19" y="20"/>
                    <a:pt x="18" y="1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6" name="Freeform 300"/>
            <p:cNvSpPr>
              <a:spLocks/>
            </p:cNvSpPr>
            <p:nvPr/>
          </p:nvSpPr>
          <p:spPr bwMode="auto">
            <a:xfrm>
              <a:off x="4816475" y="3296816"/>
              <a:ext cx="139700" cy="88900"/>
            </a:xfrm>
            <a:custGeom>
              <a:avLst/>
              <a:gdLst>
                <a:gd name="T0" fmla="*/ 42 w 78"/>
                <a:gd name="T1" fmla="*/ 9 h 50"/>
                <a:gd name="T2" fmla="*/ 24 w 78"/>
                <a:gd name="T3" fmla="*/ 10 h 50"/>
                <a:gd name="T4" fmla="*/ 11 w 78"/>
                <a:gd name="T5" fmla="*/ 8 h 50"/>
                <a:gd name="T6" fmla="*/ 3 w 78"/>
                <a:gd name="T7" fmla="*/ 0 h 50"/>
                <a:gd name="T8" fmla="*/ 1 w 78"/>
                <a:gd name="T9" fmla="*/ 10 h 50"/>
                <a:gd name="T10" fmla="*/ 7 w 78"/>
                <a:gd name="T11" fmla="*/ 18 h 50"/>
                <a:gd name="T12" fmla="*/ 1 w 78"/>
                <a:gd name="T13" fmla="*/ 26 h 50"/>
                <a:gd name="T14" fmla="*/ 3 w 78"/>
                <a:gd name="T15" fmla="*/ 30 h 50"/>
                <a:gd name="T16" fmla="*/ 6 w 78"/>
                <a:gd name="T17" fmla="*/ 38 h 50"/>
                <a:gd name="T18" fmla="*/ 6 w 78"/>
                <a:gd name="T19" fmla="*/ 44 h 50"/>
                <a:gd name="T20" fmla="*/ 6 w 78"/>
                <a:gd name="T21" fmla="*/ 44 h 50"/>
                <a:gd name="T22" fmla="*/ 26 w 78"/>
                <a:gd name="T23" fmla="*/ 44 h 50"/>
                <a:gd name="T24" fmla="*/ 43 w 78"/>
                <a:gd name="T25" fmla="*/ 46 h 50"/>
                <a:gd name="T26" fmla="*/ 56 w 78"/>
                <a:gd name="T27" fmla="*/ 36 h 50"/>
                <a:gd name="T28" fmla="*/ 70 w 78"/>
                <a:gd name="T29" fmla="*/ 36 h 50"/>
                <a:gd name="T30" fmla="*/ 68 w 78"/>
                <a:gd name="T31" fmla="*/ 31 h 50"/>
                <a:gd name="T32" fmla="*/ 71 w 78"/>
                <a:gd name="T33" fmla="*/ 21 h 50"/>
                <a:gd name="T34" fmla="*/ 76 w 78"/>
                <a:gd name="T35" fmla="*/ 14 h 50"/>
                <a:gd name="T36" fmla="*/ 78 w 78"/>
                <a:gd name="T37" fmla="*/ 9 h 50"/>
                <a:gd name="T38" fmla="*/ 58 w 78"/>
                <a:gd name="T39" fmla="*/ 3 h 50"/>
                <a:gd name="T40" fmla="*/ 42 w 78"/>
                <a:gd name="T41" fmla="*/ 9 h 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8"/>
                <a:gd name="T64" fmla="*/ 0 h 50"/>
                <a:gd name="T65" fmla="*/ 78 w 78"/>
                <a:gd name="T66" fmla="*/ 50 h 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8" h="50">
                  <a:moveTo>
                    <a:pt x="42" y="9"/>
                  </a:moveTo>
                  <a:cubicBezTo>
                    <a:pt x="38" y="9"/>
                    <a:pt x="27" y="10"/>
                    <a:pt x="24" y="10"/>
                  </a:cubicBezTo>
                  <a:cubicBezTo>
                    <a:pt x="21" y="10"/>
                    <a:pt x="17" y="8"/>
                    <a:pt x="11" y="8"/>
                  </a:cubicBezTo>
                  <a:cubicBezTo>
                    <a:pt x="5" y="8"/>
                    <a:pt x="3" y="0"/>
                    <a:pt x="3" y="0"/>
                  </a:cubicBezTo>
                  <a:cubicBezTo>
                    <a:pt x="2" y="4"/>
                    <a:pt x="0" y="7"/>
                    <a:pt x="1" y="10"/>
                  </a:cubicBezTo>
                  <a:cubicBezTo>
                    <a:pt x="3" y="14"/>
                    <a:pt x="9" y="15"/>
                    <a:pt x="7" y="18"/>
                  </a:cubicBezTo>
                  <a:cubicBezTo>
                    <a:pt x="5" y="21"/>
                    <a:pt x="1" y="22"/>
                    <a:pt x="1" y="26"/>
                  </a:cubicBezTo>
                  <a:cubicBezTo>
                    <a:pt x="2" y="27"/>
                    <a:pt x="2" y="29"/>
                    <a:pt x="3" y="30"/>
                  </a:cubicBezTo>
                  <a:cubicBezTo>
                    <a:pt x="4" y="32"/>
                    <a:pt x="7" y="35"/>
                    <a:pt x="6" y="38"/>
                  </a:cubicBezTo>
                  <a:cubicBezTo>
                    <a:pt x="6" y="40"/>
                    <a:pt x="6" y="42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13" y="44"/>
                    <a:pt x="19" y="42"/>
                    <a:pt x="26" y="44"/>
                  </a:cubicBezTo>
                  <a:cubicBezTo>
                    <a:pt x="33" y="46"/>
                    <a:pt x="39" y="50"/>
                    <a:pt x="43" y="46"/>
                  </a:cubicBezTo>
                  <a:cubicBezTo>
                    <a:pt x="46" y="42"/>
                    <a:pt x="52" y="40"/>
                    <a:pt x="56" y="36"/>
                  </a:cubicBezTo>
                  <a:cubicBezTo>
                    <a:pt x="58" y="34"/>
                    <a:pt x="65" y="35"/>
                    <a:pt x="70" y="36"/>
                  </a:cubicBezTo>
                  <a:cubicBezTo>
                    <a:pt x="70" y="34"/>
                    <a:pt x="69" y="32"/>
                    <a:pt x="68" y="31"/>
                  </a:cubicBezTo>
                  <a:cubicBezTo>
                    <a:pt x="68" y="30"/>
                    <a:pt x="70" y="24"/>
                    <a:pt x="71" y="21"/>
                  </a:cubicBezTo>
                  <a:cubicBezTo>
                    <a:pt x="72" y="18"/>
                    <a:pt x="73" y="16"/>
                    <a:pt x="76" y="14"/>
                  </a:cubicBezTo>
                  <a:cubicBezTo>
                    <a:pt x="77" y="13"/>
                    <a:pt x="78" y="12"/>
                    <a:pt x="78" y="9"/>
                  </a:cubicBezTo>
                  <a:cubicBezTo>
                    <a:pt x="74" y="7"/>
                    <a:pt x="67" y="3"/>
                    <a:pt x="58" y="3"/>
                  </a:cubicBezTo>
                  <a:cubicBezTo>
                    <a:pt x="46" y="3"/>
                    <a:pt x="46" y="9"/>
                    <a:pt x="42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7" name="Freeform 301"/>
            <p:cNvSpPr>
              <a:spLocks/>
            </p:cNvSpPr>
            <p:nvPr/>
          </p:nvSpPr>
          <p:spPr bwMode="auto">
            <a:xfrm>
              <a:off x="4672013" y="3271416"/>
              <a:ext cx="80962" cy="69850"/>
            </a:xfrm>
            <a:custGeom>
              <a:avLst/>
              <a:gdLst>
                <a:gd name="T0" fmla="*/ 24 w 45"/>
                <a:gd name="T1" fmla="*/ 0 h 39"/>
                <a:gd name="T2" fmla="*/ 5 w 45"/>
                <a:gd name="T3" fmla="*/ 2 h 39"/>
                <a:gd name="T4" fmla="*/ 3 w 45"/>
                <a:gd name="T5" fmla="*/ 8 h 39"/>
                <a:gd name="T6" fmla="*/ 10 w 45"/>
                <a:gd name="T7" fmla="*/ 22 h 39"/>
                <a:gd name="T8" fmla="*/ 34 w 45"/>
                <a:gd name="T9" fmla="*/ 39 h 39"/>
                <a:gd name="T10" fmla="*/ 35 w 45"/>
                <a:gd name="T11" fmla="*/ 33 h 39"/>
                <a:gd name="T12" fmla="*/ 44 w 45"/>
                <a:gd name="T13" fmla="*/ 24 h 39"/>
                <a:gd name="T14" fmla="*/ 43 w 45"/>
                <a:gd name="T15" fmla="*/ 7 h 39"/>
                <a:gd name="T16" fmla="*/ 43 w 45"/>
                <a:gd name="T17" fmla="*/ 7 h 39"/>
                <a:gd name="T18" fmla="*/ 24 w 45"/>
                <a:gd name="T19" fmla="*/ 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"/>
                <a:gd name="T31" fmla="*/ 0 h 39"/>
                <a:gd name="T32" fmla="*/ 45 w 45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" h="39">
                  <a:moveTo>
                    <a:pt x="24" y="0"/>
                  </a:moveTo>
                  <a:cubicBezTo>
                    <a:pt x="16" y="0"/>
                    <a:pt x="10" y="2"/>
                    <a:pt x="5" y="2"/>
                  </a:cubicBezTo>
                  <a:cubicBezTo>
                    <a:pt x="0" y="2"/>
                    <a:pt x="1" y="6"/>
                    <a:pt x="3" y="8"/>
                  </a:cubicBezTo>
                  <a:cubicBezTo>
                    <a:pt x="5" y="10"/>
                    <a:pt x="6" y="18"/>
                    <a:pt x="10" y="22"/>
                  </a:cubicBezTo>
                  <a:cubicBezTo>
                    <a:pt x="13" y="25"/>
                    <a:pt x="34" y="39"/>
                    <a:pt x="34" y="39"/>
                  </a:cubicBezTo>
                  <a:cubicBezTo>
                    <a:pt x="34" y="37"/>
                    <a:pt x="34" y="34"/>
                    <a:pt x="35" y="33"/>
                  </a:cubicBezTo>
                  <a:cubicBezTo>
                    <a:pt x="35" y="28"/>
                    <a:pt x="43" y="27"/>
                    <a:pt x="44" y="24"/>
                  </a:cubicBezTo>
                  <a:cubicBezTo>
                    <a:pt x="45" y="21"/>
                    <a:pt x="45" y="12"/>
                    <a:pt x="43" y="7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3" y="7"/>
                    <a:pt x="32" y="0"/>
                    <a:pt x="24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8" name="Freeform 302"/>
            <p:cNvSpPr>
              <a:spLocks/>
            </p:cNvSpPr>
            <p:nvPr/>
          </p:nvSpPr>
          <p:spPr bwMode="auto">
            <a:xfrm>
              <a:off x="4730750" y="3239666"/>
              <a:ext cx="101600" cy="125412"/>
            </a:xfrm>
            <a:custGeom>
              <a:avLst/>
              <a:gdLst>
                <a:gd name="T0" fmla="*/ 55 w 57"/>
                <a:gd name="T1" fmla="*/ 50 h 70"/>
                <a:gd name="T2" fmla="*/ 49 w 57"/>
                <a:gd name="T3" fmla="*/ 42 h 70"/>
                <a:gd name="T4" fmla="*/ 52 w 57"/>
                <a:gd name="T5" fmla="*/ 30 h 70"/>
                <a:gd name="T6" fmla="*/ 38 w 57"/>
                <a:gd name="T7" fmla="*/ 26 h 70"/>
                <a:gd name="T8" fmla="*/ 34 w 57"/>
                <a:gd name="T9" fmla="*/ 17 h 70"/>
                <a:gd name="T10" fmla="*/ 30 w 57"/>
                <a:gd name="T11" fmla="*/ 12 h 70"/>
                <a:gd name="T12" fmla="*/ 25 w 57"/>
                <a:gd name="T13" fmla="*/ 4 h 70"/>
                <a:gd name="T14" fmla="*/ 5 w 57"/>
                <a:gd name="T15" fmla="*/ 7 h 70"/>
                <a:gd name="T16" fmla="*/ 10 w 57"/>
                <a:gd name="T17" fmla="*/ 23 h 70"/>
                <a:gd name="T18" fmla="*/ 11 w 57"/>
                <a:gd name="T19" fmla="*/ 42 h 70"/>
                <a:gd name="T20" fmla="*/ 2 w 57"/>
                <a:gd name="T21" fmla="*/ 51 h 70"/>
                <a:gd name="T22" fmla="*/ 0 w 57"/>
                <a:gd name="T23" fmla="*/ 61 h 70"/>
                <a:gd name="T24" fmla="*/ 0 w 57"/>
                <a:gd name="T25" fmla="*/ 61 h 70"/>
                <a:gd name="T26" fmla="*/ 4 w 57"/>
                <a:gd name="T27" fmla="*/ 64 h 70"/>
                <a:gd name="T28" fmla="*/ 11 w 57"/>
                <a:gd name="T29" fmla="*/ 70 h 70"/>
                <a:gd name="T30" fmla="*/ 11 w 57"/>
                <a:gd name="T31" fmla="*/ 70 h 70"/>
                <a:gd name="T32" fmla="*/ 16 w 57"/>
                <a:gd name="T33" fmla="*/ 59 h 70"/>
                <a:gd name="T34" fmla="*/ 28 w 57"/>
                <a:gd name="T35" fmla="*/ 67 h 70"/>
                <a:gd name="T36" fmla="*/ 51 w 57"/>
                <a:gd name="T37" fmla="*/ 62 h 70"/>
                <a:gd name="T38" fmla="*/ 51 w 57"/>
                <a:gd name="T39" fmla="*/ 62 h 70"/>
                <a:gd name="T40" fmla="*/ 49 w 57"/>
                <a:gd name="T41" fmla="*/ 58 h 70"/>
                <a:gd name="T42" fmla="*/ 55 w 57"/>
                <a:gd name="T43" fmla="*/ 50 h 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7"/>
                <a:gd name="T67" fmla="*/ 0 h 70"/>
                <a:gd name="T68" fmla="*/ 57 w 57"/>
                <a:gd name="T69" fmla="*/ 70 h 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7" h="70">
                  <a:moveTo>
                    <a:pt x="55" y="50"/>
                  </a:moveTo>
                  <a:cubicBezTo>
                    <a:pt x="57" y="47"/>
                    <a:pt x="51" y="46"/>
                    <a:pt x="49" y="42"/>
                  </a:cubicBezTo>
                  <a:cubicBezTo>
                    <a:pt x="48" y="39"/>
                    <a:pt x="51" y="34"/>
                    <a:pt x="52" y="30"/>
                  </a:cubicBezTo>
                  <a:cubicBezTo>
                    <a:pt x="53" y="27"/>
                    <a:pt x="42" y="27"/>
                    <a:pt x="38" y="26"/>
                  </a:cubicBezTo>
                  <a:cubicBezTo>
                    <a:pt x="34" y="25"/>
                    <a:pt x="37" y="19"/>
                    <a:pt x="34" y="17"/>
                  </a:cubicBezTo>
                  <a:cubicBezTo>
                    <a:pt x="31" y="16"/>
                    <a:pt x="30" y="15"/>
                    <a:pt x="30" y="12"/>
                  </a:cubicBezTo>
                  <a:cubicBezTo>
                    <a:pt x="30" y="9"/>
                    <a:pt x="26" y="8"/>
                    <a:pt x="25" y="4"/>
                  </a:cubicBezTo>
                  <a:cubicBezTo>
                    <a:pt x="15" y="0"/>
                    <a:pt x="5" y="7"/>
                    <a:pt x="5" y="7"/>
                  </a:cubicBezTo>
                  <a:cubicBezTo>
                    <a:pt x="5" y="7"/>
                    <a:pt x="9" y="18"/>
                    <a:pt x="10" y="23"/>
                  </a:cubicBezTo>
                  <a:cubicBezTo>
                    <a:pt x="11" y="28"/>
                    <a:pt x="12" y="38"/>
                    <a:pt x="11" y="42"/>
                  </a:cubicBezTo>
                  <a:cubicBezTo>
                    <a:pt x="10" y="45"/>
                    <a:pt x="2" y="46"/>
                    <a:pt x="2" y="51"/>
                  </a:cubicBezTo>
                  <a:cubicBezTo>
                    <a:pt x="1" y="53"/>
                    <a:pt x="1" y="58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2" y="62"/>
                    <a:pt x="3" y="63"/>
                    <a:pt x="4" y="64"/>
                  </a:cubicBezTo>
                  <a:cubicBezTo>
                    <a:pt x="7" y="67"/>
                    <a:pt x="10" y="68"/>
                    <a:pt x="11" y="70"/>
                  </a:cubicBezTo>
                  <a:cubicBezTo>
                    <a:pt x="11" y="70"/>
                    <a:pt x="11" y="70"/>
                    <a:pt x="11" y="70"/>
                  </a:cubicBezTo>
                  <a:cubicBezTo>
                    <a:pt x="12" y="66"/>
                    <a:pt x="13" y="59"/>
                    <a:pt x="16" y="59"/>
                  </a:cubicBezTo>
                  <a:cubicBezTo>
                    <a:pt x="20" y="59"/>
                    <a:pt x="28" y="67"/>
                    <a:pt x="28" y="67"/>
                  </a:cubicBezTo>
                  <a:cubicBezTo>
                    <a:pt x="35" y="64"/>
                    <a:pt x="51" y="62"/>
                    <a:pt x="51" y="62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1"/>
                    <a:pt x="50" y="59"/>
                    <a:pt x="49" y="58"/>
                  </a:cubicBezTo>
                  <a:cubicBezTo>
                    <a:pt x="49" y="54"/>
                    <a:pt x="53" y="53"/>
                    <a:pt x="55" y="5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9" name="Freeform 303"/>
            <p:cNvSpPr>
              <a:spLocks/>
            </p:cNvSpPr>
            <p:nvPr/>
          </p:nvSpPr>
          <p:spPr bwMode="auto">
            <a:xfrm>
              <a:off x="4679950" y="3171403"/>
              <a:ext cx="152400" cy="84138"/>
            </a:xfrm>
            <a:custGeom>
              <a:avLst/>
              <a:gdLst>
                <a:gd name="T0" fmla="*/ 76 w 86"/>
                <a:gd name="T1" fmla="*/ 5 h 47"/>
                <a:gd name="T2" fmla="*/ 76 w 86"/>
                <a:gd name="T3" fmla="*/ 3 h 47"/>
                <a:gd name="T4" fmla="*/ 76 w 86"/>
                <a:gd name="T5" fmla="*/ 3 h 47"/>
                <a:gd name="T6" fmla="*/ 68 w 86"/>
                <a:gd name="T7" fmla="*/ 3 h 47"/>
                <a:gd name="T8" fmla="*/ 55 w 86"/>
                <a:gd name="T9" fmla="*/ 0 h 47"/>
                <a:gd name="T10" fmla="*/ 51 w 86"/>
                <a:gd name="T11" fmla="*/ 7 h 47"/>
                <a:gd name="T12" fmla="*/ 44 w 86"/>
                <a:gd name="T13" fmla="*/ 7 h 47"/>
                <a:gd name="T14" fmla="*/ 34 w 86"/>
                <a:gd name="T15" fmla="*/ 10 h 47"/>
                <a:gd name="T16" fmla="*/ 28 w 86"/>
                <a:gd name="T17" fmla="*/ 14 h 47"/>
                <a:gd name="T18" fmla="*/ 20 w 86"/>
                <a:gd name="T19" fmla="*/ 15 h 47"/>
                <a:gd name="T20" fmla="*/ 12 w 86"/>
                <a:gd name="T21" fmla="*/ 8 h 47"/>
                <a:gd name="T22" fmla="*/ 10 w 86"/>
                <a:gd name="T23" fmla="*/ 16 h 47"/>
                <a:gd name="T24" fmla="*/ 5 w 86"/>
                <a:gd name="T25" fmla="*/ 16 h 47"/>
                <a:gd name="T26" fmla="*/ 3 w 86"/>
                <a:gd name="T27" fmla="*/ 27 h 47"/>
                <a:gd name="T28" fmla="*/ 4 w 86"/>
                <a:gd name="T29" fmla="*/ 34 h 47"/>
                <a:gd name="T30" fmla="*/ 16 w 86"/>
                <a:gd name="T31" fmla="*/ 44 h 47"/>
                <a:gd name="T32" fmla="*/ 34 w 86"/>
                <a:gd name="T33" fmla="*/ 45 h 47"/>
                <a:gd name="T34" fmla="*/ 54 w 86"/>
                <a:gd name="T35" fmla="*/ 42 h 47"/>
                <a:gd name="T36" fmla="*/ 62 w 86"/>
                <a:gd name="T37" fmla="*/ 38 h 47"/>
                <a:gd name="T38" fmla="*/ 78 w 86"/>
                <a:gd name="T39" fmla="*/ 14 h 47"/>
                <a:gd name="T40" fmla="*/ 84 w 86"/>
                <a:gd name="T41" fmla="*/ 9 h 47"/>
                <a:gd name="T42" fmla="*/ 76 w 86"/>
                <a:gd name="T43" fmla="*/ 5 h 4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47"/>
                <a:gd name="T68" fmla="*/ 86 w 86"/>
                <a:gd name="T69" fmla="*/ 47 h 4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47">
                  <a:moveTo>
                    <a:pt x="76" y="5"/>
                  </a:moveTo>
                  <a:cubicBezTo>
                    <a:pt x="76" y="4"/>
                    <a:pt x="76" y="4"/>
                    <a:pt x="76" y="3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6" y="3"/>
                    <a:pt x="70" y="3"/>
                    <a:pt x="68" y="3"/>
                  </a:cubicBezTo>
                  <a:cubicBezTo>
                    <a:pt x="66" y="3"/>
                    <a:pt x="58" y="0"/>
                    <a:pt x="55" y="0"/>
                  </a:cubicBezTo>
                  <a:cubicBezTo>
                    <a:pt x="51" y="1"/>
                    <a:pt x="54" y="7"/>
                    <a:pt x="51" y="7"/>
                  </a:cubicBezTo>
                  <a:cubicBezTo>
                    <a:pt x="48" y="7"/>
                    <a:pt x="47" y="6"/>
                    <a:pt x="44" y="7"/>
                  </a:cubicBezTo>
                  <a:cubicBezTo>
                    <a:pt x="41" y="8"/>
                    <a:pt x="34" y="8"/>
                    <a:pt x="34" y="10"/>
                  </a:cubicBezTo>
                  <a:cubicBezTo>
                    <a:pt x="33" y="12"/>
                    <a:pt x="31" y="14"/>
                    <a:pt x="28" y="14"/>
                  </a:cubicBezTo>
                  <a:cubicBezTo>
                    <a:pt x="25" y="14"/>
                    <a:pt x="22" y="16"/>
                    <a:pt x="20" y="15"/>
                  </a:cubicBezTo>
                  <a:cubicBezTo>
                    <a:pt x="17" y="13"/>
                    <a:pt x="12" y="8"/>
                    <a:pt x="12" y="8"/>
                  </a:cubicBezTo>
                  <a:cubicBezTo>
                    <a:pt x="12" y="8"/>
                    <a:pt x="12" y="16"/>
                    <a:pt x="10" y="16"/>
                  </a:cubicBezTo>
                  <a:cubicBezTo>
                    <a:pt x="7" y="16"/>
                    <a:pt x="5" y="15"/>
                    <a:pt x="5" y="16"/>
                  </a:cubicBezTo>
                  <a:cubicBezTo>
                    <a:pt x="5" y="18"/>
                    <a:pt x="6" y="27"/>
                    <a:pt x="3" y="27"/>
                  </a:cubicBezTo>
                  <a:cubicBezTo>
                    <a:pt x="0" y="28"/>
                    <a:pt x="3" y="32"/>
                    <a:pt x="4" y="34"/>
                  </a:cubicBezTo>
                  <a:cubicBezTo>
                    <a:pt x="4" y="36"/>
                    <a:pt x="13" y="41"/>
                    <a:pt x="16" y="44"/>
                  </a:cubicBezTo>
                  <a:cubicBezTo>
                    <a:pt x="20" y="46"/>
                    <a:pt x="30" y="47"/>
                    <a:pt x="34" y="45"/>
                  </a:cubicBezTo>
                  <a:cubicBezTo>
                    <a:pt x="34" y="45"/>
                    <a:pt x="44" y="38"/>
                    <a:pt x="54" y="42"/>
                  </a:cubicBezTo>
                  <a:cubicBezTo>
                    <a:pt x="52" y="39"/>
                    <a:pt x="59" y="40"/>
                    <a:pt x="62" y="38"/>
                  </a:cubicBezTo>
                  <a:cubicBezTo>
                    <a:pt x="64" y="36"/>
                    <a:pt x="75" y="14"/>
                    <a:pt x="78" y="14"/>
                  </a:cubicBezTo>
                  <a:cubicBezTo>
                    <a:pt x="82" y="14"/>
                    <a:pt x="86" y="10"/>
                    <a:pt x="84" y="9"/>
                  </a:cubicBezTo>
                  <a:cubicBezTo>
                    <a:pt x="83" y="8"/>
                    <a:pt x="76" y="7"/>
                    <a:pt x="76" y="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0" name="Freeform 304"/>
            <p:cNvSpPr>
              <a:spLocks/>
            </p:cNvSpPr>
            <p:nvPr/>
          </p:nvSpPr>
          <p:spPr bwMode="auto">
            <a:xfrm>
              <a:off x="4768850" y="3365078"/>
              <a:ext cx="142875" cy="146050"/>
            </a:xfrm>
            <a:custGeom>
              <a:avLst/>
              <a:gdLst>
                <a:gd name="T0" fmla="*/ 80 w 80"/>
                <a:gd name="T1" fmla="*/ 0 h 82"/>
                <a:gd name="T2" fmla="*/ 80 w 80"/>
                <a:gd name="T3" fmla="*/ 0 h 82"/>
                <a:gd name="T4" fmla="*/ 70 w 80"/>
                <a:gd name="T5" fmla="*/ 8 h 82"/>
                <a:gd name="T6" fmla="*/ 53 w 80"/>
                <a:gd name="T7" fmla="*/ 6 h 82"/>
                <a:gd name="T8" fmla="*/ 33 w 80"/>
                <a:gd name="T9" fmla="*/ 6 h 82"/>
                <a:gd name="T10" fmla="*/ 33 w 80"/>
                <a:gd name="T11" fmla="*/ 6 h 82"/>
                <a:gd name="T12" fmla="*/ 31 w 80"/>
                <a:gd name="T13" fmla="*/ 10 h 82"/>
                <a:gd name="T14" fmla="*/ 25 w 80"/>
                <a:gd name="T15" fmla="*/ 10 h 82"/>
                <a:gd name="T16" fmla="*/ 17 w 80"/>
                <a:gd name="T17" fmla="*/ 14 h 82"/>
                <a:gd name="T18" fmla="*/ 11 w 80"/>
                <a:gd name="T19" fmla="*/ 17 h 82"/>
                <a:gd name="T20" fmla="*/ 6 w 80"/>
                <a:gd name="T21" fmla="*/ 28 h 82"/>
                <a:gd name="T22" fmla="*/ 0 w 80"/>
                <a:gd name="T23" fmla="*/ 34 h 82"/>
                <a:gd name="T24" fmla="*/ 0 w 80"/>
                <a:gd name="T25" fmla="*/ 34 h 82"/>
                <a:gd name="T26" fmla="*/ 5 w 80"/>
                <a:gd name="T27" fmla="*/ 40 h 82"/>
                <a:gd name="T28" fmla="*/ 10 w 80"/>
                <a:gd name="T29" fmla="*/ 45 h 82"/>
                <a:gd name="T30" fmla="*/ 13 w 80"/>
                <a:gd name="T31" fmla="*/ 58 h 82"/>
                <a:gd name="T32" fmla="*/ 17 w 80"/>
                <a:gd name="T33" fmla="*/ 65 h 82"/>
                <a:gd name="T34" fmla="*/ 18 w 80"/>
                <a:gd name="T35" fmla="*/ 69 h 82"/>
                <a:gd name="T36" fmla="*/ 18 w 80"/>
                <a:gd name="T37" fmla="*/ 75 h 82"/>
                <a:gd name="T38" fmla="*/ 21 w 80"/>
                <a:gd name="T39" fmla="*/ 74 h 82"/>
                <a:gd name="T40" fmla="*/ 25 w 80"/>
                <a:gd name="T41" fmla="*/ 77 h 82"/>
                <a:gd name="T42" fmla="*/ 28 w 80"/>
                <a:gd name="T43" fmla="*/ 80 h 82"/>
                <a:gd name="T44" fmla="*/ 32 w 80"/>
                <a:gd name="T45" fmla="*/ 77 h 82"/>
                <a:gd name="T46" fmla="*/ 35 w 80"/>
                <a:gd name="T47" fmla="*/ 80 h 82"/>
                <a:gd name="T48" fmla="*/ 35 w 80"/>
                <a:gd name="T49" fmla="*/ 74 h 82"/>
                <a:gd name="T50" fmla="*/ 34 w 80"/>
                <a:gd name="T51" fmla="*/ 68 h 82"/>
                <a:gd name="T52" fmla="*/ 37 w 80"/>
                <a:gd name="T53" fmla="*/ 67 h 82"/>
                <a:gd name="T54" fmla="*/ 42 w 80"/>
                <a:gd name="T55" fmla="*/ 66 h 82"/>
                <a:gd name="T56" fmla="*/ 37 w 80"/>
                <a:gd name="T57" fmla="*/ 61 h 82"/>
                <a:gd name="T58" fmla="*/ 38 w 80"/>
                <a:gd name="T59" fmla="*/ 58 h 82"/>
                <a:gd name="T60" fmla="*/ 42 w 80"/>
                <a:gd name="T61" fmla="*/ 58 h 82"/>
                <a:gd name="T62" fmla="*/ 47 w 80"/>
                <a:gd name="T63" fmla="*/ 62 h 82"/>
                <a:gd name="T64" fmla="*/ 47 w 80"/>
                <a:gd name="T65" fmla="*/ 59 h 82"/>
                <a:gd name="T66" fmla="*/ 48 w 80"/>
                <a:gd name="T67" fmla="*/ 56 h 82"/>
                <a:gd name="T68" fmla="*/ 54 w 80"/>
                <a:gd name="T69" fmla="*/ 59 h 82"/>
                <a:gd name="T70" fmla="*/ 51 w 80"/>
                <a:gd name="T71" fmla="*/ 53 h 82"/>
                <a:gd name="T72" fmla="*/ 46 w 80"/>
                <a:gd name="T73" fmla="*/ 48 h 82"/>
                <a:gd name="T74" fmla="*/ 38 w 80"/>
                <a:gd name="T75" fmla="*/ 42 h 82"/>
                <a:gd name="T76" fmla="*/ 38 w 80"/>
                <a:gd name="T77" fmla="*/ 40 h 82"/>
                <a:gd name="T78" fmla="*/ 30 w 80"/>
                <a:gd name="T79" fmla="*/ 29 h 82"/>
                <a:gd name="T80" fmla="*/ 31 w 80"/>
                <a:gd name="T81" fmla="*/ 22 h 82"/>
                <a:gd name="T82" fmla="*/ 38 w 80"/>
                <a:gd name="T83" fmla="*/ 25 h 82"/>
                <a:gd name="T84" fmla="*/ 41 w 80"/>
                <a:gd name="T85" fmla="*/ 28 h 82"/>
                <a:gd name="T86" fmla="*/ 43 w 80"/>
                <a:gd name="T87" fmla="*/ 25 h 82"/>
                <a:gd name="T88" fmla="*/ 47 w 80"/>
                <a:gd name="T89" fmla="*/ 27 h 82"/>
                <a:gd name="T90" fmla="*/ 46 w 80"/>
                <a:gd name="T91" fmla="*/ 24 h 82"/>
                <a:gd name="T92" fmla="*/ 52 w 80"/>
                <a:gd name="T93" fmla="*/ 25 h 82"/>
                <a:gd name="T94" fmla="*/ 46 w 80"/>
                <a:gd name="T95" fmla="*/ 18 h 82"/>
                <a:gd name="T96" fmla="*/ 52 w 80"/>
                <a:gd name="T97" fmla="*/ 16 h 82"/>
                <a:gd name="T98" fmla="*/ 56 w 80"/>
                <a:gd name="T99" fmla="*/ 14 h 82"/>
                <a:gd name="T100" fmla="*/ 56 w 80"/>
                <a:gd name="T101" fmla="*/ 19 h 82"/>
                <a:gd name="T102" fmla="*/ 63 w 80"/>
                <a:gd name="T103" fmla="*/ 14 h 82"/>
                <a:gd name="T104" fmla="*/ 72 w 80"/>
                <a:gd name="T105" fmla="*/ 18 h 82"/>
                <a:gd name="T106" fmla="*/ 74 w 80"/>
                <a:gd name="T107" fmla="*/ 19 h 82"/>
                <a:gd name="T108" fmla="*/ 74 w 80"/>
                <a:gd name="T109" fmla="*/ 19 h 82"/>
                <a:gd name="T110" fmla="*/ 80 w 80"/>
                <a:gd name="T111" fmla="*/ 0 h 8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80"/>
                <a:gd name="T169" fmla="*/ 0 h 82"/>
                <a:gd name="T170" fmla="*/ 80 w 80"/>
                <a:gd name="T171" fmla="*/ 82 h 8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80" h="82">
                  <a:moveTo>
                    <a:pt x="80" y="0"/>
                  </a:moveTo>
                  <a:cubicBezTo>
                    <a:pt x="80" y="0"/>
                    <a:pt x="80" y="0"/>
                    <a:pt x="80" y="0"/>
                  </a:cubicBezTo>
                  <a:cubicBezTo>
                    <a:pt x="77" y="3"/>
                    <a:pt x="72" y="5"/>
                    <a:pt x="70" y="8"/>
                  </a:cubicBezTo>
                  <a:cubicBezTo>
                    <a:pt x="66" y="12"/>
                    <a:pt x="60" y="8"/>
                    <a:pt x="53" y="6"/>
                  </a:cubicBezTo>
                  <a:cubicBezTo>
                    <a:pt x="46" y="4"/>
                    <a:pt x="40" y="6"/>
                    <a:pt x="33" y="6"/>
                  </a:cubicBezTo>
                  <a:cubicBezTo>
                    <a:pt x="33" y="6"/>
                    <a:pt x="33" y="6"/>
                    <a:pt x="33" y="6"/>
                  </a:cubicBezTo>
                  <a:cubicBezTo>
                    <a:pt x="33" y="8"/>
                    <a:pt x="33" y="10"/>
                    <a:pt x="31" y="10"/>
                  </a:cubicBezTo>
                  <a:cubicBezTo>
                    <a:pt x="27" y="11"/>
                    <a:pt x="27" y="8"/>
                    <a:pt x="25" y="10"/>
                  </a:cubicBezTo>
                  <a:cubicBezTo>
                    <a:pt x="23" y="12"/>
                    <a:pt x="21" y="14"/>
                    <a:pt x="17" y="14"/>
                  </a:cubicBezTo>
                  <a:cubicBezTo>
                    <a:pt x="13" y="14"/>
                    <a:pt x="12" y="15"/>
                    <a:pt x="11" y="17"/>
                  </a:cubicBezTo>
                  <a:cubicBezTo>
                    <a:pt x="11" y="19"/>
                    <a:pt x="9" y="24"/>
                    <a:pt x="6" y="28"/>
                  </a:cubicBezTo>
                  <a:cubicBezTo>
                    <a:pt x="5" y="29"/>
                    <a:pt x="2" y="32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" y="36"/>
                    <a:pt x="3" y="38"/>
                    <a:pt x="5" y="40"/>
                  </a:cubicBezTo>
                  <a:cubicBezTo>
                    <a:pt x="7" y="42"/>
                    <a:pt x="10" y="42"/>
                    <a:pt x="10" y="45"/>
                  </a:cubicBezTo>
                  <a:cubicBezTo>
                    <a:pt x="10" y="48"/>
                    <a:pt x="12" y="55"/>
                    <a:pt x="13" y="58"/>
                  </a:cubicBezTo>
                  <a:cubicBezTo>
                    <a:pt x="14" y="60"/>
                    <a:pt x="14" y="63"/>
                    <a:pt x="17" y="65"/>
                  </a:cubicBezTo>
                  <a:cubicBezTo>
                    <a:pt x="19" y="66"/>
                    <a:pt x="19" y="68"/>
                    <a:pt x="18" y="69"/>
                  </a:cubicBezTo>
                  <a:cubicBezTo>
                    <a:pt x="17" y="70"/>
                    <a:pt x="16" y="73"/>
                    <a:pt x="18" y="75"/>
                  </a:cubicBezTo>
                  <a:cubicBezTo>
                    <a:pt x="20" y="76"/>
                    <a:pt x="19" y="74"/>
                    <a:pt x="21" y="74"/>
                  </a:cubicBezTo>
                  <a:cubicBezTo>
                    <a:pt x="23" y="74"/>
                    <a:pt x="23" y="74"/>
                    <a:pt x="25" y="77"/>
                  </a:cubicBezTo>
                  <a:cubicBezTo>
                    <a:pt x="27" y="79"/>
                    <a:pt x="26" y="81"/>
                    <a:pt x="28" y="80"/>
                  </a:cubicBezTo>
                  <a:cubicBezTo>
                    <a:pt x="30" y="78"/>
                    <a:pt x="30" y="76"/>
                    <a:pt x="32" y="77"/>
                  </a:cubicBezTo>
                  <a:cubicBezTo>
                    <a:pt x="34" y="79"/>
                    <a:pt x="35" y="82"/>
                    <a:pt x="35" y="80"/>
                  </a:cubicBezTo>
                  <a:cubicBezTo>
                    <a:pt x="36" y="78"/>
                    <a:pt x="37" y="78"/>
                    <a:pt x="35" y="74"/>
                  </a:cubicBezTo>
                  <a:cubicBezTo>
                    <a:pt x="33" y="71"/>
                    <a:pt x="36" y="71"/>
                    <a:pt x="34" y="68"/>
                  </a:cubicBezTo>
                  <a:cubicBezTo>
                    <a:pt x="32" y="65"/>
                    <a:pt x="34" y="67"/>
                    <a:pt x="37" y="67"/>
                  </a:cubicBezTo>
                  <a:cubicBezTo>
                    <a:pt x="39" y="67"/>
                    <a:pt x="44" y="69"/>
                    <a:pt x="42" y="66"/>
                  </a:cubicBezTo>
                  <a:cubicBezTo>
                    <a:pt x="39" y="63"/>
                    <a:pt x="38" y="62"/>
                    <a:pt x="37" y="61"/>
                  </a:cubicBezTo>
                  <a:cubicBezTo>
                    <a:pt x="36" y="59"/>
                    <a:pt x="37" y="60"/>
                    <a:pt x="38" y="58"/>
                  </a:cubicBezTo>
                  <a:cubicBezTo>
                    <a:pt x="39" y="57"/>
                    <a:pt x="40" y="57"/>
                    <a:pt x="42" y="58"/>
                  </a:cubicBezTo>
                  <a:cubicBezTo>
                    <a:pt x="44" y="60"/>
                    <a:pt x="46" y="63"/>
                    <a:pt x="47" y="62"/>
                  </a:cubicBezTo>
                  <a:cubicBezTo>
                    <a:pt x="47" y="61"/>
                    <a:pt x="47" y="60"/>
                    <a:pt x="47" y="59"/>
                  </a:cubicBezTo>
                  <a:cubicBezTo>
                    <a:pt x="46" y="57"/>
                    <a:pt x="46" y="55"/>
                    <a:pt x="48" y="56"/>
                  </a:cubicBezTo>
                  <a:cubicBezTo>
                    <a:pt x="51" y="57"/>
                    <a:pt x="54" y="60"/>
                    <a:pt x="54" y="59"/>
                  </a:cubicBezTo>
                  <a:cubicBezTo>
                    <a:pt x="54" y="57"/>
                    <a:pt x="53" y="57"/>
                    <a:pt x="51" y="53"/>
                  </a:cubicBezTo>
                  <a:cubicBezTo>
                    <a:pt x="48" y="50"/>
                    <a:pt x="51" y="51"/>
                    <a:pt x="46" y="48"/>
                  </a:cubicBezTo>
                  <a:cubicBezTo>
                    <a:pt x="41" y="46"/>
                    <a:pt x="38" y="44"/>
                    <a:pt x="38" y="42"/>
                  </a:cubicBezTo>
                  <a:cubicBezTo>
                    <a:pt x="38" y="40"/>
                    <a:pt x="41" y="43"/>
                    <a:pt x="38" y="40"/>
                  </a:cubicBezTo>
                  <a:cubicBezTo>
                    <a:pt x="35" y="36"/>
                    <a:pt x="31" y="32"/>
                    <a:pt x="30" y="29"/>
                  </a:cubicBezTo>
                  <a:cubicBezTo>
                    <a:pt x="29" y="25"/>
                    <a:pt x="30" y="22"/>
                    <a:pt x="31" y="22"/>
                  </a:cubicBezTo>
                  <a:cubicBezTo>
                    <a:pt x="33" y="22"/>
                    <a:pt x="35" y="23"/>
                    <a:pt x="38" y="25"/>
                  </a:cubicBezTo>
                  <a:cubicBezTo>
                    <a:pt x="40" y="28"/>
                    <a:pt x="41" y="30"/>
                    <a:pt x="41" y="28"/>
                  </a:cubicBezTo>
                  <a:cubicBezTo>
                    <a:pt x="41" y="27"/>
                    <a:pt x="41" y="25"/>
                    <a:pt x="43" y="25"/>
                  </a:cubicBezTo>
                  <a:cubicBezTo>
                    <a:pt x="46" y="26"/>
                    <a:pt x="48" y="29"/>
                    <a:pt x="47" y="27"/>
                  </a:cubicBezTo>
                  <a:cubicBezTo>
                    <a:pt x="46" y="25"/>
                    <a:pt x="43" y="23"/>
                    <a:pt x="46" y="24"/>
                  </a:cubicBezTo>
                  <a:cubicBezTo>
                    <a:pt x="49" y="25"/>
                    <a:pt x="55" y="28"/>
                    <a:pt x="52" y="25"/>
                  </a:cubicBezTo>
                  <a:cubicBezTo>
                    <a:pt x="49" y="22"/>
                    <a:pt x="42" y="21"/>
                    <a:pt x="46" y="18"/>
                  </a:cubicBezTo>
                  <a:cubicBezTo>
                    <a:pt x="49" y="15"/>
                    <a:pt x="49" y="17"/>
                    <a:pt x="52" y="16"/>
                  </a:cubicBezTo>
                  <a:cubicBezTo>
                    <a:pt x="54" y="14"/>
                    <a:pt x="57" y="12"/>
                    <a:pt x="56" y="14"/>
                  </a:cubicBezTo>
                  <a:cubicBezTo>
                    <a:pt x="55" y="16"/>
                    <a:pt x="54" y="21"/>
                    <a:pt x="56" y="19"/>
                  </a:cubicBezTo>
                  <a:cubicBezTo>
                    <a:pt x="57" y="17"/>
                    <a:pt x="59" y="14"/>
                    <a:pt x="63" y="14"/>
                  </a:cubicBezTo>
                  <a:cubicBezTo>
                    <a:pt x="67" y="14"/>
                    <a:pt x="68" y="16"/>
                    <a:pt x="72" y="18"/>
                  </a:cubicBezTo>
                  <a:cubicBezTo>
                    <a:pt x="73" y="18"/>
                    <a:pt x="73" y="18"/>
                    <a:pt x="74" y="19"/>
                  </a:cubicBezTo>
                  <a:cubicBezTo>
                    <a:pt x="74" y="19"/>
                    <a:pt x="74" y="19"/>
                    <a:pt x="74" y="19"/>
                  </a:cubicBezTo>
                  <a:cubicBezTo>
                    <a:pt x="78" y="12"/>
                    <a:pt x="80" y="0"/>
                    <a:pt x="80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1" name="Freeform 305"/>
            <p:cNvSpPr>
              <a:spLocks/>
            </p:cNvSpPr>
            <p:nvPr/>
          </p:nvSpPr>
          <p:spPr bwMode="auto">
            <a:xfrm>
              <a:off x="4900613" y="3357141"/>
              <a:ext cx="66675" cy="42862"/>
            </a:xfrm>
            <a:custGeom>
              <a:avLst/>
              <a:gdLst>
                <a:gd name="T0" fmla="*/ 36 w 37"/>
                <a:gd name="T1" fmla="*/ 15 h 24"/>
                <a:gd name="T2" fmla="*/ 34 w 37"/>
                <a:gd name="T3" fmla="*/ 12 h 24"/>
                <a:gd name="T4" fmla="*/ 24 w 37"/>
                <a:gd name="T5" fmla="*/ 5 h 24"/>
                <a:gd name="T6" fmla="*/ 23 w 37"/>
                <a:gd name="T7" fmla="*/ 2 h 24"/>
                <a:gd name="T8" fmla="*/ 9 w 37"/>
                <a:gd name="T9" fmla="*/ 2 h 24"/>
                <a:gd name="T10" fmla="*/ 6 w 37"/>
                <a:gd name="T11" fmla="*/ 4 h 24"/>
                <a:gd name="T12" fmla="*/ 6 w 37"/>
                <a:gd name="T13" fmla="*/ 4 h 24"/>
                <a:gd name="T14" fmla="*/ 0 w 37"/>
                <a:gd name="T15" fmla="*/ 23 h 24"/>
                <a:gd name="T16" fmla="*/ 0 w 37"/>
                <a:gd name="T17" fmla="*/ 23 h 24"/>
                <a:gd name="T18" fmla="*/ 6 w 37"/>
                <a:gd name="T19" fmla="*/ 24 h 24"/>
                <a:gd name="T20" fmla="*/ 18 w 37"/>
                <a:gd name="T21" fmla="*/ 20 h 24"/>
                <a:gd name="T22" fmla="*/ 31 w 37"/>
                <a:gd name="T23" fmla="*/ 17 h 24"/>
                <a:gd name="T24" fmla="*/ 36 w 37"/>
                <a:gd name="T25" fmla="*/ 15 h 2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7"/>
                <a:gd name="T40" fmla="*/ 0 h 24"/>
                <a:gd name="T41" fmla="*/ 37 w 37"/>
                <a:gd name="T42" fmla="*/ 24 h 2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7" h="24">
                  <a:moveTo>
                    <a:pt x="36" y="15"/>
                  </a:moveTo>
                  <a:cubicBezTo>
                    <a:pt x="35" y="14"/>
                    <a:pt x="37" y="15"/>
                    <a:pt x="34" y="12"/>
                  </a:cubicBezTo>
                  <a:cubicBezTo>
                    <a:pt x="30" y="10"/>
                    <a:pt x="24" y="9"/>
                    <a:pt x="24" y="5"/>
                  </a:cubicBezTo>
                  <a:cubicBezTo>
                    <a:pt x="23" y="4"/>
                    <a:pt x="23" y="3"/>
                    <a:pt x="23" y="2"/>
                  </a:cubicBezTo>
                  <a:cubicBezTo>
                    <a:pt x="18" y="1"/>
                    <a:pt x="11" y="0"/>
                    <a:pt x="9" y="2"/>
                  </a:cubicBezTo>
                  <a:cubicBezTo>
                    <a:pt x="8" y="3"/>
                    <a:pt x="7" y="4"/>
                    <a:pt x="6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4"/>
                    <a:pt x="4" y="16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" y="24"/>
                    <a:pt x="2" y="24"/>
                    <a:pt x="6" y="24"/>
                  </a:cubicBezTo>
                  <a:cubicBezTo>
                    <a:pt x="11" y="24"/>
                    <a:pt x="16" y="22"/>
                    <a:pt x="18" y="20"/>
                  </a:cubicBezTo>
                  <a:cubicBezTo>
                    <a:pt x="19" y="18"/>
                    <a:pt x="29" y="17"/>
                    <a:pt x="31" y="17"/>
                  </a:cubicBezTo>
                  <a:cubicBezTo>
                    <a:pt x="33" y="17"/>
                    <a:pt x="37" y="16"/>
                    <a:pt x="36" y="1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2" name="Freeform 306"/>
            <p:cNvSpPr>
              <a:spLocks/>
            </p:cNvSpPr>
            <p:nvPr/>
          </p:nvSpPr>
          <p:spPr bwMode="auto">
            <a:xfrm>
              <a:off x="4751388" y="3346028"/>
              <a:ext cx="36512" cy="79375"/>
            </a:xfrm>
            <a:custGeom>
              <a:avLst/>
              <a:gdLst>
                <a:gd name="T0" fmla="*/ 16 w 21"/>
                <a:gd name="T1" fmla="*/ 39 h 45"/>
                <a:gd name="T2" fmla="*/ 21 w 21"/>
                <a:gd name="T3" fmla="*/ 28 h 45"/>
                <a:gd name="T4" fmla="*/ 17 w 21"/>
                <a:gd name="T5" fmla="*/ 8 h 45"/>
                <a:gd name="T6" fmla="*/ 5 w 21"/>
                <a:gd name="T7" fmla="*/ 0 h 45"/>
                <a:gd name="T8" fmla="*/ 0 w 21"/>
                <a:gd name="T9" fmla="*/ 11 h 45"/>
                <a:gd name="T10" fmla="*/ 0 w 21"/>
                <a:gd name="T11" fmla="*/ 11 h 45"/>
                <a:gd name="T12" fmla="*/ 2 w 21"/>
                <a:gd name="T13" fmla="*/ 13 h 45"/>
                <a:gd name="T14" fmla="*/ 1 w 21"/>
                <a:gd name="T15" fmla="*/ 30 h 45"/>
                <a:gd name="T16" fmla="*/ 4 w 21"/>
                <a:gd name="T17" fmla="*/ 38 h 45"/>
                <a:gd name="T18" fmla="*/ 8 w 21"/>
                <a:gd name="T19" fmla="*/ 42 h 45"/>
                <a:gd name="T20" fmla="*/ 10 w 21"/>
                <a:gd name="T21" fmla="*/ 45 h 45"/>
                <a:gd name="T22" fmla="*/ 10 w 21"/>
                <a:gd name="T23" fmla="*/ 45 h 45"/>
                <a:gd name="T24" fmla="*/ 16 w 21"/>
                <a:gd name="T25" fmla="*/ 39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1"/>
                <a:gd name="T40" fmla="*/ 0 h 45"/>
                <a:gd name="T41" fmla="*/ 21 w 21"/>
                <a:gd name="T42" fmla="*/ 45 h 4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1" h="45">
                  <a:moveTo>
                    <a:pt x="16" y="39"/>
                  </a:moveTo>
                  <a:cubicBezTo>
                    <a:pt x="19" y="35"/>
                    <a:pt x="21" y="30"/>
                    <a:pt x="21" y="28"/>
                  </a:cubicBezTo>
                  <a:cubicBezTo>
                    <a:pt x="9" y="23"/>
                    <a:pt x="17" y="8"/>
                    <a:pt x="17" y="8"/>
                  </a:cubicBezTo>
                  <a:cubicBezTo>
                    <a:pt x="17" y="8"/>
                    <a:pt x="9" y="0"/>
                    <a:pt x="5" y="0"/>
                  </a:cubicBezTo>
                  <a:cubicBezTo>
                    <a:pt x="2" y="0"/>
                    <a:pt x="1" y="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" y="12"/>
                    <a:pt x="2" y="12"/>
                    <a:pt x="2" y="13"/>
                  </a:cubicBezTo>
                  <a:cubicBezTo>
                    <a:pt x="1" y="16"/>
                    <a:pt x="0" y="26"/>
                    <a:pt x="1" y="30"/>
                  </a:cubicBezTo>
                  <a:cubicBezTo>
                    <a:pt x="2" y="34"/>
                    <a:pt x="2" y="37"/>
                    <a:pt x="4" y="38"/>
                  </a:cubicBezTo>
                  <a:cubicBezTo>
                    <a:pt x="6" y="38"/>
                    <a:pt x="7" y="38"/>
                    <a:pt x="8" y="42"/>
                  </a:cubicBezTo>
                  <a:cubicBezTo>
                    <a:pt x="8" y="43"/>
                    <a:pt x="9" y="44"/>
                    <a:pt x="10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2" y="43"/>
                    <a:pt x="15" y="40"/>
                    <a:pt x="16" y="3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3" name="Freeform 307"/>
            <p:cNvSpPr>
              <a:spLocks/>
            </p:cNvSpPr>
            <p:nvPr/>
          </p:nvSpPr>
          <p:spPr bwMode="auto">
            <a:xfrm>
              <a:off x="4767263" y="3350791"/>
              <a:ext cx="61912" cy="44450"/>
            </a:xfrm>
            <a:custGeom>
              <a:avLst/>
              <a:gdLst>
                <a:gd name="T0" fmla="*/ 31 w 35"/>
                <a:gd name="T1" fmla="*/ 0 h 25"/>
                <a:gd name="T2" fmla="*/ 8 w 35"/>
                <a:gd name="T3" fmla="*/ 5 h 25"/>
                <a:gd name="T4" fmla="*/ 12 w 35"/>
                <a:gd name="T5" fmla="*/ 25 h 25"/>
                <a:gd name="T6" fmla="*/ 18 w 35"/>
                <a:gd name="T7" fmla="*/ 22 h 25"/>
                <a:gd name="T8" fmla="*/ 26 w 35"/>
                <a:gd name="T9" fmla="*/ 18 h 25"/>
                <a:gd name="T10" fmla="*/ 32 w 35"/>
                <a:gd name="T11" fmla="*/ 18 h 25"/>
                <a:gd name="T12" fmla="*/ 34 w 35"/>
                <a:gd name="T13" fmla="*/ 8 h 25"/>
                <a:gd name="T14" fmla="*/ 31 w 35"/>
                <a:gd name="T15" fmla="*/ 0 h 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5"/>
                <a:gd name="T25" fmla="*/ 0 h 25"/>
                <a:gd name="T26" fmla="*/ 35 w 35"/>
                <a:gd name="T27" fmla="*/ 25 h 2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5" h="25">
                  <a:moveTo>
                    <a:pt x="31" y="0"/>
                  </a:moveTo>
                  <a:cubicBezTo>
                    <a:pt x="31" y="0"/>
                    <a:pt x="15" y="2"/>
                    <a:pt x="8" y="5"/>
                  </a:cubicBezTo>
                  <a:cubicBezTo>
                    <a:pt x="8" y="5"/>
                    <a:pt x="0" y="20"/>
                    <a:pt x="12" y="25"/>
                  </a:cubicBezTo>
                  <a:cubicBezTo>
                    <a:pt x="13" y="23"/>
                    <a:pt x="14" y="22"/>
                    <a:pt x="18" y="22"/>
                  </a:cubicBezTo>
                  <a:cubicBezTo>
                    <a:pt x="22" y="22"/>
                    <a:pt x="24" y="20"/>
                    <a:pt x="26" y="18"/>
                  </a:cubicBezTo>
                  <a:cubicBezTo>
                    <a:pt x="28" y="16"/>
                    <a:pt x="28" y="19"/>
                    <a:pt x="32" y="18"/>
                  </a:cubicBezTo>
                  <a:cubicBezTo>
                    <a:pt x="35" y="17"/>
                    <a:pt x="34" y="13"/>
                    <a:pt x="34" y="8"/>
                  </a:cubicBezTo>
                  <a:cubicBezTo>
                    <a:pt x="35" y="5"/>
                    <a:pt x="32" y="2"/>
                    <a:pt x="31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4" name="Freeform 308"/>
            <p:cNvSpPr>
              <a:spLocks/>
            </p:cNvSpPr>
            <p:nvPr/>
          </p:nvSpPr>
          <p:spPr bwMode="auto">
            <a:xfrm>
              <a:off x="5300663" y="3379366"/>
              <a:ext cx="66675" cy="69850"/>
            </a:xfrm>
            <a:custGeom>
              <a:avLst/>
              <a:gdLst>
                <a:gd name="T0" fmla="*/ 38 w 38"/>
                <a:gd name="T1" fmla="*/ 37 h 39"/>
                <a:gd name="T2" fmla="*/ 37 w 38"/>
                <a:gd name="T3" fmla="*/ 29 h 39"/>
                <a:gd name="T4" fmla="*/ 30 w 38"/>
                <a:gd name="T5" fmla="*/ 24 h 39"/>
                <a:gd name="T6" fmla="*/ 31 w 38"/>
                <a:gd name="T7" fmla="*/ 19 h 39"/>
                <a:gd name="T8" fmla="*/ 25 w 38"/>
                <a:gd name="T9" fmla="*/ 14 h 39"/>
                <a:gd name="T10" fmla="*/ 23 w 38"/>
                <a:gd name="T11" fmla="*/ 7 h 39"/>
                <a:gd name="T12" fmla="*/ 19 w 38"/>
                <a:gd name="T13" fmla="*/ 0 h 39"/>
                <a:gd name="T14" fmla="*/ 0 w 38"/>
                <a:gd name="T15" fmla="*/ 8 h 39"/>
                <a:gd name="T16" fmla="*/ 6 w 38"/>
                <a:gd name="T17" fmla="*/ 17 h 39"/>
                <a:gd name="T18" fmla="*/ 11 w 38"/>
                <a:gd name="T19" fmla="*/ 23 h 39"/>
                <a:gd name="T20" fmla="*/ 11 w 38"/>
                <a:gd name="T21" fmla="*/ 23 h 39"/>
                <a:gd name="T22" fmla="*/ 21 w 38"/>
                <a:gd name="T23" fmla="*/ 27 h 39"/>
                <a:gd name="T24" fmla="*/ 30 w 38"/>
                <a:gd name="T25" fmla="*/ 31 h 39"/>
                <a:gd name="T26" fmla="*/ 32 w 38"/>
                <a:gd name="T27" fmla="*/ 38 h 39"/>
                <a:gd name="T28" fmla="*/ 38 w 38"/>
                <a:gd name="T29" fmla="*/ 37 h 3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8"/>
                <a:gd name="T46" fmla="*/ 0 h 39"/>
                <a:gd name="T47" fmla="*/ 38 w 38"/>
                <a:gd name="T48" fmla="*/ 39 h 3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8" h="39">
                  <a:moveTo>
                    <a:pt x="38" y="37"/>
                  </a:moveTo>
                  <a:cubicBezTo>
                    <a:pt x="37" y="34"/>
                    <a:pt x="37" y="31"/>
                    <a:pt x="37" y="29"/>
                  </a:cubicBezTo>
                  <a:cubicBezTo>
                    <a:pt x="37" y="27"/>
                    <a:pt x="31" y="27"/>
                    <a:pt x="30" y="24"/>
                  </a:cubicBezTo>
                  <a:cubicBezTo>
                    <a:pt x="28" y="21"/>
                    <a:pt x="31" y="21"/>
                    <a:pt x="31" y="19"/>
                  </a:cubicBezTo>
                  <a:cubicBezTo>
                    <a:pt x="31" y="16"/>
                    <a:pt x="27" y="15"/>
                    <a:pt x="25" y="14"/>
                  </a:cubicBezTo>
                  <a:cubicBezTo>
                    <a:pt x="23" y="14"/>
                    <a:pt x="25" y="10"/>
                    <a:pt x="23" y="7"/>
                  </a:cubicBezTo>
                  <a:cubicBezTo>
                    <a:pt x="22" y="4"/>
                    <a:pt x="16" y="2"/>
                    <a:pt x="19" y="0"/>
                  </a:cubicBezTo>
                  <a:cubicBezTo>
                    <a:pt x="0" y="0"/>
                    <a:pt x="0" y="5"/>
                    <a:pt x="0" y="8"/>
                  </a:cubicBezTo>
                  <a:cubicBezTo>
                    <a:pt x="0" y="11"/>
                    <a:pt x="1" y="14"/>
                    <a:pt x="6" y="17"/>
                  </a:cubicBezTo>
                  <a:cubicBezTo>
                    <a:pt x="8" y="18"/>
                    <a:pt x="10" y="20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7" y="25"/>
                    <a:pt x="21" y="27"/>
                  </a:cubicBezTo>
                  <a:cubicBezTo>
                    <a:pt x="25" y="30"/>
                    <a:pt x="28" y="29"/>
                    <a:pt x="30" y="31"/>
                  </a:cubicBezTo>
                  <a:cubicBezTo>
                    <a:pt x="31" y="33"/>
                    <a:pt x="32" y="35"/>
                    <a:pt x="32" y="38"/>
                  </a:cubicBezTo>
                  <a:cubicBezTo>
                    <a:pt x="34" y="39"/>
                    <a:pt x="36" y="39"/>
                    <a:pt x="38" y="3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5" name="Freeform 309"/>
            <p:cNvSpPr>
              <a:spLocks/>
            </p:cNvSpPr>
            <p:nvPr/>
          </p:nvSpPr>
          <p:spPr bwMode="auto">
            <a:xfrm>
              <a:off x="5311775" y="3423816"/>
              <a:ext cx="446088" cy="377825"/>
            </a:xfrm>
            <a:custGeom>
              <a:avLst/>
              <a:gdLst>
                <a:gd name="T0" fmla="*/ 240 w 249"/>
                <a:gd name="T1" fmla="*/ 173 h 211"/>
                <a:gd name="T2" fmla="*/ 218 w 249"/>
                <a:gd name="T3" fmla="*/ 146 h 211"/>
                <a:gd name="T4" fmla="*/ 225 w 249"/>
                <a:gd name="T5" fmla="*/ 123 h 211"/>
                <a:gd name="T6" fmla="*/ 215 w 249"/>
                <a:gd name="T7" fmla="*/ 109 h 211"/>
                <a:gd name="T8" fmla="*/ 216 w 249"/>
                <a:gd name="T9" fmla="*/ 94 h 211"/>
                <a:gd name="T10" fmla="*/ 222 w 249"/>
                <a:gd name="T11" fmla="*/ 63 h 211"/>
                <a:gd name="T12" fmla="*/ 221 w 249"/>
                <a:gd name="T13" fmla="*/ 48 h 211"/>
                <a:gd name="T14" fmla="*/ 200 w 249"/>
                <a:gd name="T15" fmla="*/ 39 h 211"/>
                <a:gd name="T16" fmla="*/ 178 w 249"/>
                <a:gd name="T17" fmla="*/ 30 h 211"/>
                <a:gd name="T18" fmla="*/ 158 w 249"/>
                <a:gd name="T19" fmla="*/ 24 h 211"/>
                <a:gd name="T20" fmla="*/ 133 w 249"/>
                <a:gd name="T21" fmla="*/ 36 h 211"/>
                <a:gd name="T22" fmla="*/ 126 w 249"/>
                <a:gd name="T23" fmla="*/ 37 h 211"/>
                <a:gd name="T24" fmla="*/ 104 w 249"/>
                <a:gd name="T25" fmla="*/ 49 h 211"/>
                <a:gd name="T26" fmla="*/ 63 w 249"/>
                <a:gd name="T27" fmla="*/ 33 h 211"/>
                <a:gd name="T28" fmla="*/ 52 w 249"/>
                <a:gd name="T29" fmla="*/ 12 h 211"/>
                <a:gd name="T30" fmla="*/ 31 w 249"/>
                <a:gd name="T31" fmla="*/ 12 h 211"/>
                <a:gd name="T32" fmla="*/ 25 w 249"/>
                <a:gd name="T33" fmla="*/ 13 h 211"/>
                <a:gd name="T34" fmla="*/ 13 w 249"/>
                <a:gd name="T35" fmla="*/ 8 h 211"/>
                <a:gd name="T36" fmla="*/ 5 w 249"/>
                <a:gd name="T37" fmla="*/ 1 h 211"/>
                <a:gd name="T38" fmla="*/ 0 w 249"/>
                <a:gd name="T39" fmla="*/ 9 h 211"/>
                <a:gd name="T40" fmla="*/ 2 w 249"/>
                <a:gd name="T41" fmla="*/ 24 h 211"/>
                <a:gd name="T42" fmla="*/ 8 w 249"/>
                <a:gd name="T43" fmla="*/ 38 h 211"/>
                <a:gd name="T44" fmla="*/ 11 w 249"/>
                <a:gd name="T45" fmla="*/ 44 h 211"/>
                <a:gd name="T46" fmla="*/ 24 w 249"/>
                <a:gd name="T47" fmla="*/ 60 h 211"/>
                <a:gd name="T48" fmla="*/ 17 w 249"/>
                <a:gd name="T49" fmla="*/ 78 h 211"/>
                <a:gd name="T50" fmla="*/ 25 w 249"/>
                <a:gd name="T51" fmla="*/ 98 h 211"/>
                <a:gd name="T52" fmla="*/ 45 w 249"/>
                <a:gd name="T53" fmla="*/ 121 h 211"/>
                <a:gd name="T54" fmla="*/ 50 w 249"/>
                <a:gd name="T55" fmla="*/ 135 h 211"/>
                <a:gd name="T56" fmla="*/ 58 w 249"/>
                <a:gd name="T57" fmla="*/ 145 h 211"/>
                <a:gd name="T58" fmla="*/ 62 w 249"/>
                <a:gd name="T59" fmla="*/ 136 h 211"/>
                <a:gd name="T60" fmla="*/ 68 w 249"/>
                <a:gd name="T61" fmla="*/ 142 h 211"/>
                <a:gd name="T62" fmla="*/ 78 w 249"/>
                <a:gd name="T63" fmla="*/ 144 h 211"/>
                <a:gd name="T64" fmla="*/ 97 w 249"/>
                <a:gd name="T65" fmla="*/ 172 h 211"/>
                <a:gd name="T66" fmla="*/ 139 w 249"/>
                <a:gd name="T67" fmla="*/ 191 h 211"/>
                <a:gd name="T68" fmla="*/ 145 w 249"/>
                <a:gd name="T69" fmla="*/ 191 h 211"/>
                <a:gd name="T70" fmla="*/ 154 w 249"/>
                <a:gd name="T71" fmla="*/ 184 h 211"/>
                <a:gd name="T72" fmla="*/ 165 w 249"/>
                <a:gd name="T73" fmla="*/ 187 h 211"/>
                <a:gd name="T74" fmla="*/ 208 w 249"/>
                <a:gd name="T75" fmla="*/ 208 h 211"/>
                <a:gd name="T76" fmla="*/ 229 w 249"/>
                <a:gd name="T77" fmla="*/ 199 h 211"/>
                <a:gd name="T78" fmla="*/ 245 w 249"/>
                <a:gd name="T79" fmla="*/ 184 h 21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49"/>
                <a:gd name="T121" fmla="*/ 0 h 211"/>
                <a:gd name="T122" fmla="*/ 249 w 249"/>
                <a:gd name="T123" fmla="*/ 211 h 21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49" h="211">
                  <a:moveTo>
                    <a:pt x="245" y="184"/>
                  </a:moveTo>
                  <a:cubicBezTo>
                    <a:pt x="241" y="181"/>
                    <a:pt x="240" y="176"/>
                    <a:pt x="240" y="173"/>
                  </a:cubicBezTo>
                  <a:cubicBezTo>
                    <a:pt x="240" y="169"/>
                    <a:pt x="226" y="160"/>
                    <a:pt x="226" y="160"/>
                  </a:cubicBezTo>
                  <a:cubicBezTo>
                    <a:pt x="218" y="146"/>
                    <a:pt x="218" y="146"/>
                    <a:pt x="218" y="146"/>
                  </a:cubicBezTo>
                  <a:cubicBezTo>
                    <a:pt x="229" y="133"/>
                    <a:pt x="229" y="133"/>
                    <a:pt x="229" y="133"/>
                  </a:cubicBezTo>
                  <a:cubicBezTo>
                    <a:pt x="229" y="133"/>
                    <a:pt x="231" y="123"/>
                    <a:pt x="225" y="123"/>
                  </a:cubicBezTo>
                  <a:cubicBezTo>
                    <a:pt x="219" y="123"/>
                    <a:pt x="215" y="121"/>
                    <a:pt x="215" y="121"/>
                  </a:cubicBezTo>
                  <a:cubicBezTo>
                    <a:pt x="215" y="109"/>
                    <a:pt x="215" y="109"/>
                    <a:pt x="215" y="109"/>
                  </a:cubicBezTo>
                  <a:cubicBezTo>
                    <a:pt x="215" y="109"/>
                    <a:pt x="215" y="102"/>
                    <a:pt x="215" y="100"/>
                  </a:cubicBezTo>
                  <a:cubicBezTo>
                    <a:pt x="215" y="98"/>
                    <a:pt x="221" y="97"/>
                    <a:pt x="216" y="94"/>
                  </a:cubicBezTo>
                  <a:cubicBezTo>
                    <a:pt x="212" y="90"/>
                    <a:pt x="211" y="89"/>
                    <a:pt x="214" y="84"/>
                  </a:cubicBezTo>
                  <a:cubicBezTo>
                    <a:pt x="217" y="79"/>
                    <a:pt x="222" y="69"/>
                    <a:pt x="222" y="63"/>
                  </a:cubicBezTo>
                  <a:cubicBezTo>
                    <a:pt x="222" y="62"/>
                    <a:pt x="222" y="61"/>
                    <a:pt x="221" y="61"/>
                  </a:cubicBezTo>
                  <a:cubicBezTo>
                    <a:pt x="221" y="55"/>
                    <a:pt x="221" y="48"/>
                    <a:pt x="221" y="48"/>
                  </a:cubicBezTo>
                  <a:cubicBezTo>
                    <a:pt x="211" y="48"/>
                    <a:pt x="211" y="48"/>
                    <a:pt x="211" y="48"/>
                  </a:cubicBezTo>
                  <a:cubicBezTo>
                    <a:pt x="211" y="48"/>
                    <a:pt x="202" y="42"/>
                    <a:pt x="200" y="39"/>
                  </a:cubicBezTo>
                  <a:cubicBezTo>
                    <a:pt x="197" y="36"/>
                    <a:pt x="197" y="35"/>
                    <a:pt x="192" y="34"/>
                  </a:cubicBezTo>
                  <a:cubicBezTo>
                    <a:pt x="187" y="32"/>
                    <a:pt x="186" y="31"/>
                    <a:pt x="178" y="30"/>
                  </a:cubicBezTo>
                  <a:cubicBezTo>
                    <a:pt x="170" y="29"/>
                    <a:pt x="173" y="25"/>
                    <a:pt x="168" y="24"/>
                  </a:cubicBezTo>
                  <a:cubicBezTo>
                    <a:pt x="163" y="23"/>
                    <a:pt x="161" y="23"/>
                    <a:pt x="158" y="24"/>
                  </a:cubicBezTo>
                  <a:cubicBezTo>
                    <a:pt x="154" y="26"/>
                    <a:pt x="144" y="24"/>
                    <a:pt x="144" y="26"/>
                  </a:cubicBezTo>
                  <a:cubicBezTo>
                    <a:pt x="143" y="28"/>
                    <a:pt x="136" y="36"/>
                    <a:pt x="133" y="36"/>
                  </a:cubicBezTo>
                  <a:cubicBezTo>
                    <a:pt x="132" y="37"/>
                    <a:pt x="129" y="37"/>
                    <a:pt x="126" y="37"/>
                  </a:cubicBezTo>
                  <a:cubicBezTo>
                    <a:pt x="126" y="37"/>
                    <a:pt x="126" y="37"/>
                    <a:pt x="126" y="37"/>
                  </a:cubicBezTo>
                  <a:cubicBezTo>
                    <a:pt x="126" y="40"/>
                    <a:pt x="126" y="43"/>
                    <a:pt x="125" y="44"/>
                  </a:cubicBezTo>
                  <a:cubicBezTo>
                    <a:pt x="123" y="45"/>
                    <a:pt x="115" y="48"/>
                    <a:pt x="104" y="49"/>
                  </a:cubicBezTo>
                  <a:cubicBezTo>
                    <a:pt x="92" y="49"/>
                    <a:pt x="77" y="37"/>
                    <a:pt x="75" y="35"/>
                  </a:cubicBezTo>
                  <a:cubicBezTo>
                    <a:pt x="74" y="33"/>
                    <a:pt x="66" y="35"/>
                    <a:pt x="63" y="33"/>
                  </a:cubicBezTo>
                  <a:cubicBezTo>
                    <a:pt x="62" y="32"/>
                    <a:pt x="61" y="26"/>
                    <a:pt x="62" y="21"/>
                  </a:cubicBezTo>
                  <a:cubicBezTo>
                    <a:pt x="56" y="21"/>
                    <a:pt x="51" y="18"/>
                    <a:pt x="52" y="12"/>
                  </a:cubicBezTo>
                  <a:cubicBezTo>
                    <a:pt x="53" y="4"/>
                    <a:pt x="50" y="4"/>
                    <a:pt x="50" y="2"/>
                  </a:cubicBezTo>
                  <a:cubicBezTo>
                    <a:pt x="49" y="0"/>
                    <a:pt x="34" y="9"/>
                    <a:pt x="31" y="12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29" y="14"/>
                    <a:pt x="27" y="14"/>
                    <a:pt x="25" y="13"/>
                  </a:cubicBezTo>
                  <a:cubicBezTo>
                    <a:pt x="24" y="12"/>
                    <a:pt x="22" y="12"/>
                    <a:pt x="21" y="12"/>
                  </a:cubicBezTo>
                  <a:cubicBezTo>
                    <a:pt x="17" y="11"/>
                    <a:pt x="14" y="8"/>
                    <a:pt x="13" y="8"/>
                  </a:cubicBezTo>
                  <a:cubicBezTo>
                    <a:pt x="12" y="7"/>
                    <a:pt x="9" y="1"/>
                    <a:pt x="7" y="1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4" y="1"/>
                    <a:pt x="4" y="3"/>
                    <a:pt x="3" y="4"/>
                  </a:cubicBezTo>
                  <a:cubicBezTo>
                    <a:pt x="2" y="6"/>
                    <a:pt x="0" y="4"/>
                    <a:pt x="0" y="9"/>
                  </a:cubicBezTo>
                  <a:cubicBezTo>
                    <a:pt x="0" y="13"/>
                    <a:pt x="0" y="13"/>
                    <a:pt x="3" y="19"/>
                  </a:cubicBezTo>
                  <a:cubicBezTo>
                    <a:pt x="5" y="25"/>
                    <a:pt x="3" y="22"/>
                    <a:pt x="2" y="24"/>
                  </a:cubicBezTo>
                  <a:cubicBezTo>
                    <a:pt x="1" y="27"/>
                    <a:pt x="3" y="26"/>
                    <a:pt x="6" y="30"/>
                  </a:cubicBezTo>
                  <a:cubicBezTo>
                    <a:pt x="10" y="34"/>
                    <a:pt x="5" y="35"/>
                    <a:pt x="8" y="38"/>
                  </a:cubicBezTo>
                  <a:cubicBezTo>
                    <a:pt x="8" y="38"/>
                    <a:pt x="9" y="39"/>
                    <a:pt x="9" y="40"/>
                  </a:cubicBezTo>
                  <a:cubicBezTo>
                    <a:pt x="10" y="41"/>
                    <a:pt x="11" y="42"/>
                    <a:pt x="11" y="44"/>
                  </a:cubicBezTo>
                  <a:cubicBezTo>
                    <a:pt x="12" y="48"/>
                    <a:pt x="13" y="48"/>
                    <a:pt x="16" y="53"/>
                  </a:cubicBezTo>
                  <a:cubicBezTo>
                    <a:pt x="19" y="57"/>
                    <a:pt x="22" y="57"/>
                    <a:pt x="24" y="60"/>
                  </a:cubicBezTo>
                  <a:cubicBezTo>
                    <a:pt x="27" y="62"/>
                    <a:pt x="24" y="64"/>
                    <a:pt x="24" y="67"/>
                  </a:cubicBezTo>
                  <a:cubicBezTo>
                    <a:pt x="24" y="71"/>
                    <a:pt x="18" y="73"/>
                    <a:pt x="17" y="78"/>
                  </a:cubicBezTo>
                  <a:cubicBezTo>
                    <a:pt x="16" y="84"/>
                    <a:pt x="18" y="89"/>
                    <a:pt x="21" y="91"/>
                  </a:cubicBezTo>
                  <a:cubicBezTo>
                    <a:pt x="24" y="93"/>
                    <a:pt x="24" y="95"/>
                    <a:pt x="25" y="98"/>
                  </a:cubicBezTo>
                  <a:cubicBezTo>
                    <a:pt x="26" y="101"/>
                    <a:pt x="38" y="106"/>
                    <a:pt x="41" y="110"/>
                  </a:cubicBezTo>
                  <a:cubicBezTo>
                    <a:pt x="44" y="114"/>
                    <a:pt x="48" y="118"/>
                    <a:pt x="45" y="121"/>
                  </a:cubicBezTo>
                  <a:cubicBezTo>
                    <a:pt x="42" y="124"/>
                    <a:pt x="45" y="125"/>
                    <a:pt x="49" y="128"/>
                  </a:cubicBezTo>
                  <a:cubicBezTo>
                    <a:pt x="52" y="131"/>
                    <a:pt x="48" y="131"/>
                    <a:pt x="50" y="135"/>
                  </a:cubicBezTo>
                  <a:cubicBezTo>
                    <a:pt x="51" y="138"/>
                    <a:pt x="55" y="142"/>
                    <a:pt x="58" y="145"/>
                  </a:cubicBezTo>
                  <a:cubicBezTo>
                    <a:pt x="58" y="145"/>
                    <a:pt x="58" y="145"/>
                    <a:pt x="58" y="145"/>
                  </a:cubicBezTo>
                  <a:cubicBezTo>
                    <a:pt x="59" y="143"/>
                    <a:pt x="60" y="143"/>
                    <a:pt x="60" y="141"/>
                  </a:cubicBezTo>
                  <a:cubicBezTo>
                    <a:pt x="60" y="139"/>
                    <a:pt x="61" y="135"/>
                    <a:pt x="62" y="136"/>
                  </a:cubicBezTo>
                  <a:cubicBezTo>
                    <a:pt x="62" y="138"/>
                    <a:pt x="65" y="139"/>
                    <a:pt x="67" y="139"/>
                  </a:cubicBezTo>
                  <a:cubicBezTo>
                    <a:pt x="68" y="139"/>
                    <a:pt x="65" y="142"/>
                    <a:pt x="68" y="142"/>
                  </a:cubicBezTo>
                  <a:cubicBezTo>
                    <a:pt x="71" y="141"/>
                    <a:pt x="72" y="139"/>
                    <a:pt x="74" y="139"/>
                  </a:cubicBezTo>
                  <a:cubicBezTo>
                    <a:pt x="75" y="139"/>
                    <a:pt x="74" y="141"/>
                    <a:pt x="78" y="144"/>
                  </a:cubicBezTo>
                  <a:cubicBezTo>
                    <a:pt x="82" y="147"/>
                    <a:pt x="88" y="163"/>
                    <a:pt x="90" y="165"/>
                  </a:cubicBezTo>
                  <a:cubicBezTo>
                    <a:pt x="91" y="167"/>
                    <a:pt x="93" y="171"/>
                    <a:pt x="97" y="172"/>
                  </a:cubicBezTo>
                  <a:cubicBezTo>
                    <a:pt x="100" y="173"/>
                    <a:pt x="108" y="180"/>
                    <a:pt x="114" y="184"/>
                  </a:cubicBezTo>
                  <a:cubicBezTo>
                    <a:pt x="121" y="187"/>
                    <a:pt x="137" y="192"/>
                    <a:pt x="139" y="191"/>
                  </a:cubicBezTo>
                  <a:cubicBezTo>
                    <a:pt x="140" y="189"/>
                    <a:pt x="145" y="188"/>
                    <a:pt x="145" y="189"/>
                  </a:cubicBezTo>
                  <a:cubicBezTo>
                    <a:pt x="145" y="190"/>
                    <a:pt x="142" y="193"/>
                    <a:pt x="145" y="191"/>
                  </a:cubicBezTo>
                  <a:cubicBezTo>
                    <a:pt x="149" y="189"/>
                    <a:pt x="153" y="188"/>
                    <a:pt x="155" y="185"/>
                  </a:cubicBezTo>
                  <a:cubicBezTo>
                    <a:pt x="157" y="183"/>
                    <a:pt x="155" y="184"/>
                    <a:pt x="154" y="184"/>
                  </a:cubicBezTo>
                  <a:cubicBezTo>
                    <a:pt x="153" y="184"/>
                    <a:pt x="154" y="182"/>
                    <a:pt x="156" y="182"/>
                  </a:cubicBezTo>
                  <a:cubicBezTo>
                    <a:pt x="158" y="183"/>
                    <a:pt x="163" y="183"/>
                    <a:pt x="165" y="187"/>
                  </a:cubicBezTo>
                  <a:cubicBezTo>
                    <a:pt x="167" y="190"/>
                    <a:pt x="168" y="199"/>
                    <a:pt x="171" y="201"/>
                  </a:cubicBezTo>
                  <a:cubicBezTo>
                    <a:pt x="173" y="203"/>
                    <a:pt x="198" y="208"/>
                    <a:pt x="208" y="208"/>
                  </a:cubicBezTo>
                  <a:cubicBezTo>
                    <a:pt x="216" y="208"/>
                    <a:pt x="221" y="211"/>
                    <a:pt x="226" y="211"/>
                  </a:cubicBezTo>
                  <a:cubicBezTo>
                    <a:pt x="226" y="207"/>
                    <a:pt x="227" y="202"/>
                    <a:pt x="229" y="199"/>
                  </a:cubicBezTo>
                  <a:cubicBezTo>
                    <a:pt x="233" y="196"/>
                    <a:pt x="242" y="191"/>
                    <a:pt x="245" y="191"/>
                  </a:cubicBezTo>
                  <a:cubicBezTo>
                    <a:pt x="249" y="191"/>
                    <a:pt x="248" y="186"/>
                    <a:pt x="245" y="18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6" name="Freeform 310"/>
            <p:cNvSpPr>
              <a:spLocks/>
            </p:cNvSpPr>
            <p:nvPr/>
          </p:nvSpPr>
          <p:spPr bwMode="auto">
            <a:xfrm>
              <a:off x="5319713" y="3420641"/>
              <a:ext cx="38100" cy="26987"/>
            </a:xfrm>
            <a:custGeom>
              <a:avLst/>
              <a:gdLst>
                <a:gd name="T0" fmla="*/ 3 w 21"/>
                <a:gd name="T1" fmla="*/ 3 h 15"/>
                <a:gd name="T2" fmla="*/ 9 w 21"/>
                <a:gd name="T3" fmla="*/ 10 h 15"/>
                <a:gd name="T4" fmla="*/ 17 w 21"/>
                <a:gd name="T5" fmla="*/ 14 h 15"/>
                <a:gd name="T6" fmla="*/ 21 w 21"/>
                <a:gd name="T7" fmla="*/ 15 h 15"/>
                <a:gd name="T8" fmla="*/ 19 w 21"/>
                <a:gd name="T9" fmla="*/ 8 h 15"/>
                <a:gd name="T10" fmla="*/ 10 w 21"/>
                <a:gd name="T11" fmla="*/ 4 h 15"/>
                <a:gd name="T12" fmla="*/ 0 w 21"/>
                <a:gd name="T13" fmla="*/ 0 h 15"/>
                <a:gd name="T14" fmla="*/ 0 w 21"/>
                <a:gd name="T15" fmla="*/ 0 h 15"/>
                <a:gd name="T16" fmla="*/ 1 w 21"/>
                <a:gd name="T17" fmla="*/ 3 h 15"/>
                <a:gd name="T18" fmla="*/ 3 w 21"/>
                <a:gd name="T19" fmla="*/ 3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15"/>
                <a:gd name="T32" fmla="*/ 21 w 21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15">
                  <a:moveTo>
                    <a:pt x="3" y="3"/>
                  </a:moveTo>
                  <a:cubicBezTo>
                    <a:pt x="5" y="3"/>
                    <a:pt x="8" y="9"/>
                    <a:pt x="9" y="10"/>
                  </a:cubicBezTo>
                  <a:cubicBezTo>
                    <a:pt x="10" y="10"/>
                    <a:pt x="13" y="13"/>
                    <a:pt x="17" y="14"/>
                  </a:cubicBezTo>
                  <a:cubicBezTo>
                    <a:pt x="18" y="14"/>
                    <a:pt x="20" y="14"/>
                    <a:pt x="21" y="15"/>
                  </a:cubicBezTo>
                  <a:cubicBezTo>
                    <a:pt x="21" y="12"/>
                    <a:pt x="20" y="10"/>
                    <a:pt x="19" y="8"/>
                  </a:cubicBezTo>
                  <a:cubicBezTo>
                    <a:pt x="17" y="6"/>
                    <a:pt x="14" y="7"/>
                    <a:pt x="10" y="4"/>
                  </a:cubicBezTo>
                  <a:cubicBezTo>
                    <a:pt x="6" y="2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3"/>
                    <a:pt x="3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7" name="Freeform 311"/>
            <p:cNvSpPr>
              <a:spLocks/>
            </p:cNvSpPr>
            <p:nvPr/>
          </p:nvSpPr>
          <p:spPr bwMode="auto">
            <a:xfrm>
              <a:off x="5213350" y="3314278"/>
              <a:ext cx="163513" cy="79375"/>
            </a:xfrm>
            <a:custGeom>
              <a:avLst/>
              <a:gdLst>
                <a:gd name="T0" fmla="*/ 67 w 91"/>
                <a:gd name="T1" fmla="*/ 36 h 44"/>
                <a:gd name="T2" fmla="*/ 78 w 91"/>
                <a:gd name="T3" fmla="*/ 40 h 44"/>
                <a:gd name="T4" fmla="*/ 87 w 91"/>
                <a:gd name="T5" fmla="*/ 41 h 44"/>
                <a:gd name="T6" fmla="*/ 84 w 91"/>
                <a:gd name="T7" fmla="*/ 33 h 44"/>
                <a:gd name="T8" fmla="*/ 87 w 91"/>
                <a:gd name="T9" fmla="*/ 28 h 44"/>
                <a:gd name="T10" fmla="*/ 79 w 91"/>
                <a:gd name="T11" fmla="*/ 26 h 44"/>
                <a:gd name="T12" fmla="*/ 75 w 91"/>
                <a:gd name="T13" fmla="*/ 17 h 44"/>
                <a:gd name="T14" fmla="*/ 56 w 91"/>
                <a:gd name="T15" fmla="*/ 17 h 44"/>
                <a:gd name="T16" fmla="*/ 44 w 91"/>
                <a:gd name="T17" fmla="*/ 12 h 44"/>
                <a:gd name="T18" fmla="*/ 27 w 91"/>
                <a:gd name="T19" fmla="*/ 8 h 44"/>
                <a:gd name="T20" fmla="*/ 10 w 91"/>
                <a:gd name="T21" fmla="*/ 1 h 44"/>
                <a:gd name="T22" fmla="*/ 0 w 91"/>
                <a:gd name="T23" fmla="*/ 3 h 44"/>
                <a:gd name="T24" fmla="*/ 0 w 91"/>
                <a:gd name="T25" fmla="*/ 3 h 44"/>
                <a:gd name="T26" fmla="*/ 8 w 91"/>
                <a:gd name="T27" fmla="*/ 9 h 44"/>
                <a:gd name="T28" fmla="*/ 22 w 91"/>
                <a:gd name="T29" fmla="*/ 20 h 44"/>
                <a:gd name="T30" fmla="*/ 23 w 91"/>
                <a:gd name="T31" fmla="*/ 32 h 44"/>
                <a:gd name="T32" fmla="*/ 37 w 91"/>
                <a:gd name="T33" fmla="*/ 35 h 44"/>
                <a:gd name="T34" fmla="*/ 44 w 91"/>
                <a:gd name="T35" fmla="*/ 38 h 44"/>
                <a:gd name="T36" fmla="*/ 48 w 91"/>
                <a:gd name="T37" fmla="*/ 44 h 44"/>
                <a:gd name="T38" fmla="*/ 67 w 91"/>
                <a:gd name="T39" fmla="*/ 36 h 4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1"/>
                <a:gd name="T61" fmla="*/ 0 h 44"/>
                <a:gd name="T62" fmla="*/ 91 w 91"/>
                <a:gd name="T63" fmla="*/ 44 h 4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1" h="44">
                  <a:moveTo>
                    <a:pt x="67" y="36"/>
                  </a:moveTo>
                  <a:cubicBezTo>
                    <a:pt x="71" y="35"/>
                    <a:pt x="75" y="37"/>
                    <a:pt x="78" y="40"/>
                  </a:cubicBezTo>
                  <a:cubicBezTo>
                    <a:pt x="80" y="43"/>
                    <a:pt x="83" y="40"/>
                    <a:pt x="87" y="41"/>
                  </a:cubicBezTo>
                  <a:cubicBezTo>
                    <a:pt x="91" y="41"/>
                    <a:pt x="87" y="37"/>
                    <a:pt x="84" y="33"/>
                  </a:cubicBezTo>
                  <a:cubicBezTo>
                    <a:pt x="81" y="29"/>
                    <a:pt x="87" y="28"/>
                    <a:pt x="87" y="28"/>
                  </a:cubicBezTo>
                  <a:cubicBezTo>
                    <a:pt x="84" y="27"/>
                    <a:pt x="82" y="27"/>
                    <a:pt x="79" y="26"/>
                  </a:cubicBezTo>
                  <a:cubicBezTo>
                    <a:pt x="75" y="24"/>
                    <a:pt x="80" y="21"/>
                    <a:pt x="75" y="17"/>
                  </a:cubicBezTo>
                  <a:cubicBezTo>
                    <a:pt x="70" y="14"/>
                    <a:pt x="60" y="17"/>
                    <a:pt x="56" y="17"/>
                  </a:cubicBezTo>
                  <a:cubicBezTo>
                    <a:pt x="52" y="17"/>
                    <a:pt x="51" y="14"/>
                    <a:pt x="44" y="12"/>
                  </a:cubicBezTo>
                  <a:cubicBezTo>
                    <a:pt x="36" y="9"/>
                    <a:pt x="31" y="8"/>
                    <a:pt x="27" y="8"/>
                  </a:cubicBezTo>
                  <a:cubicBezTo>
                    <a:pt x="22" y="8"/>
                    <a:pt x="15" y="2"/>
                    <a:pt x="10" y="1"/>
                  </a:cubicBezTo>
                  <a:cubicBezTo>
                    <a:pt x="6" y="0"/>
                    <a:pt x="3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" y="6"/>
                    <a:pt x="6" y="9"/>
                    <a:pt x="8" y="9"/>
                  </a:cubicBezTo>
                  <a:cubicBezTo>
                    <a:pt x="12" y="11"/>
                    <a:pt x="20" y="17"/>
                    <a:pt x="22" y="20"/>
                  </a:cubicBezTo>
                  <a:cubicBezTo>
                    <a:pt x="24" y="22"/>
                    <a:pt x="24" y="29"/>
                    <a:pt x="23" y="32"/>
                  </a:cubicBezTo>
                  <a:cubicBezTo>
                    <a:pt x="27" y="34"/>
                    <a:pt x="33" y="35"/>
                    <a:pt x="37" y="35"/>
                  </a:cubicBezTo>
                  <a:cubicBezTo>
                    <a:pt x="44" y="35"/>
                    <a:pt x="43" y="37"/>
                    <a:pt x="44" y="38"/>
                  </a:cubicBezTo>
                  <a:cubicBezTo>
                    <a:pt x="45" y="40"/>
                    <a:pt x="48" y="42"/>
                    <a:pt x="48" y="44"/>
                  </a:cubicBezTo>
                  <a:cubicBezTo>
                    <a:pt x="48" y="41"/>
                    <a:pt x="48" y="36"/>
                    <a:pt x="67" y="3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8" name="Freeform 312"/>
            <p:cNvSpPr>
              <a:spLocks/>
            </p:cNvSpPr>
            <p:nvPr/>
          </p:nvSpPr>
          <p:spPr bwMode="auto">
            <a:xfrm>
              <a:off x="5329238" y="3365078"/>
              <a:ext cx="114300" cy="96838"/>
            </a:xfrm>
            <a:custGeom>
              <a:avLst/>
              <a:gdLst>
                <a:gd name="T0" fmla="*/ 20 w 64"/>
                <a:gd name="T1" fmla="*/ 5 h 54"/>
                <a:gd name="T2" fmla="*/ 23 w 64"/>
                <a:gd name="T3" fmla="*/ 13 h 54"/>
                <a:gd name="T4" fmla="*/ 14 w 64"/>
                <a:gd name="T5" fmla="*/ 12 h 54"/>
                <a:gd name="T6" fmla="*/ 3 w 64"/>
                <a:gd name="T7" fmla="*/ 8 h 54"/>
                <a:gd name="T8" fmla="*/ 7 w 64"/>
                <a:gd name="T9" fmla="*/ 15 h 54"/>
                <a:gd name="T10" fmla="*/ 9 w 64"/>
                <a:gd name="T11" fmla="*/ 22 h 54"/>
                <a:gd name="T12" fmla="*/ 15 w 64"/>
                <a:gd name="T13" fmla="*/ 27 h 54"/>
                <a:gd name="T14" fmla="*/ 14 w 64"/>
                <a:gd name="T15" fmla="*/ 32 h 54"/>
                <a:gd name="T16" fmla="*/ 21 w 64"/>
                <a:gd name="T17" fmla="*/ 37 h 54"/>
                <a:gd name="T18" fmla="*/ 22 w 64"/>
                <a:gd name="T19" fmla="*/ 45 h 54"/>
                <a:gd name="T20" fmla="*/ 22 w 64"/>
                <a:gd name="T21" fmla="*/ 45 h 54"/>
                <a:gd name="T22" fmla="*/ 41 w 64"/>
                <a:gd name="T23" fmla="*/ 35 h 54"/>
                <a:gd name="T24" fmla="*/ 43 w 64"/>
                <a:gd name="T25" fmla="*/ 45 h 54"/>
                <a:gd name="T26" fmla="*/ 53 w 64"/>
                <a:gd name="T27" fmla="*/ 54 h 54"/>
                <a:gd name="T28" fmla="*/ 53 w 64"/>
                <a:gd name="T29" fmla="*/ 48 h 54"/>
                <a:gd name="T30" fmla="*/ 58 w 64"/>
                <a:gd name="T31" fmla="*/ 43 h 54"/>
                <a:gd name="T32" fmla="*/ 62 w 64"/>
                <a:gd name="T33" fmla="*/ 30 h 54"/>
                <a:gd name="T34" fmla="*/ 64 w 64"/>
                <a:gd name="T35" fmla="*/ 26 h 54"/>
                <a:gd name="T36" fmla="*/ 51 w 64"/>
                <a:gd name="T37" fmla="*/ 4 h 54"/>
                <a:gd name="T38" fmla="*/ 49 w 64"/>
                <a:gd name="T39" fmla="*/ 2 h 54"/>
                <a:gd name="T40" fmla="*/ 39 w 64"/>
                <a:gd name="T41" fmla="*/ 9 h 54"/>
                <a:gd name="T42" fmla="*/ 27 w 64"/>
                <a:gd name="T43" fmla="*/ 3 h 54"/>
                <a:gd name="T44" fmla="*/ 23 w 64"/>
                <a:gd name="T45" fmla="*/ 0 h 54"/>
                <a:gd name="T46" fmla="*/ 20 w 64"/>
                <a:gd name="T47" fmla="*/ 5 h 5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64"/>
                <a:gd name="T73" fmla="*/ 0 h 54"/>
                <a:gd name="T74" fmla="*/ 64 w 64"/>
                <a:gd name="T75" fmla="*/ 54 h 5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64" h="54">
                  <a:moveTo>
                    <a:pt x="20" y="5"/>
                  </a:moveTo>
                  <a:cubicBezTo>
                    <a:pt x="23" y="9"/>
                    <a:pt x="27" y="13"/>
                    <a:pt x="23" y="13"/>
                  </a:cubicBezTo>
                  <a:cubicBezTo>
                    <a:pt x="19" y="12"/>
                    <a:pt x="16" y="15"/>
                    <a:pt x="14" y="12"/>
                  </a:cubicBezTo>
                  <a:cubicBezTo>
                    <a:pt x="11" y="9"/>
                    <a:pt x="7" y="7"/>
                    <a:pt x="3" y="8"/>
                  </a:cubicBezTo>
                  <a:cubicBezTo>
                    <a:pt x="0" y="10"/>
                    <a:pt x="6" y="12"/>
                    <a:pt x="7" y="15"/>
                  </a:cubicBezTo>
                  <a:cubicBezTo>
                    <a:pt x="9" y="18"/>
                    <a:pt x="7" y="22"/>
                    <a:pt x="9" y="22"/>
                  </a:cubicBezTo>
                  <a:cubicBezTo>
                    <a:pt x="11" y="23"/>
                    <a:pt x="15" y="24"/>
                    <a:pt x="15" y="27"/>
                  </a:cubicBezTo>
                  <a:cubicBezTo>
                    <a:pt x="15" y="29"/>
                    <a:pt x="12" y="29"/>
                    <a:pt x="14" y="32"/>
                  </a:cubicBezTo>
                  <a:cubicBezTo>
                    <a:pt x="15" y="35"/>
                    <a:pt x="21" y="35"/>
                    <a:pt x="21" y="37"/>
                  </a:cubicBezTo>
                  <a:cubicBezTo>
                    <a:pt x="21" y="39"/>
                    <a:pt x="21" y="42"/>
                    <a:pt x="22" y="45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5" y="42"/>
                    <a:pt x="40" y="33"/>
                    <a:pt x="41" y="35"/>
                  </a:cubicBezTo>
                  <a:cubicBezTo>
                    <a:pt x="41" y="37"/>
                    <a:pt x="44" y="37"/>
                    <a:pt x="43" y="45"/>
                  </a:cubicBezTo>
                  <a:cubicBezTo>
                    <a:pt x="42" y="51"/>
                    <a:pt x="47" y="54"/>
                    <a:pt x="53" y="54"/>
                  </a:cubicBezTo>
                  <a:cubicBezTo>
                    <a:pt x="53" y="52"/>
                    <a:pt x="53" y="49"/>
                    <a:pt x="53" y="48"/>
                  </a:cubicBezTo>
                  <a:cubicBezTo>
                    <a:pt x="53" y="45"/>
                    <a:pt x="55" y="46"/>
                    <a:pt x="58" y="43"/>
                  </a:cubicBezTo>
                  <a:cubicBezTo>
                    <a:pt x="60" y="40"/>
                    <a:pt x="61" y="33"/>
                    <a:pt x="62" y="30"/>
                  </a:cubicBezTo>
                  <a:cubicBezTo>
                    <a:pt x="63" y="27"/>
                    <a:pt x="64" y="29"/>
                    <a:pt x="64" y="26"/>
                  </a:cubicBezTo>
                  <a:cubicBezTo>
                    <a:pt x="63" y="22"/>
                    <a:pt x="54" y="7"/>
                    <a:pt x="51" y="4"/>
                  </a:cubicBezTo>
                  <a:cubicBezTo>
                    <a:pt x="50" y="4"/>
                    <a:pt x="49" y="3"/>
                    <a:pt x="49" y="2"/>
                  </a:cubicBezTo>
                  <a:cubicBezTo>
                    <a:pt x="46" y="5"/>
                    <a:pt x="42" y="8"/>
                    <a:pt x="39" y="9"/>
                  </a:cubicBezTo>
                  <a:cubicBezTo>
                    <a:pt x="34" y="11"/>
                    <a:pt x="32" y="6"/>
                    <a:pt x="27" y="3"/>
                  </a:cubicBezTo>
                  <a:cubicBezTo>
                    <a:pt x="26" y="1"/>
                    <a:pt x="24" y="1"/>
                    <a:pt x="23" y="0"/>
                  </a:cubicBezTo>
                  <a:cubicBezTo>
                    <a:pt x="23" y="0"/>
                    <a:pt x="17" y="1"/>
                    <a:pt x="20" y="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9" name="Freeform 313"/>
            <p:cNvSpPr>
              <a:spLocks/>
            </p:cNvSpPr>
            <p:nvPr/>
          </p:nvSpPr>
          <p:spPr bwMode="auto">
            <a:xfrm>
              <a:off x="5365750" y="3673053"/>
              <a:ext cx="44450" cy="42863"/>
            </a:xfrm>
            <a:custGeom>
              <a:avLst/>
              <a:gdLst>
                <a:gd name="T0" fmla="*/ 8 w 25"/>
                <a:gd name="T1" fmla="*/ 4 h 24"/>
                <a:gd name="T2" fmla="*/ 0 w 25"/>
                <a:gd name="T3" fmla="*/ 17 h 24"/>
                <a:gd name="T4" fmla="*/ 11 w 25"/>
                <a:gd name="T5" fmla="*/ 17 h 24"/>
                <a:gd name="T6" fmla="*/ 14 w 25"/>
                <a:gd name="T7" fmla="*/ 23 h 24"/>
                <a:gd name="T8" fmla="*/ 25 w 25"/>
                <a:gd name="T9" fmla="*/ 24 h 24"/>
                <a:gd name="T10" fmla="*/ 25 w 25"/>
                <a:gd name="T11" fmla="*/ 24 h 24"/>
                <a:gd name="T12" fmla="*/ 24 w 25"/>
                <a:gd name="T13" fmla="*/ 23 h 24"/>
                <a:gd name="T14" fmla="*/ 18 w 25"/>
                <a:gd name="T15" fmla="*/ 11 h 24"/>
                <a:gd name="T16" fmla="*/ 22 w 25"/>
                <a:gd name="T17" fmla="*/ 10 h 24"/>
                <a:gd name="T18" fmla="*/ 21 w 25"/>
                <a:gd name="T19" fmla="*/ 6 h 24"/>
                <a:gd name="T20" fmla="*/ 18 w 25"/>
                <a:gd name="T21" fmla="*/ 3 h 24"/>
                <a:gd name="T22" fmla="*/ 8 w 25"/>
                <a:gd name="T23" fmla="*/ 4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"/>
                <a:gd name="T37" fmla="*/ 0 h 24"/>
                <a:gd name="T38" fmla="*/ 25 w 25"/>
                <a:gd name="T39" fmla="*/ 24 h 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" h="24">
                  <a:moveTo>
                    <a:pt x="8" y="4"/>
                  </a:moveTo>
                  <a:cubicBezTo>
                    <a:pt x="4" y="8"/>
                    <a:pt x="1" y="14"/>
                    <a:pt x="0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5" y="24"/>
                    <a:pt x="24" y="23"/>
                    <a:pt x="24" y="23"/>
                  </a:cubicBezTo>
                  <a:cubicBezTo>
                    <a:pt x="21" y="16"/>
                    <a:pt x="18" y="14"/>
                    <a:pt x="18" y="11"/>
                  </a:cubicBezTo>
                  <a:cubicBezTo>
                    <a:pt x="18" y="9"/>
                    <a:pt x="20" y="12"/>
                    <a:pt x="22" y="10"/>
                  </a:cubicBezTo>
                  <a:cubicBezTo>
                    <a:pt x="23" y="9"/>
                    <a:pt x="23" y="9"/>
                    <a:pt x="21" y="6"/>
                  </a:cubicBezTo>
                  <a:cubicBezTo>
                    <a:pt x="19" y="4"/>
                    <a:pt x="18" y="3"/>
                    <a:pt x="18" y="3"/>
                  </a:cubicBezTo>
                  <a:cubicBezTo>
                    <a:pt x="15" y="1"/>
                    <a:pt x="11" y="0"/>
                    <a:pt x="8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0" name="Freeform 314"/>
            <p:cNvSpPr>
              <a:spLocks/>
            </p:cNvSpPr>
            <p:nvPr/>
          </p:nvSpPr>
          <p:spPr bwMode="auto">
            <a:xfrm>
              <a:off x="5116513" y="3492078"/>
              <a:ext cx="155575" cy="127000"/>
            </a:xfrm>
            <a:custGeom>
              <a:avLst/>
              <a:gdLst>
                <a:gd name="T0" fmla="*/ 72 w 87"/>
                <a:gd name="T1" fmla="*/ 26 h 71"/>
                <a:gd name="T2" fmla="*/ 74 w 87"/>
                <a:gd name="T3" fmla="*/ 19 h 71"/>
                <a:gd name="T4" fmla="*/ 72 w 87"/>
                <a:gd name="T5" fmla="*/ 14 h 71"/>
                <a:gd name="T6" fmla="*/ 83 w 87"/>
                <a:gd name="T7" fmla="*/ 6 h 71"/>
                <a:gd name="T8" fmla="*/ 87 w 87"/>
                <a:gd name="T9" fmla="*/ 0 h 71"/>
                <a:gd name="T10" fmla="*/ 68 w 87"/>
                <a:gd name="T11" fmla="*/ 1 h 71"/>
                <a:gd name="T12" fmla="*/ 44 w 87"/>
                <a:gd name="T13" fmla="*/ 7 h 71"/>
                <a:gd name="T14" fmla="*/ 33 w 87"/>
                <a:gd name="T15" fmla="*/ 4 h 71"/>
                <a:gd name="T16" fmla="*/ 21 w 87"/>
                <a:gd name="T17" fmla="*/ 8 h 71"/>
                <a:gd name="T18" fmla="*/ 14 w 87"/>
                <a:gd name="T19" fmla="*/ 6 h 71"/>
                <a:gd name="T20" fmla="*/ 14 w 87"/>
                <a:gd name="T21" fmla="*/ 13 h 71"/>
                <a:gd name="T22" fmla="*/ 9 w 87"/>
                <a:gd name="T23" fmla="*/ 19 h 71"/>
                <a:gd name="T24" fmla="*/ 4 w 87"/>
                <a:gd name="T25" fmla="*/ 17 h 71"/>
                <a:gd name="T26" fmla="*/ 3 w 87"/>
                <a:gd name="T27" fmla="*/ 19 h 71"/>
                <a:gd name="T28" fmla="*/ 4 w 87"/>
                <a:gd name="T29" fmla="*/ 26 h 71"/>
                <a:gd name="T30" fmla="*/ 4 w 87"/>
                <a:gd name="T31" fmla="*/ 36 h 71"/>
                <a:gd name="T32" fmla="*/ 13 w 87"/>
                <a:gd name="T33" fmla="*/ 44 h 71"/>
                <a:gd name="T34" fmla="*/ 1 w 87"/>
                <a:gd name="T35" fmla="*/ 59 h 71"/>
                <a:gd name="T36" fmla="*/ 0 w 87"/>
                <a:gd name="T37" fmla="*/ 62 h 71"/>
                <a:gd name="T38" fmla="*/ 15 w 87"/>
                <a:gd name="T39" fmla="*/ 71 h 71"/>
                <a:gd name="T40" fmla="*/ 40 w 87"/>
                <a:gd name="T41" fmla="*/ 58 h 71"/>
                <a:gd name="T42" fmla="*/ 40 w 87"/>
                <a:gd name="T43" fmla="*/ 58 h 71"/>
                <a:gd name="T44" fmla="*/ 64 w 87"/>
                <a:gd name="T45" fmla="*/ 43 h 71"/>
                <a:gd name="T46" fmla="*/ 72 w 87"/>
                <a:gd name="T47" fmla="*/ 26 h 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7"/>
                <a:gd name="T73" fmla="*/ 0 h 71"/>
                <a:gd name="T74" fmla="*/ 87 w 87"/>
                <a:gd name="T75" fmla="*/ 71 h 7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7" h="71">
                  <a:moveTo>
                    <a:pt x="72" y="26"/>
                  </a:moveTo>
                  <a:cubicBezTo>
                    <a:pt x="74" y="23"/>
                    <a:pt x="76" y="22"/>
                    <a:pt x="74" y="19"/>
                  </a:cubicBezTo>
                  <a:cubicBezTo>
                    <a:pt x="72" y="17"/>
                    <a:pt x="70" y="18"/>
                    <a:pt x="72" y="14"/>
                  </a:cubicBezTo>
                  <a:cubicBezTo>
                    <a:pt x="74" y="11"/>
                    <a:pt x="79" y="9"/>
                    <a:pt x="83" y="6"/>
                  </a:cubicBezTo>
                  <a:cubicBezTo>
                    <a:pt x="87" y="3"/>
                    <a:pt x="87" y="0"/>
                    <a:pt x="87" y="0"/>
                  </a:cubicBezTo>
                  <a:cubicBezTo>
                    <a:pt x="85" y="0"/>
                    <a:pt x="73" y="1"/>
                    <a:pt x="68" y="1"/>
                  </a:cubicBezTo>
                  <a:cubicBezTo>
                    <a:pt x="63" y="1"/>
                    <a:pt x="50" y="7"/>
                    <a:pt x="44" y="7"/>
                  </a:cubicBezTo>
                  <a:cubicBezTo>
                    <a:pt x="39" y="6"/>
                    <a:pt x="33" y="4"/>
                    <a:pt x="33" y="4"/>
                  </a:cubicBezTo>
                  <a:cubicBezTo>
                    <a:pt x="33" y="4"/>
                    <a:pt x="25" y="8"/>
                    <a:pt x="21" y="8"/>
                  </a:cubicBezTo>
                  <a:cubicBezTo>
                    <a:pt x="17" y="8"/>
                    <a:pt x="16" y="3"/>
                    <a:pt x="14" y="6"/>
                  </a:cubicBezTo>
                  <a:cubicBezTo>
                    <a:pt x="12" y="8"/>
                    <a:pt x="16" y="12"/>
                    <a:pt x="14" y="13"/>
                  </a:cubicBezTo>
                  <a:cubicBezTo>
                    <a:pt x="12" y="13"/>
                    <a:pt x="12" y="18"/>
                    <a:pt x="9" y="19"/>
                  </a:cubicBezTo>
                  <a:cubicBezTo>
                    <a:pt x="8" y="20"/>
                    <a:pt x="6" y="19"/>
                    <a:pt x="4" y="17"/>
                  </a:cubicBezTo>
                  <a:cubicBezTo>
                    <a:pt x="4" y="18"/>
                    <a:pt x="3" y="18"/>
                    <a:pt x="3" y="19"/>
                  </a:cubicBezTo>
                  <a:cubicBezTo>
                    <a:pt x="2" y="22"/>
                    <a:pt x="4" y="23"/>
                    <a:pt x="4" y="26"/>
                  </a:cubicBezTo>
                  <a:cubicBezTo>
                    <a:pt x="4" y="29"/>
                    <a:pt x="5" y="33"/>
                    <a:pt x="4" y="36"/>
                  </a:cubicBezTo>
                  <a:cubicBezTo>
                    <a:pt x="7" y="38"/>
                    <a:pt x="12" y="41"/>
                    <a:pt x="13" y="44"/>
                  </a:cubicBezTo>
                  <a:cubicBezTo>
                    <a:pt x="15" y="47"/>
                    <a:pt x="1" y="59"/>
                    <a:pt x="1" y="59"/>
                  </a:cubicBezTo>
                  <a:cubicBezTo>
                    <a:pt x="1" y="59"/>
                    <a:pt x="1" y="60"/>
                    <a:pt x="0" y="62"/>
                  </a:cubicBezTo>
                  <a:cubicBezTo>
                    <a:pt x="0" y="62"/>
                    <a:pt x="11" y="71"/>
                    <a:pt x="15" y="71"/>
                  </a:cubicBezTo>
                  <a:cubicBezTo>
                    <a:pt x="17" y="71"/>
                    <a:pt x="28" y="64"/>
                    <a:pt x="40" y="58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50" y="52"/>
                    <a:pt x="59" y="46"/>
                    <a:pt x="64" y="43"/>
                  </a:cubicBezTo>
                  <a:cubicBezTo>
                    <a:pt x="74" y="38"/>
                    <a:pt x="70" y="30"/>
                    <a:pt x="72" y="2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1" name="Freeform 315"/>
            <p:cNvSpPr>
              <a:spLocks/>
            </p:cNvSpPr>
            <p:nvPr/>
          </p:nvSpPr>
          <p:spPr bwMode="auto">
            <a:xfrm>
              <a:off x="5187950" y="3487316"/>
              <a:ext cx="228600" cy="215900"/>
            </a:xfrm>
            <a:custGeom>
              <a:avLst/>
              <a:gdLst>
                <a:gd name="T0" fmla="*/ 119 w 128"/>
                <a:gd name="T1" fmla="*/ 93 h 121"/>
                <a:gd name="T2" fmla="*/ 115 w 128"/>
                <a:gd name="T3" fmla="*/ 86 h 121"/>
                <a:gd name="T4" fmla="*/ 111 w 128"/>
                <a:gd name="T5" fmla="*/ 75 h 121"/>
                <a:gd name="T6" fmla="*/ 95 w 128"/>
                <a:gd name="T7" fmla="*/ 63 h 121"/>
                <a:gd name="T8" fmla="*/ 91 w 128"/>
                <a:gd name="T9" fmla="*/ 56 h 121"/>
                <a:gd name="T10" fmla="*/ 87 w 128"/>
                <a:gd name="T11" fmla="*/ 43 h 121"/>
                <a:gd name="T12" fmla="*/ 94 w 128"/>
                <a:gd name="T13" fmla="*/ 32 h 121"/>
                <a:gd name="T14" fmla="*/ 94 w 128"/>
                <a:gd name="T15" fmla="*/ 25 h 121"/>
                <a:gd name="T16" fmla="*/ 86 w 128"/>
                <a:gd name="T17" fmla="*/ 18 h 121"/>
                <a:gd name="T18" fmla="*/ 81 w 128"/>
                <a:gd name="T19" fmla="*/ 9 h 121"/>
                <a:gd name="T20" fmla="*/ 79 w 128"/>
                <a:gd name="T21" fmla="*/ 5 h 121"/>
                <a:gd name="T22" fmla="*/ 72 w 128"/>
                <a:gd name="T23" fmla="*/ 6 h 121"/>
                <a:gd name="T24" fmla="*/ 68 w 128"/>
                <a:gd name="T25" fmla="*/ 2 h 121"/>
                <a:gd name="T26" fmla="*/ 61 w 128"/>
                <a:gd name="T27" fmla="*/ 4 h 121"/>
                <a:gd name="T28" fmla="*/ 55 w 128"/>
                <a:gd name="T29" fmla="*/ 2 h 121"/>
                <a:gd name="T30" fmla="*/ 47 w 128"/>
                <a:gd name="T31" fmla="*/ 3 h 121"/>
                <a:gd name="T32" fmla="*/ 43 w 128"/>
                <a:gd name="T33" fmla="*/ 9 h 121"/>
                <a:gd name="T34" fmla="*/ 32 w 128"/>
                <a:gd name="T35" fmla="*/ 17 h 121"/>
                <a:gd name="T36" fmla="*/ 34 w 128"/>
                <a:gd name="T37" fmla="*/ 22 h 121"/>
                <a:gd name="T38" fmla="*/ 32 w 128"/>
                <a:gd name="T39" fmla="*/ 29 h 121"/>
                <a:gd name="T40" fmla="*/ 24 w 128"/>
                <a:gd name="T41" fmla="*/ 46 h 121"/>
                <a:gd name="T42" fmla="*/ 0 w 128"/>
                <a:gd name="T43" fmla="*/ 61 h 121"/>
                <a:gd name="T44" fmla="*/ 6 w 128"/>
                <a:gd name="T45" fmla="*/ 76 h 121"/>
                <a:gd name="T46" fmla="*/ 22 w 128"/>
                <a:gd name="T47" fmla="*/ 79 h 121"/>
                <a:gd name="T48" fmla="*/ 40 w 128"/>
                <a:gd name="T49" fmla="*/ 89 h 121"/>
                <a:gd name="T50" fmla="*/ 77 w 128"/>
                <a:gd name="T51" fmla="*/ 119 h 121"/>
                <a:gd name="T52" fmla="*/ 100 w 128"/>
                <a:gd name="T53" fmla="*/ 121 h 121"/>
                <a:gd name="T54" fmla="*/ 108 w 128"/>
                <a:gd name="T55" fmla="*/ 108 h 121"/>
                <a:gd name="T56" fmla="*/ 118 w 128"/>
                <a:gd name="T57" fmla="*/ 107 h 121"/>
                <a:gd name="T58" fmla="*/ 119 w 128"/>
                <a:gd name="T59" fmla="*/ 107 h 121"/>
                <a:gd name="T60" fmla="*/ 128 w 128"/>
                <a:gd name="T61" fmla="*/ 110 h 121"/>
                <a:gd name="T62" fmla="*/ 120 w 128"/>
                <a:gd name="T63" fmla="*/ 100 h 121"/>
                <a:gd name="T64" fmla="*/ 119 w 128"/>
                <a:gd name="T65" fmla="*/ 93 h 12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28"/>
                <a:gd name="T100" fmla="*/ 0 h 121"/>
                <a:gd name="T101" fmla="*/ 128 w 128"/>
                <a:gd name="T102" fmla="*/ 121 h 12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28" h="121">
                  <a:moveTo>
                    <a:pt x="119" y="93"/>
                  </a:moveTo>
                  <a:cubicBezTo>
                    <a:pt x="115" y="90"/>
                    <a:pt x="112" y="89"/>
                    <a:pt x="115" y="86"/>
                  </a:cubicBezTo>
                  <a:cubicBezTo>
                    <a:pt x="118" y="83"/>
                    <a:pt x="114" y="79"/>
                    <a:pt x="111" y="75"/>
                  </a:cubicBezTo>
                  <a:cubicBezTo>
                    <a:pt x="108" y="71"/>
                    <a:pt x="96" y="66"/>
                    <a:pt x="95" y="63"/>
                  </a:cubicBezTo>
                  <a:cubicBezTo>
                    <a:pt x="94" y="60"/>
                    <a:pt x="94" y="58"/>
                    <a:pt x="91" y="56"/>
                  </a:cubicBezTo>
                  <a:cubicBezTo>
                    <a:pt x="88" y="54"/>
                    <a:pt x="86" y="49"/>
                    <a:pt x="87" y="43"/>
                  </a:cubicBezTo>
                  <a:cubicBezTo>
                    <a:pt x="88" y="38"/>
                    <a:pt x="94" y="36"/>
                    <a:pt x="94" y="32"/>
                  </a:cubicBezTo>
                  <a:cubicBezTo>
                    <a:pt x="94" y="29"/>
                    <a:pt x="97" y="27"/>
                    <a:pt x="94" y="25"/>
                  </a:cubicBezTo>
                  <a:cubicBezTo>
                    <a:pt x="92" y="22"/>
                    <a:pt x="89" y="22"/>
                    <a:pt x="86" y="18"/>
                  </a:cubicBezTo>
                  <a:cubicBezTo>
                    <a:pt x="83" y="13"/>
                    <a:pt x="82" y="13"/>
                    <a:pt x="81" y="9"/>
                  </a:cubicBezTo>
                  <a:cubicBezTo>
                    <a:pt x="81" y="7"/>
                    <a:pt x="80" y="6"/>
                    <a:pt x="79" y="5"/>
                  </a:cubicBezTo>
                  <a:cubicBezTo>
                    <a:pt x="79" y="5"/>
                    <a:pt x="74" y="10"/>
                    <a:pt x="72" y="6"/>
                  </a:cubicBezTo>
                  <a:cubicBezTo>
                    <a:pt x="70" y="2"/>
                    <a:pt x="71" y="2"/>
                    <a:pt x="68" y="2"/>
                  </a:cubicBezTo>
                  <a:cubicBezTo>
                    <a:pt x="65" y="2"/>
                    <a:pt x="63" y="6"/>
                    <a:pt x="61" y="4"/>
                  </a:cubicBezTo>
                  <a:cubicBezTo>
                    <a:pt x="59" y="2"/>
                    <a:pt x="59" y="0"/>
                    <a:pt x="55" y="2"/>
                  </a:cubicBezTo>
                  <a:cubicBezTo>
                    <a:pt x="51" y="3"/>
                    <a:pt x="48" y="3"/>
                    <a:pt x="47" y="3"/>
                  </a:cubicBezTo>
                  <a:cubicBezTo>
                    <a:pt x="47" y="3"/>
                    <a:pt x="47" y="6"/>
                    <a:pt x="43" y="9"/>
                  </a:cubicBezTo>
                  <a:cubicBezTo>
                    <a:pt x="39" y="12"/>
                    <a:pt x="34" y="14"/>
                    <a:pt x="32" y="17"/>
                  </a:cubicBezTo>
                  <a:cubicBezTo>
                    <a:pt x="30" y="21"/>
                    <a:pt x="32" y="20"/>
                    <a:pt x="34" y="22"/>
                  </a:cubicBezTo>
                  <a:cubicBezTo>
                    <a:pt x="36" y="25"/>
                    <a:pt x="34" y="26"/>
                    <a:pt x="32" y="29"/>
                  </a:cubicBezTo>
                  <a:cubicBezTo>
                    <a:pt x="30" y="33"/>
                    <a:pt x="34" y="41"/>
                    <a:pt x="24" y="46"/>
                  </a:cubicBezTo>
                  <a:cubicBezTo>
                    <a:pt x="19" y="49"/>
                    <a:pt x="10" y="55"/>
                    <a:pt x="0" y="61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79"/>
                    <a:pt x="36" y="87"/>
                    <a:pt x="40" y="89"/>
                  </a:cubicBezTo>
                  <a:cubicBezTo>
                    <a:pt x="43" y="92"/>
                    <a:pt x="77" y="119"/>
                    <a:pt x="77" y="119"/>
                  </a:cubicBezTo>
                  <a:cubicBezTo>
                    <a:pt x="100" y="121"/>
                    <a:pt x="100" y="121"/>
                    <a:pt x="100" y="121"/>
                  </a:cubicBezTo>
                  <a:cubicBezTo>
                    <a:pt x="101" y="118"/>
                    <a:pt x="104" y="112"/>
                    <a:pt x="108" y="108"/>
                  </a:cubicBezTo>
                  <a:cubicBezTo>
                    <a:pt x="111" y="104"/>
                    <a:pt x="115" y="105"/>
                    <a:pt x="118" y="107"/>
                  </a:cubicBezTo>
                  <a:cubicBezTo>
                    <a:pt x="118" y="106"/>
                    <a:pt x="118" y="106"/>
                    <a:pt x="119" y="107"/>
                  </a:cubicBezTo>
                  <a:cubicBezTo>
                    <a:pt x="122" y="109"/>
                    <a:pt x="126" y="112"/>
                    <a:pt x="128" y="110"/>
                  </a:cubicBezTo>
                  <a:cubicBezTo>
                    <a:pt x="125" y="107"/>
                    <a:pt x="121" y="103"/>
                    <a:pt x="120" y="100"/>
                  </a:cubicBezTo>
                  <a:cubicBezTo>
                    <a:pt x="118" y="96"/>
                    <a:pt x="122" y="96"/>
                    <a:pt x="119" y="9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2" name="Freeform 316"/>
            <p:cNvSpPr>
              <a:spLocks/>
            </p:cNvSpPr>
            <p:nvPr/>
          </p:nvSpPr>
          <p:spPr bwMode="auto">
            <a:xfrm>
              <a:off x="4895850" y="3360316"/>
              <a:ext cx="434975" cy="166687"/>
            </a:xfrm>
            <a:custGeom>
              <a:avLst/>
              <a:gdLst>
                <a:gd name="T0" fmla="*/ 137 w 243"/>
                <a:gd name="T1" fmla="*/ 87 h 94"/>
                <a:gd name="T2" fmla="*/ 144 w 243"/>
                <a:gd name="T3" fmla="*/ 82 h 94"/>
                <a:gd name="T4" fmla="*/ 167 w 243"/>
                <a:gd name="T5" fmla="*/ 81 h 94"/>
                <a:gd name="T6" fmla="*/ 210 w 243"/>
                <a:gd name="T7" fmla="*/ 74 h 94"/>
                <a:gd name="T8" fmla="*/ 224 w 243"/>
                <a:gd name="T9" fmla="*/ 75 h 94"/>
                <a:gd name="T10" fmla="*/ 235 w 243"/>
                <a:gd name="T11" fmla="*/ 77 h 94"/>
                <a:gd name="T12" fmla="*/ 241 w 243"/>
                <a:gd name="T13" fmla="*/ 74 h 94"/>
                <a:gd name="T14" fmla="*/ 235 w 243"/>
                <a:gd name="T15" fmla="*/ 60 h 94"/>
                <a:gd name="T16" fmla="*/ 233 w 243"/>
                <a:gd name="T17" fmla="*/ 45 h 94"/>
                <a:gd name="T18" fmla="*/ 238 w 243"/>
                <a:gd name="T19" fmla="*/ 37 h 94"/>
                <a:gd name="T20" fmla="*/ 226 w 243"/>
                <a:gd name="T21" fmla="*/ 19 h 94"/>
                <a:gd name="T22" fmla="*/ 215 w 243"/>
                <a:gd name="T23" fmla="*/ 10 h 94"/>
                <a:gd name="T24" fmla="*/ 200 w 243"/>
                <a:gd name="T25" fmla="*/ 9 h 94"/>
                <a:gd name="T26" fmla="*/ 169 w 243"/>
                <a:gd name="T27" fmla="*/ 17 h 94"/>
                <a:gd name="T28" fmla="*/ 140 w 243"/>
                <a:gd name="T29" fmla="*/ 11 h 94"/>
                <a:gd name="T30" fmla="*/ 129 w 243"/>
                <a:gd name="T31" fmla="*/ 7 h 94"/>
                <a:gd name="T32" fmla="*/ 116 w 243"/>
                <a:gd name="T33" fmla="*/ 1 h 94"/>
                <a:gd name="T34" fmla="*/ 72 w 243"/>
                <a:gd name="T35" fmla="*/ 12 h 94"/>
                <a:gd name="T36" fmla="*/ 42 w 243"/>
                <a:gd name="T37" fmla="*/ 14 h 94"/>
                <a:gd name="T38" fmla="*/ 44 w 243"/>
                <a:gd name="T39" fmla="*/ 19 h 94"/>
                <a:gd name="T40" fmla="*/ 38 w 243"/>
                <a:gd name="T41" fmla="*/ 24 h 94"/>
                <a:gd name="T42" fmla="*/ 16 w 243"/>
                <a:gd name="T43" fmla="*/ 25 h 94"/>
                <a:gd name="T44" fmla="*/ 4 w 243"/>
                <a:gd name="T45" fmla="*/ 32 h 94"/>
                <a:gd name="T46" fmla="*/ 7 w 243"/>
                <a:gd name="T47" fmla="*/ 40 h 94"/>
                <a:gd name="T48" fmla="*/ 11 w 243"/>
                <a:gd name="T49" fmla="*/ 41 h 94"/>
                <a:gd name="T50" fmla="*/ 11 w 243"/>
                <a:gd name="T51" fmla="*/ 45 h 94"/>
                <a:gd name="T52" fmla="*/ 12 w 243"/>
                <a:gd name="T53" fmla="*/ 55 h 94"/>
                <a:gd name="T54" fmla="*/ 6 w 243"/>
                <a:gd name="T55" fmla="*/ 58 h 94"/>
                <a:gd name="T56" fmla="*/ 10 w 243"/>
                <a:gd name="T57" fmla="*/ 64 h 94"/>
                <a:gd name="T58" fmla="*/ 20 w 243"/>
                <a:gd name="T59" fmla="*/ 71 h 94"/>
                <a:gd name="T60" fmla="*/ 16 w 243"/>
                <a:gd name="T61" fmla="*/ 79 h 94"/>
                <a:gd name="T62" fmla="*/ 23 w 243"/>
                <a:gd name="T63" fmla="*/ 79 h 94"/>
                <a:gd name="T64" fmla="*/ 25 w 243"/>
                <a:gd name="T65" fmla="*/ 80 h 94"/>
                <a:gd name="T66" fmla="*/ 23 w 243"/>
                <a:gd name="T67" fmla="*/ 91 h 94"/>
                <a:gd name="T68" fmla="*/ 32 w 243"/>
                <a:gd name="T69" fmla="*/ 80 h 94"/>
                <a:gd name="T70" fmla="*/ 58 w 243"/>
                <a:gd name="T71" fmla="*/ 85 h 94"/>
                <a:gd name="T72" fmla="*/ 87 w 243"/>
                <a:gd name="T73" fmla="*/ 91 h 94"/>
                <a:gd name="T74" fmla="*/ 115 w 243"/>
                <a:gd name="T75" fmla="*/ 80 h 94"/>
                <a:gd name="T76" fmla="*/ 129 w 243"/>
                <a:gd name="T77" fmla="*/ 80 h 94"/>
                <a:gd name="T78" fmla="*/ 129 w 243"/>
                <a:gd name="T79" fmla="*/ 90 h 94"/>
                <a:gd name="T80" fmla="*/ 132 w 243"/>
                <a:gd name="T81" fmla="*/ 93 h 9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43"/>
                <a:gd name="T124" fmla="*/ 0 h 94"/>
                <a:gd name="T125" fmla="*/ 243 w 243"/>
                <a:gd name="T126" fmla="*/ 94 h 9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43" h="94">
                  <a:moveTo>
                    <a:pt x="132" y="93"/>
                  </a:moveTo>
                  <a:cubicBezTo>
                    <a:pt x="135" y="92"/>
                    <a:pt x="135" y="87"/>
                    <a:pt x="137" y="87"/>
                  </a:cubicBezTo>
                  <a:cubicBezTo>
                    <a:pt x="139" y="86"/>
                    <a:pt x="135" y="82"/>
                    <a:pt x="137" y="80"/>
                  </a:cubicBezTo>
                  <a:cubicBezTo>
                    <a:pt x="139" y="77"/>
                    <a:pt x="140" y="82"/>
                    <a:pt x="144" y="82"/>
                  </a:cubicBezTo>
                  <a:cubicBezTo>
                    <a:pt x="148" y="82"/>
                    <a:pt x="156" y="78"/>
                    <a:pt x="156" y="78"/>
                  </a:cubicBezTo>
                  <a:cubicBezTo>
                    <a:pt x="156" y="78"/>
                    <a:pt x="162" y="80"/>
                    <a:pt x="167" y="81"/>
                  </a:cubicBezTo>
                  <a:cubicBezTo>
                    <a:pt x="173" y="81"/>
                    <a:pt x="186" y="75"/>
                    <a:pt x="191" y="75"/>
                  </a:cubicBezTo>
                  <a:cubicBezTo>
                    <a:pt x="196" y="75"/>
                    <a:pt x="208" y="74"/>
                    <a:pt x="210" y="74"/>
                  </a:cubicBezTo>
                  <a:cubicBezTo>
                    <a:pt x="211" y="74"/>
                    <a:pt x="214" y="74"/>
                    <a:pt x="218" y="73"/>
                  </a:cubicBezTo>
                  <a:cubicBezTo>
                    <a:pt x="222" y="71"/>
                    <a:pt x="222" y="73"/>
                    <a:pt x="224" y="75"/>
                  </a:cubicBezTo>
                  <a:cubicBezTo>
                    <a:pt x="226" y="77"/>
                    <a:pt x="228" y="73"/>
                    <a:pt x="231" y="73"/>
                  </a:cubicBezTo>
                  <a:cubicBezTo>
                    <a:pt x="234" y="73"/>
                    <a:pt x="233" y="73"/>
                    <a:pt x="235" y="77"/>
                  </a:cubicBezTo>
                  <a:cubicBezTo>
                    <a:pt x="237" y="81"/>
                    <a:pt x="242" y="76"/>
                    <a:pt x="242" y="76"/>
                  </a:cubicBezTo>
                  <a:cubicBezTo>
                    <a:pt x="242" y="75"/>
                    <a:pt x="241" y="74"/>
                    <a:pt x="241" y="74"/>
                  </a:cubicBezTo>
                  <a:cubicBezTo>
                    <a:pt x="238" y="71"/>
                    <a:pt x="243" y="70"/>
                    <a:pt x="239" y="66"/>
                  </a:cubicBezTo>
                  <a:cubicBezTo>
                    <a:pt x="236" y="62"/>
                    <a:pt x="234" y="63"/>
                    <a:pt x="235" y="60"/>
                  </a:cubicBezTo>
                  <a:cubicBezTo>
                    <a:pt x="236" y="58"/>
                    <a:pt x="238" y="61"/>
                    <a:pt x="236" y="55"/>
                  </a:cubicBezTo>
                  <a:cubicBezTo>
                    <a:pt x="233" y="49"/>
                    <a:pt x="233" y="49"/>
                    <a:pt x="233" y="45"/>
                  </a:cubicBezTo>
                  <a:cubicBezTo>
                    <a:pt x="233" y="40"/>
                    <a:pt x="235" y="42"/>
                    <a:pt x="236" y="40"/>
                  </a:cubicBezTo>
                  <a:cubicBezTo>
                    <a:pt x="237" y="39"/>
                    <a:pt x="237" y="37"/>
                    <a:pt x="238" y="37"/>
                  </a:cubicBezTo>
                  <a:cubicBezTo>
                    <a:pt x="237" y="34"/>
                    <a:pt x="235" y="30"/>
                    <a:pt x="232" y="28"/>
                  </a:cubicBezTo>
                  <a:cubicBezTo>
                    <a:pt x="227" y="25"/>
                    <a:pt x="226" y="22"/>
                    <a:pt x="226" y="19"/>
                  </a:cubicBezTo>
                  <a:cubicBezTo>
                    <a:pt x="226" y="17"/>
                    <a:pt x="223" y="15"/>
                    <a:pt x="222" y="13"/>
                  </a:cubicBezTo>
                  <a:cubicBezTo>
                    <a:pt x="221" y="12"/>
                    <a:pt x="222" y="10"/>
                    <a:pt x="215" y="10"/>
                  </a:cubicBezTo>
                  <a:cubicBezTo>
                    <a:pt x="211" y="10"/>
                    <a:pt x="205" y="9"/>
                    <a:pt x="201" y="7"/>
                  </a:cubicBezTo>
                  <a:cubicBezTo>
                    <a:pt x="200" y="8"/>
                    <a:pt x="200" y="9"/>
                    <a:pt x="200" y="9"/>
                  </a:cubicBezTo>
                  <a:cubicBezTo>
                    <a:pt x="198" y="11"/>
                    <a:pt x="186" y="17"/>
                    <a:pt x="183" y="17"/>
                  </a:cubicBezTo>
                  <a:cubicBezTo>
                    <a:pt x="180" y="17"/>
                    <a:pt x="173" y="17"/>
                    <a:pt x="169" y="17"/>
                  </a:cubicBezTo>
                  <a:cubicBezTo>
                    <a:pt x="166" y="17"/>
                    <a:pt x="151" y="17"/>
                    <a:pt x="148" y="16"/>
                  </a:cubicBezTo>
                  <a:cubicBezTo>
                    <a:pt x="146" y="15"/>
                    <a:pt x="141" y="11"/>
                    <a:pt x="140" y="11"/>
                  </a:cubicBezTo>
                  <a:cubicBezTo>
                    <a:pt x="139" y="11"/>
                    <a:pt x="138" y="13"/>
                    <a:pt x="135" y="12"/>
                  </a:cubicBezTo>
                  <a:cubicBezTo>
                    <a:pt x="131" y="10"/>
                    <a:pt x="134" y="9"/>
                    <a:pt x="129" y="7"/>
                  </a:cubicBezTo>
                  <a:cubicBezTo>
                    <a:pt x="125" y="6"/>
                    <a:pt x="122" y="7"/>
                    <a:pt x="120" y="5"/>
                  </a:cubicBezTo>
                  <a:cubicBezTo>
                    <a:pt x="119" y="3"/>
                    <a:pt x="117" y="0"/>
                    <a:pt x="116" y="1"/>
                  </a:cubicBezTo>
                  <a:cubicBezTo>
                    <a:pt x="115" y="1"/>
                    <a:pt x="95" y="1"/>
                    <a:pt x="92" y="2"/>
                  </a:cubicBezTo>
                  <a:cubicBezTo>
                    <a:pt x="89" y="2"/>
                    <a:pt x="76" y="10"/>
                    <a:pt x="72" y="12"/>
                  </a:cubicBezTo>
                  <a:cubicBezTo>
                    <a:pt x="67" y="15"/>
                    <a:pt x="55" y="13"/>
                    <a:pt x="50" y="13"/>
                  </a:cubicBezTo>
                  <a:cubicBezTo>
                    <a:pt x="45" y="13"/>
                    <a:pt x="43" y="13"/>
                    <a:pt x="42" y="14"/>
                  </a:cubicBezTo>
                  <a:cubicBezTo>
                    <a:pt x="41" y="15"/>
                    <a:pt x="39" y="16"/>
                    <a:pt x="42" y="17"/>
                  </a:cubicBezTo>
                  <a:cubicBezTo>
                    <a:pt x="44" y="18"/>
                    <a:pt x="46" y="18"/>
                    <a:pt x="44" y="19"/>
                  </a:cubicBezTo>
                  <a:cubicBezTo>
                    <a:pt x="42" y="20"/>
                    <a:pt x="38" y="19"/>
                    <a:pt x="38" y="21"/>
                  </a:cubicBezTo>
                  <a:cubicBezTo>
                    <a:pt x="38" y="22"/>
                    <a:pt x="40" y="24"/>
                    <a:pt x="38" y="24"/>
                  </a:cubicBezTo>
                  <a:cubicBezTo>
                    <a:pt x="36" y="25"/>
                    <a:pt x="25" y="23"/>
                    <a:pt x="23" y="24"/>
                  </a:cubicBezTo>
                  <a:cubicBezTo>
                    <a:pt x="21" y="25"/>
                    <a:pt x="18" y="25"/>
                    <a:pt x="16" y="25"/>
                  </a:cubicBezTo>
                  <a:cubicBezTo>
                    <a:pt x="13" y="24"/>
                    <a:pt x="8" y="24"/>
                    <a:pt x="6" y="25"/>
                  </a:cubicBezTo>
                  <a:cubicBezTo>
                    <a:pt x="5" y="25"/>
                    <a:pt x="6" y="30"/>
                    <a:pt x="4" y="32"/>
                  </a:cubicBezTo>
                  <a:cubicBezTo>
                    <a:pt x="2" y="34"/>
                    <a:pt x="0" y="37"/>
                    <a:pt x="2" y="38"/>
                  </a:cubicBezTo>
                  <a:cubicBezTo>
                    <a:pt x="4" y="38"/>
                    <a:pt x="6" y="41"/>
                    <a:pt x="7" y="40"/>
                  </a:cubicBezTo>
                  <a:cubicBezTo>
                    <a:pt x="8" y="39"/>
                    <a:pt x="11" y="36"/>
                    <a:pt x="11" y="38"/>
                  </a:cubicBezTo>
                  <a:cubicBezTo>
                    <a:pt x="12" y="39"/>
                    <a:pt x="13" y="41"/>
                    <a:pt x="11" y="41"/>
                  </a:cubicBezTo>
                  <a:cubicBezTo>
                    <a:pt x="9" y="42"/>
                    <a:pt x="6" y="44"/>
                    <a:pt x="6" y="45"/>
                  </a:cubicBezTo>
                  <a:cubicBezTo>
                    <a:pt x="7" y="46"/>
                    <a:pt x="11" y="44"/>
                    <a:pt x="11" y="45"/>
                  </a:cubicBezTo>
                  <a:cubicBezTo>
                    <a:pt x="12" y="45"/>
                    <a:pt x="11" y="46"/>
                    <a:pt x="11" y="49"/>
                  </a:cubicBezTo>
                  <a:cubicBezTo>
                    <a:pt x="11" y="52"/>
                    <a:pt x="16" y="54"/>
                    <a:pt x="12" y="55"/>
                  </a:cubicBezTo>
                  <a:cubicBezTo>
                    <a:pt x="8" y="55"/>
                    <a:pt x="8" y="50"/>
                    <a:pt x="7" y="52"/>
                  </a:cubicBezTo>
                  <a:cubicBezTo>
                    <a:pt x="6" y="55"/>
                    <a:pt x="4" y="57"/>
                    <a:pt x="6" y="58"/>
                  </a:cubicBezTo>
                  <a:cubicBezTo>
                    <a:pt x="7" y="60"/>
                    <a:pt x="8" y="58"/>
                    <a:pt x="11" y="59"/>
                  </a:cubicBezTo>
                  <a:cubicBezTo>
                    <a:pt x="13" y="60"/>
                    <a:pt x="10" y="61"/>
                    <a:pt x="10" y="64"/>
                  </a:cubicBezTo>
                  <a:cubicBezTo>
                    <a:pt x="10" y="66"/>
                    <a:pt x="6" y="66"/>
                    <a:pt x="12" y="68"/>
                  </a:cubicBezTo>
                  <a:cubicBezTo>
                    <a:pt x="18" y="70"/>
                    <a:pt x="19" y="70"/>
                    <a:pt x="20" y="71"/>
                  </a:cubicBezTo>
                  <a:cubicBezTo>
                    <a:pt x="20" y="73"/>
                    <a:pt x="20" y="75"/>
                    <a:pt x="19" y="75"/>
                  </a:cubicBezTo>
                  <a:cubicBezTo>
                    <a:pt x="17" y="76"/>
                    <a:pt x="15" y="79"/>
                    <a:pt x="16" y="79"/>
                  </a:cubicBezTo>
                  <a:cubicBezTo>
                    <a:pt x="17" y="78"/>
                    <a:pt x="20" y="76"/>
                    <a:pt x="22" y="76"/>
                  </a:cubicBezTo>
                  <a:cubicBezTo>
                    <a:pt x="23" y="77"/>
                    <a:pt x="25" y="79"/>
                    <a:pt x="23" y="79"/>
                  </a:cubicBezTo>
                  <a:cubicBezTo>
                    <a:pt x="21" y="79"/>
                    <a:pt x="17" y="80"/>
                    <a:pt x="20" y="80"/>
                  </a:cubicBezTo>
                  <a:cubicBezTo>
                    <a:pt x="22" y="81"/>
                    <a:pt x="25" y="80"/>
                    <a:pt x="25" y="80"/>
                  </a:cubicBezTo>
                  <a:cubicBezTo>
                    <a:pt x="25" y="80"/>
                    <a:pt x="26" y="83"/>
                    <a:pt x="25" y="86"/>
                  </a:cubicBezTo>
                  <a:cubicBezTo>
                    <a:pt x="23" y="88"/>
                    <a:pt x="21" y="91"/>
                    <a:pt x="23" y="91"/>
                  </a:cubicBezTo>
                  <a:cubicBezTo>
                    <a:pt x="25" y="91"/>
                    <a:pt x="27" y="93"/>
                    <a:pt x="28" y="88"/>
                  </a:cubicBezTo>
                  <a:cubicBezTo>
                    <a:pt x="29" y="84"/>
                    <a:pt x="28" y="80"/>
                    <a:pt x="32" y="80"/>
                  </a:cubicBezTo>
                  <a:cubicBezTo>
                    <a:pt x="35" y="80"/>
                    <a:pt x="42" y="85"/>
                    <a:pt x="45" y="87"/>
                  </a:cubicBezTo>
                  <a:cubicBezTo>
                    <a:pt x="47" y="89"/>
                    <a:pt x="57" y="88"/>
                    <a:pt x="58" y="85"/>
                  </a:cubicBezTo>
                  <a:cubicBezTo>
                    <a:pt x="59" y="82"/>
                    <a:pt x="58" y="77"/>
                    <a:pt x="66" y="80"/>
                  </a:cubicBezTo>
                  <a:cubicBezTo>
                    <a:pt x="73" y="83"/>
                    <a:pt x="82" y="92"/>
                    <a:pt x="87" y="91"/>
                  </a:cubicBezTo>
                  <a:cubicBezTo>
                    <a:pt x="92" y="90"/>
                    <a:pt x="105" y="85"/>
                    <a:pt x="107" y="82"/>
                  </a:cubicBezTo>
                  <a:cubicBezTo>
                    <a:pt x="110" y="80"/>
                    <a:pt x="111" y="78"/>
                    <a:pt x="115" y="80"/>
                  </a:cubicBezTo>
                  <a:cubicBezTo>
                    <a:pt x="119" y="82"/>
                    <a:pt x="121" y="83"/>
                    <a:pt x="123" y="81"/>
                  </a:cubicBezTo>
                  <a:cubicBezTo>
                    <a:pt x="126" y="80"/>
                    <a:pt x="128" y="78"/>
                    <a:pt x="129" y="80"/>
                  </a:cubicBezTo>
                  <a:cubicBezTo>
                    <a:pt x="130" y="81"/>
                    <a:pt x="128" y="83"/>
                    <a:pt x="128" y="85"/>
                  </a:cubicBezTo>
                  <a:cubicBezTo>
                    <a:pt x="127" y="86"/>
                    <a:pt x="129" y="89"/>
                    <a:pt x="129" y="90"/>
                  </a:cubicBezTo>
                  <a:cubicBezTo>
                    <a:pt x="129" y="91"/>
                    <a:pt x="128" y="91"/>
                    <a:pt x="127" y="91"/>
                  </a:cubicBezTo>
                  <a:cubicBezTo>
                    <a:pt x="129" y="93"/>
                    <a:pt x="131" y="94"/>
                    <a:pt x="132" y="9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3" name="Freeform 317"/>
            <p:cNvSpPr>
              <a:spLocks/>
            </p:cNvSpPr>
            <p:nvPr/>
          </p:nvSpPr>
          <p:spPr bwMode="auto">
            <a:xfrm>
              <a:off x="5092700" y="3622253"/>
              <a:ext cx="484188" cy="388938"/>
            </a:xfrm>
            <a:custGeom>
              <a:avLst/>
              <a:gdLst>
                <a:gd name="T0" fmla="*/ 167 w 271"/>
                <a:gd name="T1" fmla="*/ 51 h 217"/>
                <a:gd name="T2" fmla="*/ 164 w 271"/>
                <a:gd name="T3" fmla="*/ 45 h 217"/>
                <a:gd name="T4" fmla="*/ 130 w 271"/>
                <a:gd name="T5" fmla="*/ 43 h 217"/>
                <a:gd name="T6" fmla="*/ 93 w 271"/>
                <a:gd name="T7" fmla="*/ 13 h 217"/>
                <a:gd name="T8" fmla="*/ 75 w 271"/>
                <a:gd name="T9" fmla="*/ 3 h 217"/>
                <a:gd name="T10" fmla="*/ 59 w 271"/>
                <a:gd name="T11" fmla="*/ 0 h 217"/>
                <a:gd name="T12" fmla="*/ 34 w 271"/>
                <a:gd name="T13" fmla="*/ 9 h 217"/>
                <a:gd name="T14" fmla="*/ 42 w 271"/>
                <a:gd name="T15" fmla="*/ 23 h 217"/>
                <a:gd name="T16" fmla="*/ 34 w 271"/>
                <a:gd name="T17" fmla="*/ 32 h 217"/>
                <a:gd name="T18" fmla="*/ 27 w 271"/>
                <a:gd name="T19" fmla="*/ 32 h 217"/>
                <a:gd name="T20" fmla="*/ 18 w 271"/>
                <a:gd name="T21" fmla="*/ 41 h 217"/>
                <a:gd name="T22" fmla="*/ 3 w 271"/>
                <a:gd name="T23" fmla="*/ 36 h 217"/>
                <a:gd name="T24" fmla="*/ 1 w 271"/>
                <a:gd name="T25" fmla="*/ 48 h 217"/>
                <a:gd name="T26" fmla="*/ 0 w 271"/>
                <a:gd name="T27" fmla="*/ 51 h 217"/>
                <a:gd name="T28" fmla="*/ 3 w 271"/>
                <a:gd name="T29" fmla="*/ 56 h 217"/>
                <a:gd name="T30" fmla="*/ 11 w 271"/>
                <a:gd name="T31" fmla="*/ 64 h 217"/>
                <a:gd name="T32" fmla="*/ 30 w 271"/>
                <a:gd name="T33" fmla="*/ 95 h 217"/>
                <a:gd name="T34" fmla="*/ 34 w 271"/>
                <a:gd name="T35" fmla="*/ 104 h 217"/>
                <a:gd name="T36" fmla="*/ 46 w 271"/>
                <a:gd name="T37" fmla="*/ 114 h 217"/>
                <a:gd name="T38" fmla="*/ 56 w 271"/>
                <a:gd name="T39" fmla="*/ 133 h 217"/>
                <a:gd name="T40" fmla="*/ 59 w 271"/>
                <a:gd name="T41" fmla="*/ 154 h 217"/>
                <a:gd name="T42" fmla="*/ 76 w 271"/>
                <a:gd name="T43" fmla="*/ 170 h 217"/>
                <a:gd name="T44" fmla="*/ 90 w 271"/>
                <a:gd name="T45" fmla="*/ 195 h 217"/>
                <a:gd name="T46" fmla="*/ 102 w 271"/>
                <a:gd name="T47" fmla="*/ 210 h 217"/>
                <a:gd name="T48" fmla="*/ 104 w 271"/>
                <a:gd name="T49" fmla="*/ 216 h 217"/>
                <a:gd name="T50" fmla="*/ 108 w 271"/>
                <a:gd name="T51" fmla="*/ 214 h 217"/>
                <a:gd name="T52" fmla="*/ 113 w 271"/>
                <a:gd name="T53" fmla="*/ 203 h 217"/>
                <a:gd name="T54" fmla="*/ 122 w 271"/>
                <a:gd name="T55" fmla="*/ 204 h 217"/>
                <a:gd name="T56" fmla="*/ 154 w 271"/>
                <a:gd name="T57" fmla="*/ 206 h 217"/>
                <a:gd name="T58" fmla="*/ 160 w 271"/>
                <a:gd name="T59" fmla="*/ 208 h 217"/>
                <a:gd name="T60" fmla="*/ 186 w 271"/>
                <a:gd name="T61" fmla="*/ 187 h 217"/>
                <a:gd name="T62" fmla="*/ 211 w 271"/>
                <a:gd name="T63" fmla="*/ 184 h 217"/>
                <a:gd name="T64" fmla="*/ 263 w 271"/>
                <a:gd name="T65" fmla="*/ 169 h 217"/>
                <a:gd name="T66" fmla="*/ 269 w 271"/>
                <a:gd name="T67" fmla="*/ 143 h 217"/>
                <a:gd name="T68" fmla="*/ 265 w 271"/>
                <a:gd name="T69" fmla="*/ 133 h 217"/>
                <a:gd name="T70" fmla="*/ 232 w 271"/>
                <a:gd name="T71" fmla="*/ 130 h 217"/>
                <a:gd name="T72" fmla="*/ 222 w 271"/>
                <a:gd name="T73" fmla="*/ 115 h 217"/>
                <a:gd name="T74" fmla="*/ 215 w 271"/>
                <a:gd name="T75" fmla="*/ 109 h 217"/>
                <a:gd name="T76" fmla="*/ 215 w 271"/>
                <a:gd name="T77" fmla="*/ 107 h 217"/>
                <a:gd name="T78" fmla="*/ 207 w 271"/>
                <a:gd name="T79" fmla="*/ 100 h 217"/>
                <a:gd name="T80" fmla="*/ 207 w 271"/>
                <a:gd name="T81" fmla="*/ 100 h 217"/>
                <a:gd name="T82" fmla="*/ 207 w 271"/>
                <a:gd name="T83" fmla="*/ 101 h 217"/>
                <a:gd name="T84" fmla="*/ 196 w 271"/>
                <a:gd name="T85" fmla="*/ 86 h 217"/>
                <a:gd name="T86" fmla="*/ 201 w 271"/>
                <a:gd name="T87" fmla="*/ 81 h 217"/>
                <a:gd name="T88" fmla="*/ 200 w 271"/>
                <a:gd name="T89" fmla="*/ 77 h 217"/>
                <a:gd name="T90" fmla="*/ 192 w 271"/>
                <a:gd name="T91" fmla="*/ 72 h 217"/>
                <a:gd name="T92" fmla="*/ 187 w 271"/>
                <a:gd name="T93" fmla="*/ 69 h 217"/>
                <a:gd name="T94" fmla="*/ 178 w 271"/>
                <a:gd name="T95" fmla="*/ 52 h 217"/>
                <a:gd name="T96" fmla="*/ 178 w 271"/>
                <a:gd name="T97" fmla="*/ 52 h 217"/>
                <a:gd name="T98" fmla="*/ 167 w 271"/>
                <a:gd name="T99" fmla="*/ 51 h 21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71"/>
                <a:gd name="T151" fmla="*/ 0 h 217"/>
                <a:gd name="T152" fmla="*/ 271 w 271"/>
                <a:gd name="T153" fmla="*/ 217 h 21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71" h="217">
                  <a:moveTo>
                    <a:pt x="167" y="51"/>
                  </a:moveTo>
                  <a:cubicBezTo>
                    <a:pt x="164" y="45"/>
                    <a:pt x="164" y="45"/>
                    <a:pt x="164" y="45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30" y="43"/>
                    <a:pt x="96" y="16"/>
                    <a:pt x="93" y="13"/>
                  </a:cubicBezTo>
                  <a:cubicBezTo>
                    <a:pt x="89" y="11"/>
                    <a:pt x="75" y="3"/>
                    <a:pt x="75" y="3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4" y="9"/>
                    <a:pt x="39" y="17"/>
                    <a:pt x="42" y="23"/>
                  </a:cubicBezTo>
                  <a:cubicBezTo>
                    <a:pt x="46" y="28"/>
                    <a:pt x="36" y="29"/>
                    <a:pt x="34" y="32"/>
                  </a:cubicBezTo>
                  <a:cubicBezTo>
                    <a:pt x="32" y="34"/>
                    <a:pt x="31" y="32"/>
                    <a:pt x="27" y="32"/>
                  </a:cubicBezTo>
                  <a:cubicBezTo>
                    <a:pt x="23" y="32"/>
                    <a:pt x="23" y="41"/>
                    <a:pt x="18" y="41"/>
                  </a:cubicBezTo>
                  <a:cubicBezTo>
                    <a:pt x="15" y="41"/>
                    <a:pt x="7" y="38"/>
                    <a:pt x="3" y="36"/>
                  </a:cubicBezTo>
                  <a:cubicBezTo>
                    <a:pt x="3" y="40"/>
                    <a:pt x="2" y="44"/>
                    <a:pt x="1" y="48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3"/>
                    <a:pt x="1" y="56"/>
                    <a:pt x="3" y="56"/>
                  </a:cubicBezTo>
                  <a:cubicBezTo>
                    <a:pt x="5" y="55"/>
                    <a:pt x="9" y="59"/>
                    <a:pt x="11" y="64"/>
                  </a:cubicBezTo>
                  <a:cubicBezTo>
                    <a:pt x="14" y="70"/>
                    <a:pt x="29" y="93"/>
                    <a:pt x="30" y="95"/>
                  </a:cubicBezTo>
                  <a:cubicBezTo>
                    <a:pt x="31" y="98"/>
                    <a:pt x="33" y="101"/>
                    <a:pt x="34" y="104"/>
                  </a:cubicBezTo>
                  <a:cubicBezTo>
                    <a:pt x="34" y="107"/>
                    <a:pt x="43" y="112"/>
                    <a:pt x="46" y="114"/>
                  </a:cubicBezTo>
                  <a:cubicBezTo>
                    <a:pt x="49" y="116"/>
                    <a:pt x="54" y="125"/>
                    <a:pt x="56" y="133"/>
                  </a:cubicBezTo>
                  <a:cubicBezTo>
                    <a:pt x="58" y="140"/>
                    <a:pt x="55" y="147"/>
                    <a:pt x="59" y="154"/>
                  </a:cubicBezTo>
                  <a:cubicBezTo>
                    <a:pt x="62" y="160"/>
                    <a:pt x="73" y="168"/>
                    <a:pt x="76" y="170"/>
                  </a:cubicBezTo>
                  <a:cubicBezTo>
                    <a:pt x="78" y="172"/>
                    <a:pt x="86" y="188"/>
                    <a:pt x="90" y="195"/>
                  </a:cubicBezTo>
                  <a:cubicBezTo>
                    <a:pt x="95" y="202"/>
                    <a:pt x="101" y="207"/>
                    <a:pt x="102" y="210"/>
                  </a:cubicBezTo>
                  <a:cubicBezTo>
                    <a:pt x="103" y="212"/>
                    <a:pt x="104" y="214"/>
                    <a:pt x="104" y="216"/>
                  </a:cubicBezTo>
                  <a:cubicBezTo>
                    <a:pt x="106" y="217"/>
                    <a:pt x="108" y="216"/>
                    <a:pt x="108" y="214"/>
                  </a:cubicBezTo>
                  <a:cubicBezTo>
                    <a:pt x="109" y="210"/>
                    <a:pt x="109" y="204"/>
                    <a:pt x="113" y="203"/>
                  </a:cubicBezTo>
                  <a:cubicBezTo>
                    <a:pt x="116" y="203"/>
                    <a:pt x="117" y="204"/>
                    <a:pt x="122" y="204"/>
                  </a:cubicBezTo>
                  <a:cubicBezTo>
                    <a:pt x="128" y="204"/>
                    <a:pt x="151" y="204"/>
                    <a:pt x="154" y="206"/>
                  </a:cubicBezTo>
                  <a:cubicBezTo>
                    <a:pt x="157" y="207"/>
                    <a:pt x="157" y="208"/>
                    <a:pt x="160" y="208"/>
                  </a:cubicBezTo>
                  <a:cubicBezTo>
                    <a:pt x="163" y="207"/>
                    <a:pt x="173" y="186"/>
                    <a:pt x="186" y="187"/>
                  </a:cubicBezTo>
                  <a:cubicBezTo>
                    <a:pt x="199" y="187"/>
                    <a:pt x="205" y="186"/>
                    <a:pt x="211" y="184"/>
                  </a:cubicBezTo>
                  <a:cubicBezTo>
                    <a:pt x="218" y="183"/>
                    <a:pt x="263" y="169"/>
                    <a:pt x="263" y="169"/>
                  </a:cubicBezTo>
                  <a:cubicBezTo>
                    <a:pt x="263" y="169"/>
                    <a:pt x="271" y="149"/>
                    <a:pt x="269" y="143"/>
                  </a:cubicBezTo>
                  <a:cubicBezTo>
                    <a:pt x="268" y="138"/>
                    <a:pt x="265" y="133"/>
                    <a:pt x="265" y="133"/>
                  </a:cubicBezTo>
                  <a:cubicBezTo>
                    <a:pt x="232" y="130"/>
                    <a:pt x="232" y="130"/>
                    <a:pt x="232" y="130"/>
                  </a:cubicBezTo>
                  <a:cubicBezTo>
                    <a:pt x="222" y="115"/>
                    <a:pt x="222" y="115"/>
                    <a:pt x="222" y="115"/>
                  </a:cubicBezTo>
                  <a:cubicBezTo>
                    <a:pt x="220" y="113"/>
                    <a:pt x="218" y="111"/>
                    <a:pt x="215" y="109"/>
                  </a:cubicBezTo>
                  <a:cubicBezTo>
                    <a:pt x="214" y="108"/>
                    <a:pt x="214" y="108"/>
                    <a:pt x="215" y="107"/>
                  </a:cubicBezTo>
                  <a:cubicBezTo>
                    <a:pt x="213" y="106"/>
                    <a:pt x="210" y="103"/>
                    <a:pt x="207" y="100"/>
                  </a:cubicBezTo>
                  <a:cubicBezTo>
                    <a:pt x="207" y="100"/>
                    <a:pt x="207" y="100"/>
                    <a:pt x="207" y="100"/>
                  </a:cubicBezTo>
                  <a:cubicBezTo>
                    <a:pt x="207" y="101"/>
                    <a:pt x="207" y="101"/>
                    <a:pt x="207" y="101"/>
                  </a:cubicBezTo>
                  <a:cubicBezTo>
                    <a:pt x="206" y="100"/>
                    <a:pt x="197" y="88"/>
                    <a:pt x="196" y="86"/>
                  </a:cubicBezTo>
                  <a:cubicBezTo>
                    <a:pt x="196" y="83"/>
                    <a:pt x="200" y="83"/>
                    <a:pt x="201" y="81"/>
                  </a:cubicBezTo>
                  <a:cubicBezTo>
                    <a:pt x="201" y="79"/>
                    <a:pt x="203" y="78"/>
                    <a:pt x="200" y="77"/>
                  </a:cubicBezTo>
                  <a:cubicBezTo>
                    <a:pt x="197" y="75"/>
                    <a:pt x="193" y="74"/>
                    <a:pt x="192" y="72"/>
                  </a:cubicBezTo>
                  <a:cubicBezTo>
                    <a:pt x="192" y="69"/>
                    <a:pt x="190" y="71"/>
                    <a:pt x="187" y="69"/>
                  </a:cubicBezTo>
                  <a:cubicBezTo>
                    <a:pt x="185" y="67"/>
                    <a:pt x="181" y="59"/>
                    <a:pt x="178" y="52"/>
                  </a:cubicBezTo>
                  <a:cubicBezTo>
                    <a:pt x="178" y="52"/>
                    <a:pt x="178" y="52"/>
                    <a:pt x="178" y="52"/>
                  </a:cubicBezTo>
                  <a:lnTo>
                    <a:pt x="167" y="51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4" name="Freeform 318"/>
            <p:cNvSpPr>
              <a:spLocks/>
            </p:cNvSpPr>
            <p:nvPr/>
          </p:nvSpPr>
          <p:spPr bwMode="auto">
            <a:xfrm>
              <a:off x="5097463" y="3595266"/>
              <a:ext cx="100012" cy="100012"/>
            </a:xfrm>
            <a:custGeom>
              <a:avLst/>
              <a:gdLst>
                <a:gd name="T0" fmla="*/ 15 w 56"/>
                <a:gd name="T1" fmla="*/ 56 h 56"/>
                <a:gd name="T2" fmla="*/ 24 w 56"/>
                <a:gd name="T3" fmla="*/ 47 h 56"/>
                <a:gd name="T4" fmla="*/ 31 w 56"/>
                <a:gd name="T5" fmla="*/ 47 h 56"/>
                <a:gd name="T6" fmla="*/ 39 w 56"/>
                <a:gd name="T7" fmla="*/ 38 h 56"/>
                <a:gd name="T8" fmla="*/ 31 w 56"/>
                <a:gd name="T9" fmla="*/ 24 h 56"/>
                <a:gd name="T10" fmla="*/ 56 w 56"/>
                <a:gd name="T11" fmla="*/ 15 h 56"/>
                <a:gd name="T12" fmla="*/ 50 w 56"/>
                <a:gd name="T13" fmla="*/ 0 h 56"/>
                <a:gd name="T14" fmla="*/ 25 w 56"/>
                <a:gd name="T15" fmla="*/ 13 h 56"/>
                <a:gd name="T16" fmla="*/ 10 w 56"/>
                <a:gd name="T17" fmla="*/ 4 h 56"/>
                <a:gd name="T18" fmla="*/ 10 w 56"/>
                <a:gd name="T19" fmla="*/ 10 h 56"/>
                <a:gd name="T20" fmla="*/ 8 w 56"/>
                <a:gd name="T21" fmla="*/ 29 h 56"/>
                <a:gd name="T22" fmla="*/ 2 w 56"/>
                <a:gd name="T23" fmla="*/ 45 h 56"/>
                <a:gd name="T24" fmla="*/ 0 w 56"/>
                <a:gd name="T25" fmla="*/ 51 h 56"/>
                <a:gd name="T26" fmla="*/ 0 w 56"/>
                <a:gd name="T27" fmla="*/ 51 h 56"/>
                <a:gd name="T28" fmla="*/ 15 w 56"/>
                <a:gd name="T29" fmla="*/ 56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6"/>
                <a:gd name="T46" fmla="*/ 0 h 56"/>
                <a:gd name="T47" fmla="*/ 56 w 56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6" h="56">
                  <a:moveTo>
                    <a:pt x="15" y="56"/>
                  </a:moveTo>
                  <a:cubicBezTo>
                    <a:pt x="20" y="56"/>
                    <a:pt x="20" y="47"/>
                    <a:pt x="24" y="47"/>
                  </a:cubicBezTo>
                  <a:cubicBezTo>
                    <a:pt x="28" y="47"/>
                    <a:pt x="29" y="49"/>
                    <a:pt x="31" y="47"/>
                  </a:cubicBezTo>
                  <a:cubicBezTo>
                    <a:pt x="33" y="44"/>
                    <a:pt x="43" y="43"/>
                    <a:pt x="39" y="38"/>
                  </a:cubicBezTo>
                  <a:cubicBezTo>
                    <a:pt x="36" y="32"/>
                    <a:pt x="31" y="24"/>
                    <a:pt x="31" y="24"/>
                  </a:cubicBezTo>
                  <a:cubicBezTo>
                    <a:pt x="56" y="15"/>
                    <a:pt x="56" y="15"/>
                    <a:pt x="56" y="15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38" y="6"/>
                    <a:pt x="27" y="13"/>
                    <a:pt x="25" y="13"/>
                  </a:cubicBezTo>
                  <a:cubicBezTo>
                    <a:pt x="21" y="13"/>
                    <a:pt x="10" y="4"/>
                    <a:pt x="10" y="4"/>
                  </a:cubicBezTo>
                  <a:cubicBezTo>
                    <a:pt x="10" y="6"/>
                    <a:pt x="10" y="8"/>
                    <a:pt x="10" y="10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6" y="34"/>
                    <a:pt x="2" y="42"/>
                    <a:pt x="2" y="45"/>
                  </a:cubicBezTo>
                  <a:cubicBezTo>
                    <a:pt x="1" y="46"/>
                    <a:pt x="1" y="48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4" y="53"/>
                    <a:pt x="12" y="56"/>
                    <a:pt x="15" y="5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5" name="Freeform 319"/>
            <p:cNvSpPr>
              <a:spLocks/>
            </p:cNvSpPr>
            <p:nvPr/>
          </p:nvSpPr>
          <p:spPr bwMode="auto">
            <a:xfrm>
              <a:off x="5105400" y="3555578"/>
              <a:ext cx="36513" cy="41275"/>
            </a:xfrm>
            <a:custGeom>
              <a:avLst/>
              <a:gdLst>
                <a:gd name="T0" fmla="*/ 19 w 21"/>
                <a:gd name="T1" fmla="*/ 8 h 23"/>
                <a:gd name="T2" fmla="*/ 10 w 21"/>
                <a:gd name="T3" fmla="*/ 0 h 23"/>
                <a:gd name="T4" fmla="*/ 9 w 21"/>
                <a:gd name="T5" fmla="*/ 2 h 23"/>
                <a:gd name="T6" fmla="*/ 2 w 21"/>
                <a:gd name="T7" fmla="*/ 19 h 23"/>
                <a:gd name="T8" fmla="*/ 0 w 21"/>
                <a:gd name="T9" fmla="*/ 22 h 23"/>
                <a:gd name="T10" fmla="*/ 7 w 21"/>
                <a:gd name="T11" fmla="*/ 23 h 23"/>
                <a:gd name="T12" fmla="*/ 19 w 21"/>
                <a:gd name="T13" fmla="*/ 8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"/>
                <a:gd name="T22" fmla="*/ 0 h 23"/>
                <a:gd name="T23" fmla="*/ 21 w 21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" h="23">
                  <a:moveTo>
                    <a:pt x="19" y="8"/>
                  </a:moveTo>
                  <a:cubicBezTo>
                    <a:pt x="18" y="5"/>
                    <a:pt x="13" y="2"/>
                    <a:pt x="10" y="0"/>
                  </a:cubicBezTo>
                  <a:cubicBezTo>
                    <a:pt x="9" y="1"/>
                    <a:pt x="9" y="2"/>
                    <a:pt x="9" y="2"/>
                  </a:cubicBezTo>
                  <a:cubicBezTo>
                    <a:pt x="6" y="6"/>
                    <a:pt x="3" y="17"/>
                    <a:pt x="2" y="19"/>
                  </a:cubicBezTo>
                  <a:cubicBezTo>
                    <a:pt x="1" y="20"/>
                    <a:pt x="0" y="21"/>
                    <a:pt x="0" y="22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3"/>
                    <a:pt x="21" y="11"/>
                    <a:pt x="19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6" name="Freeform 320"/>
            <p:cNvSpPr>
              <a:spLocks/>
            </p:cNvSpPr>
            <p:nvPr/>
          </p:nvSpPr>
          <p:spPr bwMode="auto">
            <a:xfrm>
              <a:off x="5100638" y="3611141"/>
              <a:ext cx="15875" cy="36512"/>
            </a:xfrm>
            <a:custGeom>
              <a:avLst/>
              <a:gdLst>
                <a:gd name="T0" fmla="*/ 0 w 8"/>
                <a:gd name="T1" fmla="*/ 10 h 20"/>
                <a:gd name="T2" fmla="*/ 6 w 8"/>
                <a:gd name="T3" fmla="*/ 20 h 20"/>
                <a:gd name="T4" fmla="*/ 8 w 8"/>
                <a:gd name="T5" fmla="*/ 1 h 20"/>
                <a:gd name="T6" fmla="*/ 0 w 8"/>
                <a:gd name="T7" fmla="*/ 10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20"/>
                <a:gd name="T14" fmla="*/ 8 w 8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20">
                  <a:moveTo>
                    <a:pt x="0" y="10"/>
                  </a:moveTo>
                  <a:cubicBezTo>
                    <a:pt x="0" y="18"/>
                    <a:pt x="6" y="20"/>
                    <a:pt x="6" y="2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" y="0"/>
                    <a:pt x="0" y="3"/>
                    <a:pt x="0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7" name="Freeform 321"/>
            <p:cNvSpPr>
              <a:spLocks/>
            </p:cNvSpPr>
            <p:nvPr/>
          </p:nvSpPr>
          <p:spPr bwMode="auto">
            <a:xfrm>
              <a:off x="5081588" y="3595266"/>
              <a:ext cx="36512" cy="119062"/>
            </a:xfrm>
            <a:custGeom>
              <a:avLst/>
              <a:gdLst>
                <a:gd name="T0" fmla="*/ 11 w 20"/>
                <a:gd name="T1" fmla="*/ 45 h 66"/>
                <a:gd name="T2" fmla="*/ 17 w 20"/>
                <a:gd name="T3" fmla="*/ 29 h 66"/>
                <a:gd name="T4" fmla="*/ 11 w 20"/>
                <a:gd name="T5" fmla="*/ 19 h 66"/>
                <a:gd name="T6" fmla="*/ 19 w 20"/>
                <a:gd name="T7" fmla="*/ 10 h 66"/>
                <a:gd name="T8" fmla="*/ 20 w 20"/>
                <a:gd name="T9" fmla="*/ 1 h 66"/>
                <a:gd name="T10" fmla="*/ 13 w 20"/>
                <a:gd name="T11" fmla="*/ 0 h 66"/>
                <a:gd name="T12" fmla="*/ 10 w 20"/>
                <a:gd name="T13" fmla="*/ 5 h 66"/>
                <a:gd name="T14" fmla="*/ 4 w 20"/>
                <a:gd name="T15" fmla="*/ 20 h 66"/>
                <a:gd name="T16" fmla="*/ 0 w 20"/>
                <a:gd name="T17" fmla="*/ 25 h 66"/>
                <a:gd name="T18" fmla="*/ 5 w 20"/>
                <a:gd name="T19" fmla="*/ 66 h 66"/>
                <a:gd name="T20" fmla="*/ 6 w 20"/>
                <a:gd name="T21" fmla="*/ 65 h 66"/>
                <a:gd name="T22" fmla="*/ 6 w 20"/>
                <a:gd name="T23" fmla="*/ 66 h 66"/>
                <a:gd name="T24" fmla="*/ 7 w 20"/>
                <a:gd name="T25" fmla="*/ 63 h 66"/>
                <a:gd name="T26" fmla="*/ 11 w 20"/>
                <a:gd name="T27" fmla="*/ 45 h 6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"/>
                <a:gd name="T43" fmla="*/ 0 h 66"/>
                <a:gd name="T44" fmla="*/ 20 w 20"/>
                <a:gd name="T45" fmla="*/ 66 h 6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" h="66">
                  <a:moveTo>
                    <a:pt x="11" y="45"/>
                  </a:moveTo>
                  <a:cubicBezTo>
                    <a:pt x="11" y="42"/>
                    <a:pt x="15" y="34"/>
                    <a:pt x="17" y="29"/>
                  </a:cubicBezTo>
                  <a:cubicBezTo>
                    <a:pt x="17" y="29"/>
                    <a:pt x="11" y="27"/>
                    <a:pt x="11" y="19"/>
                  </a:cubicBezTo>
                  <a:cubicBezTo>
                    <a:pt x="11" y="12"/>
                    <a:pt x="12" y="9"/>
                    <a:pt x="19" y="10"/>
                  </a:cubicBezTo>
                  <a:cubicBezTo>
                    <a:pt x="19" y="6"/>
                    <a:pt x="20" y="1"/>
                    <a:pt x="20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1"/>
                    <a:pt x="11" y="2"/>
                    <a:pt x="10" y="5"/>
                  </a:cubicBezTo>
                  <a:cubicBezTo>
                    <a:pt x="8" y="11"/>
                    <a:pt x="6" y="17"/>
                    <a:pt x="4" y="20"/>
                  </a:cubicBezTo>
                  <a:cubicBezTo>
                    <a:pt x="4" y="22"/>
                    <a:pt x="2" y="24"/>
                    <a:pt x="0" y="25"/>
                  </a:cubicBezTo>
                  <a:cubicBezTo>
                    <a:pt x="2" y="38"/>
                    <a:pt x="4" y="56"/>
                    <a:pt x="5" y="66"/>
                  </a:cubicBezTo>
                  <a:cubicBezTo>
                    <a:pt x="6" y="64"/>
                    <a:pt x="7" y="64"/>
                    <a:pt x="6" y="65"/>
                  </a:cubicBezTo>
                  <a:cubicBezTo>
                    <a:pt x="6" y="65"/>
                    <a:pt x="6" y="66"/>
                    <a:pt x="6" y="66"/>
                  </a:cubicBezTo>
                  <a:cubicBezTo>
                    <a:pt x="7" y="63"/>
                    <a:pt x="7" y="63"/>
                    <a:pt x="7" y="63"/>
                  </a:cubicBezTo>
                  <a:cubicBezTo>
                    <a:pt x="8" y="56"/>
                    <a:pt x="10" y="47"/>
                    <a:pt x="11" y="4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8" name="Freeform 322"/>
            <p:cNvSpPr>
              <a:spLocks/>
            </p:cNvSpPr>
            <p:nvPr/>
          </p:nvSpPr>
          <p:spPr bwMode="auto">
            <a:xfrm>
              <a:off x="5462588" y="3776241"/>
              <a:ext cx="19050" cy="38100"/>
            </a:xfrm>
            <a:custGeom>
              <a:avLst/>
              <a:gdLst>
                <a:gd name="T0" fmla="*/ 8 w 11"/>
                <a:gd name="T1" fmla="*/ 21 h 21"/>
                <a:gd name="T2" fmla="*/ 11 w 11"/>
                <a:gd name="T3" fmla="*/ 15 h 21"/>
                <a:gd name="T4" fmla="*/ 11 w 11"/>
                <a:gd name="T5" fmla="*/ 6 h 21"/>
                <a:gd name="T6" fmla="*/ 6 w 11"/>
                <a:gd name="T7" fmla="*/ 1 h 21"/>
                <a:gd name="T8" fmla="*/ 2 w 11"/>
                <a:gd name="T9" fmla="*/ 7 h 21"/>
                <a:gd name="T10" fmla="*/ 0 w 11"/>
                <a:gd name="T11" fmla="*/ 14 h 21"/>
                <a:gd name="T12" fmla="*/ 0 w 11"/>
                <a:gd name="T13" fmla="*/ 14 h 21"/>
                <a:gd name="T14" fmla="*/ 8 w 11"/>
                <a:gd name="T15" fmla="*/ 21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"/>
                <a:gd name="T25" fmla="*/ 0 h 21"/>
                <a:gd name="T26" fmla="*/ 11 w 11"/>
                <a:gd name="T27" fmla="*/ 21 h 2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" h="21">
                  <a:moveTo>
                    <a:pt x="8" y="21"/>
                  </a:moveTo>
                  <a:cubicBezTo>
                    <a:pt x="9" y="19"/>
                    <a:pt x="11" y="18"/>
                    <a:pt x="11" y="15"/>
                  </a:cubicBezTo>
                  <a:cubicBezTo>
                    <a:pt x="11" y="11"/>
                    <a:pt x="11" y="8"/>
                    <a:pt x="11" y="6"/>
                  </a:cubicBezTo>
                  <a:cubicBezTo>
                    <a:pt x="11" y="3"/>
                    <a:pt x="8" y="0"/>
                    <a:pt x="6" y="1"/>
                  </a:cubicBezTo>
                  <a:cubicBezTo>
                    <a:pt x="5" y="1"/>
                    <a:pt x="3" y="2"/>
                    <a:pt x="2" y="7"/>
                  </a:cubicBezTo>
                  <a:cubicBezTo>
                    <a:pt x="1" y="9"/>
                    <a:pt x="1" y="12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3" y="17"/>
                    <a:pt x="6" y="20"/>
                    <a:pt x="8" y="2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9" name="Freeform 323"/>
            <p:cNvSpPr>
              <a:spLocks/>
            </p:cNvSpPr>
            <p:nvPr/>
          </p:nvSpPr>
          <p:spPr bwMode="auto">
            <a:xfrm>
              <a:off x="5273675" y="3946103"/>
              <a:ext cx="242888" cy="153988"/>
            </a:xfrm>
            <a:custGeom>
              <a:avLst/>
              <a:gdLst>
                <a:gd name="T0" fmla="*/ 122 w 136"/>
                <a:gd name="T1" fmla="*/ 0 h 86"/>
                <a:gd name="T2" fmla="*/ 110 w 136"/>
                <a:gd name="T3" fmla="*/ 3 h 86"/>
                <a:gd name="T4" fmla="*/ 85 w 136"/>
                <a:gd name="T5" fmla="*/ 6 h 86"/>
                <a:gd name="T6" fmla="*/ 59 w 136"/>
                <a:gd name="T7" fmla="*/ 27 h 86"/>
                <a:gd name="T8" fmla="*/ 53 w 136"/>
                <a:gd name="T9" fmla="*/ 25 h 86"/>
                <a:gd name="T10" fmla="*/ 21 w 136"/>
                <a:gd name="T11" fmla="*/ 23 h 86"/>
                <a:gd name="T12" fmla="*/ 12 w 136"/>
                <a:gd name="T13" fmla="*/ 22 h 86"/>
                <a:gd name="T14" fmla="*/ 7 w 136"/>
                <a:gd name="T15" fmla="*/ 33 h 86"/>
                <a:gd name="T16" fmla="*/ 3 w 136"/>
                <a:gd name="T17" fmla="*/ 35 h 86"/>
                <a:gd name="T18" fmla="*/ 2 w 136"/>
                <a:gd name="T19" fmla="*/ 41 h 86"/>
                <a:gd name="T20" fmla="*/ 8 w 136"/>
                <a:gd name="T21" fmla="*/ 71 h 86"/>
                <a:gd name="T22" fmla="*/ 14 w 136"/>
                <a:gd name="T23" fmla="*/ 83 h 86"/>
                <a:gd name="T24" fmla="*/ 34 w 136"/>
                <a:gd name="T25" fmla="*/ 80 h 86"/>
                <a:gd name="T26" fmla="*/ 49 w 136"/>
                <a:gd name="T27" fmla="*/ 75 h 86"/>
                <a:gd name="T28" fmla="*/ 67 w 136"/>
                <a:gd name="T29" fmla="*/ 67 h 86"/>
                <a:gd name="T30" fmla="*/ 89 w 136"/>
                <a:gd name="T31" fmla="*/ 59 h 86"/>
                <a:gd name="T32" fmla="*/ 120 w 136"/>
                <a:gd name="T33" fmla="*/ 48 h 86"/>
                <a:gd name="T34" fmla="*/ 126 w 136"/>
                <a:gd name="T35" fmla="*/ 38 h 86"/>
                <a:gd name="T36" fmla="*/ 136 w 136"/>
                <a:gd name="T37" fmla="*/ 32 h 86"/>
                <a:gd name="T38" fmla="*/ 136 w 136"/>
                <a:gd name="T39" fmla="*/ 32 h 86"/>
                <a:gd name="T40" fmla="*/ 122 w 136"/>
                <a:gd name="T41" fmla="*/ 0 h 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36"/>
                <a:gd name="T64" fmla="*/ 0 h 86"/>
                <a:gd name="T65" fmla="*/ 136 w 136"/>
                <a:gd name="T66" fmla="*/ 86 h 8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36" h="86">
                  <a:moveTo>
                    <a:pt x="122" y="0"/>
                  </a:moveTo>
                  <a:cubicBezTo>
                    <a:pt x="117" y="2"/>
                    <a:pt x="112" y="3"/>
                    <a:pt x="110" y="3"/>
                  </a:cubicBezTo>
                  <a:cubicBezTo>
                    <a:pt x="104" y="5"/>
                    <a:pt x="98" y="6"/>
                    <a:pt x="85" y="6"/>
                  </a:cubicBezTo>
                  <a:cubicBezTo>
                    <a:pt x="72" y="5"/>
                    <a:pt x="62" y="26"/>
                    <a:pt x="59" y="27"/>
                  </a:cubicBezTo>
                  <a:cubicBezTo>
                    <a:pt x="56" y="27"/>
                    <a:pt x="56" y="26"/>
                    <a:pt x="53" y="25"/>
                  </a:cubicBezTo>
                  <a:cubicBezTo>
                    <a:pt x="50" y="23"/>
                    <a:pt x="27" y="23"/>
                    <a:pt x="21" y="23"/>
                  </a:cubicBezTo>
                  <a:cubicBezTo>
                    <a:pt x="16" y="23"/>
                    <a:pt x="15" y="22"/>
                    <a:pt x="12" y="22"/>
                  </a:cubicBezTo>
                  <a:cubicBezTo>
                    <a:pt x="8" y="23"/>
                    <a:pt x="8" y="29"/>
                    <a:pt x="7" y="33"/>
                  </a:cubicBezTo>
                  <a:cubicBezTo>
                    <a:pt x="7" y="35"/>
                    <a:pt x="5" y="36"/>
                    <a:pt x="3" y="35"/>
                  </a:cubicBezTo>
                  <a:cubicBezTo>
                    <a:pt x="3" y="37"/>
                    <a:pt x="3" y="39"/>
                    <a:pt x="2" y="41"/>
                  </a:cubicBezTo>
                  <a:cubicBezTo>
                    <a:pt x="0" y="48"/>
                    <a:pt x="5" y="60"/>
                    <a:pt x="8" y="71"/>
                  </a:cubicBezTo>
                  <a:cubicBezTo>
                    <a:pt x="11" y="82"/>
                    <a:pt x="9" y="82"/>
                    <a:pt x="14" y="83"/>
                  </a:cubicBezTo>
                  <a:cubicBezTo>
                    <a:pt x="19" y="84"/>
                    <a:pt x="26" y="86"/>
                    <a:pt x="34" y="80"/>
                  </a:cubicBezTo>
                  <a:cubicBezTo>
                    <a:pt x="42" y="74"/>
                    <a:pt x="41" y="75"/>
                    <a:pt x="49" y="75"/>
                  </a:cubicBezTo>
                  <a:cubicBezTo>
                    <a:pt x="57" y="75"/>
                    <a:pt x="59" y="69"/>
                    <a:pt x="67" y="67"/>
                  </a:cubicBezTo>
                  <a:cubicBezTo>
                    <a:pt x="75" y="65"/>
                    <a:pt x="83" y="63"/>
                    <a:pt x="89" y="59"/>
                  </a:cubicBezTo>
                  <a:cubicBezTo>
                    <a:pt x="94" y="55"/>
                    <a:pt x="114" y="54"/>
                    <a:pt x="120" y="48"/>
                  </a:cubicBezTo>
                  <a:cubicBezTo>
                    <a:pt x="126" y="43"/>
                    <a:pt x="121" y="42"/>
                    <a:pt x="126" y="38"/>
                  </a:cubicBezTo>
                  <a:cubicBezTo>
                    <a:pt x="129" y="36"/>
                    <a:pt x="132" y="34"/>
                    <a:pt x="136" y="32"/>
                  </a:cubicBezTo>
                  <a:cubicBezTo>
                    <a:pt x="136" y="32"/>
                    <a:pt x="136" y="32"/>
                    <a:pt x="136" y="32"/>
                  </a:cubicBezTo>
                  <a:lnTo>
                    <a:pt x="122" y="0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0" name="Freeform 324"/>
            <p:cNvSpPr>
              <a:spLocks/>
            </p:cNvSpPr>
            <p:nvPr/>
          </p:nvSpPr>
          <p:spPr bwMode="auto">
            <a:xfrm>
              <a:off x="5894388" y="3330153"/>
              <a:ext cx="252412" cy="111125"/>
            </a:xfrm>
            <a:custGeom>
              <a:avLst/>
              <a:gdLst>
                <a:gd name="T0" fmla="*/ 140 w 141"/>
                <a:gd name="T1" fmla="*/ 15 h 62"/>
                <a:gd name="T2" fmla="*/ 133 w 141"/>
                <a:gd name="T3" fmla="*/ 12 h 62"/>
                <a:gd name="T4" fmla="*/ 111 w 141"/>
                <a:gd name="T5" fmla="*/ 7 h 62"/>
                <a:gd name="T6" fmla="*/ 84 w 141"/>
                <a:gd name="T7" fmla="*/ 6 h 62"/>
                <a:gd name="T8" fmla="*/ 67 w 141"/>
                <a:gd name="T9" fmla="*/ 2 h 62"/>
                <a:gd name="T10" fmla="*/ 59 w 141"/>
                <a:gd name="T11" fmla="*/ 4 h 62"/>
                <a:gd name="T12" fmla="*/ 55 w 141"/>
                <a:gd name="T13" fmla="*/ 13 h 62"/>
                <a:gd name="T14" fmla="*/ 38 w 141"/>
                <a:gd name="T15" fmla="*/ 9 h 62"/>
                <a:gd name="T16" fmla="*/ 29 w 141"/>
                <a:gd name="T17" fmla="*/ 9 h 62"/>
                <a:gd name="T18" fmla="*/ 27 w 141"/>
                <a:gd name="T19" fmla="*/ 15 h 62"/>
                <a:gd name="T20" fmla="*/ 21 w 141"/>
                <a:gd name="T21" fmla="*/ 22 h 62"/>
                <a:gd name="T22" fmla="*/ 17 w 141"/>
                <a:gd name="T23" fmla="*/ 28 h 62"/>
                <a:gd name="T24" fmla="*/ 27 w 141"/>
                <a:gd name="T25" fmla="*/ 33 h 62"/>
                <a:gd name="T26" fmla="*/ 33 w 141"/>
                <a:gd name="T27" fmla="*/ 29 h 62"/>
                <a:gd name="T28" fmla="*/ 39 w 141"/>
                <a:gd name="T29" fmla="*/ 33 h 62"/>
                <a:gd name="T30" fmla="*/ 49 w 141"/>
                <a:gd name="T31" fmla="*/ 39 h 62"/>
                <a:gd name="T32" fmla="*/ 42 w 141"/>
                <a:gd name="T33" fmla="*/ 43 h 62"/>
                <a:gd name="T34" fmla="*/ 34 w 141"/>
                <a:gd name="T35" fmla="*/ 48 h 62"/>
                <a:gd name="T36" fmla="*/ 27 w 141"/>
                <a:gd name="T37" fmla="*/ 46 h 62"/>
                <a:gd name="T38" fmla="*/ 25 w 141"/>
                <a:gd name="T39" fmla="*/ 50 h 62"/>
                <a:gd name="T40" fmla="*/ 18 w 141"/>
                <a:gd name="T41" fmla="*/ 54 h 62"/>
                <a:gd name="T42" fmla="*/ 10 w 141"/>
                <a:gd name="T43" fmla="*/ 48 h 62"/>
                <a:gd name="T44" fmla="*/ 1 w 141"/>
                <a:gd name="T45" fmla="*/ 54 h 62"/>
                <a:gd name="T46" fmla="*/ 10 w 141"/>
                <a:gd name="T47" fmla="*/ 57 h 62"/>
                <a:gd name="T48" fmla="*/ 23 w 141"/>
                <a:gd name="T49" fmla="*/ 59 h 62"/>
                <a:gd name="T50" fmla="*/ 29 w 141"/>
                <a:gd name="T51" fmla="*/ 56 h 62"/>
                <a:gd name="T52" fmla="*/ 34 w 141"/>
                <a:gd name="T53" fmla="*/ 58 h 62"/>
                <a:gd name="T54" fmla="*/ 40 w 141"/>
                <a:gd name="T55" fmla="*/ 61 h 62"/>
                <a:gd name="T56" fmla="*/ 46 w 141"/>
                <a:gd name="T57" fmla="*/ 61 h 62"/>
                <a:gd name="T58" fmla="*/ 53 w 141"/>
                <a:gd name="T59" fmla="*/ 60 h 62"/>
                <a:gd name="T60" fmla="*/ 60 w 141"/>
                <a:gd name="T61" fmla="*/ 58 h 62"/>
                <a:gd name="T62" fmla="*/ 60 w 141"/>
                <a:gd name="T63" fmla="*/ 58 h 62"/>
                <a:gd name="T64" fmla="*/ 62 w 141"/>
                <a:gd name="T65" fmla="*/ 56 h 62"/>
                <a:gd name="T66" fmla="*/ 64 w 141"/>
                <a:gd name="T67" fmla="*/ 50 h 62"/>
                <a:gd name="T68" fmla="*/ 73 w 141"/>
                <a:gd name="T69" fmla="*/ 44 h 62"/>
                <a:gd name="T70" fmla="*/ 78 w 141"/>
                <a:gd name="T71" fmla="*/ 43 h 62"/>
                <a:gd name="T72" fmla="*/ 83 w 141"/>
                <a:gd name="T73" fmla="*/ 42 h 62"/>
                <a:gd name="T74" fmla="*/ 86 w 141"/>
                <a:gd name="T75" fmla="*/ 45 h 62"/>
                <a:gd name="T76" fmla="*/ 90 w 141"/>
                <a:gd name="T77" fmla="*/ 43 h 62"/>
                <a:gd name="T78" fmla="*/ 94 w 141"/>
                <a:gd name="T79" fmla="*/ 43 h 62"/>
                <a:gd name="T80" fmla="*/ 99 w 141"/>
                <a:gd name="T81" fmla="*/ 36 h 62"/>
                <a:gd name="T82" fmla="*/ 114 w 141"/>
                <a:gd name="T83" fmla="*/ 33 h 62"/>
                <a:gd name="T84" fmla="*/ 119 w 141"/>
                <a:gd name="T85" fmla="*/ 30 h 62"/>
                <a:gd name="T86" fmla="*/ 129 w 141"/>
                <a:gd name="T87" fmla="*/ 24 h 62"/>
                <a:gd name="T88" fmla="*/ 140 w 141"/>
                <a:gd name="T89" fmla="*/ 19 h 62"/>
                <a:gd name="T90" fmla="*/ 140 w 141"/>
                <a:gd name="T91" fmla="*/ 15 h 6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1"/>
                <a:gd name="T139" fmla="*/ 0 h 62"/>
                <a:gd name="T140" fmla="*/ 141 w 141"/>
                <a:gd name="T141" fmla="*/ 62 h 6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1" h="62">
                  <a:moveTo>
                    <a:pt x="140" y="15"/>
                  </a:moveTo>
                  <a:cubicBezTo>
                    <a:pt x="140" y="15"/>
                    <a:pt x="134" y="13"/>
                    <a:pt x="133" y="12"/>
                  </a:cubicBezTo>
                  <a:cubicBezTo>
                    <a:pt x="131" y="11"/>
                    <a:pt x="116" y="7"/>
                    <a:pt x="111" y="7"/>
                  </a:cubicBezTo>
                  <a:cubicBezTo>
                    <a:pt x="105" y="6"/>
                    <a:pt x="88" y="5"/>
                    <a:pt x="84" y="6"/>
                  </a:cubicBezTo>
                  <a:cubicBezTo>
                    <a:pt x="81" y="7"/>
                    <a:pt x="70" y="4"/>
                    <a:pt x="67" y="2"/>
                  </a:cubicBezTo>
                  <a:cubicBezTo>
                    <a:pt x="64" y="0"/>
                    <a:pt x="61" y="2"/>
                    <a:pt x="59" y="4"/>
                  </a:cubicBezTo>
                  <a:cubicBezTo>
                    <a:pt x="56" y="6"/>
                    <a:pt x="56" y="11"/>
                    <a:pt x="55" y="13"/>
                  </a:cubicBezTo>
                  <a:cubicBezTo>
                    <a:pt x="53" y="14"/>
                    <a:pt x="42" y="9"/>
                    <a:pt x="38" y="9"/>
                  </a:cubicBezTo>
                  <a:cubicBezTo>
                    <a:pt x="35" y="9"/>
                    <a:pt x="31" y="7"/>
                    <a:pt x="29" y="9"/>
                  </a:cubicBezTo>
                  <a:cubicBezTo>
                    <a:pt x="27" y="11"/>
                    <a:pt x="27" y="15"/>
                    <a:pt x="27" y="15"/>
                  </a:cubicBezTo>
                  <a:cubicBezTo>
                    <a:pt x="28" y="15"/>
                    <a:pt x="23" y="20"/>
                    <a:pt x="21" y="22"/>
                  </a:cubicBezTo>
                  <a:cubicBezTo>
                    <a:pt x="18" y="23"/>
                    <a:pt x="17" y="26"/>
                    <a:pt x="17" y="28"/>
                  </a:cubicBezTo>
                  <a:cubicBezTo>
                    <a:pt x="17" y="30"/>
                    <a:pt x="21" y="31"/>
                    <a:pt x="27" y="33"/>
                  </a:cubicBezTo>
                  <a:cubicBezTo>
                    <a:pt x="32" y="35"/>
                    <a:pt x="31" y="30"/>
                    <a:pt x="33" y="29"/>
                  </a:cubicBezTo>
                  <a:cubicBezTo>
                    <a:pt x="35" y="28"/>
                    <a:pt x="36" y="30"/>
                    <a:pt x="39" y="33"/>
                  </a:cubicBezTo>
                  <a:cubicBezTo>
                    <a:pt x="42" y="35"/>
                    <a:pt x="47" y="37"/>
                    <a:pt x="49" y="39"/>
                  </a:cubicBezTo>
                  <a:cubicBezTo>
                    <a:pt x="51" y="41"/>
                    <a:pt x="44" y="43"/>
                    <a:pt x="42" y="43"/>
                  </a:cubicBezTo>
                  <a:cubicBezTo>
                    <a:pt x="39" y="43"/>
                    <a:pt x="39" y="46"/>
                    <a:pt x="34" y="48"/>
                  </a:cubicBezTo>
                  <a:cubicBezTo>
                    <a:pt x="29" y="50"/>
                    <a:pt x="29" y="46"/>
                    <a:pt x="27" y="46"/>
                  </a:cubicBezTo>
                  <a:cubicBezTo>
                    <a:pt x="26" y="45"/>
                    <a:pt x="25" y="49"/>
                    <a:pt x="25" y="50"/>
                  </a:cubicBezTo>
                  <a:cubicBezTo>
                    <a:pt x="25" y="52"/>
                    <a:pt x="20" y="54"/>
                    <a:pt x="18" y="54"/>
                  </a:cubicBezTo>
                  <a:cubicBezTo>
                    <a:pt x="16" y="54"/>
                    <a:pt x="13" y="48"/>
                    <a:pt x="10" y="48"/>
                  </a:cubicBezTo>
                  <a:cubicBezTo>
                    <a:pt x="7" y="48"/>
                    <a:pt x="2" y="52"/>
                    <a:pt x="1" y="54"/>
                  </a:cubicBezTo>
                  <a:cubicBezTo>
                    <a:pt x="0" y="56"/>
                    <a:pt x="5" y="56"/>
                    <a:pt x="10" y="57"/>
                  </a:cubicBezTo>
                  <a:cubicBezTo>
                    <a:pt x="15" y="58"/>
                    <a:pt x="18" y="57"/>
                    <a:pt x="23" y="59"/>
                  </a:cubicBezTo>
                  <a:cubicBezTo>
                    <a:pt x="27" y="60"/>
                    <a:pt x="27" y="56"/>
                    <a:pt x="29" y="56"/>
                  </a:cubicBezTo>
                  <a:cubicBezTo>
                    <a:pt x="32" y="56"/>
                    <a:pt x="33" y="57"/>
                    <a:pt x="34" y="58"/>
                  </a:cubicBezTo>
                  <a:cubicBezTo>
                    <a:pt x="36" y="59"/>
                    <a:pt x="39" y="61"/>
                    <a:pt x="40" y="61"/>
                  </a:cubicBezTo>
                  <a:cubicBezTo>
                    <a:pt x="42" y="61"/>
                    <a:pt x="44" y="60"/>
                    <a:pt x="46" y="61"/>
                  </a:cubicBezTo>
                  <a:cubicBezTo>
                    <a:pt x="48" y="61"/>
                    <a:pt x="50" y="62"/>
                    <a:pt x="53" y="60"/>
                  </a:cubicBezTo>
                  <a:cubicBezTo>
                    <a:pt x="55" y="59"/>
                    <a:pt x="60" y="58"/>
                    <a:pt x="60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0" y="57"/>
                    <a:pt x="61" y="56"/>
                    <a:pt x="62" y="56"/>
                  </a:cubicBezTo>
                  <a:cubicBezTo>
                    <a:pt x="63" y="53"/>
                    <a:pt x="62" y="51"/>
                    <a:pt x="64" y="50"/>
                  </a:cubicBezTo>
                  <a:cubicBezTo>
                    <a:pt x="66" y="49"/>
                    <a:pt x="71" y="45"/>
                    <a:pt x="73" y="44"/>
                  </a:cubicBezTo>
                  <a:cubicBezTo>
                    <a:pt x="75" y="43"/>
                    <a:pt x="75" y="43"/>
                    <a:pt x="78" y="43"/>
                  </a:cubicBezTo>
                  <a:cubicBezTo>
                    <a:pt x="80" y="43"/>
                    <a:pt x="81" y="43"/>
                    <a:pt x="83" y="42"/>
                  </a:cubicBezTo>
                  <a:cubicBezTo>
                    <a:pt x="85" y="41"/>
                    <a:pt x="85" y="45"/>
                    <a:pt x="86" y="45"/>
                  </a:cubicBezTo>
                  <a:cubicBezTo>
                    <a:pt x="86" y="46"/>
                    <a:pt x="89" y="44"/>
                    <a:pt x="90" y="43"/>
                  </a:cubicBezTo>
                  <a:cubicBezTo>
                    <a:pt x="92" y="42"/>
                    <a:pt x="92" y="43"/>
                    <a:pt x="94" y="43"/>
                  </a:cubicBezTo>
                  <a:cubicBezTo>
                    <a:pt x="95" y="43"/>
                    <a:pt x="96" y="39"/>
                    <a:pt x="99" y="36"/>
                  </a:cubicBezTo>
                  <a:cubicBezTo>
                    <a:pt x="102" y="33"/>
                    <a:pt x="112" y="33"/>
                    <a:pt x="114" y="33"/>
                  </a:cubicBezTo>
                  <a:cubicBezTo>
                    <a:pt x="115" y="33"/>
                    <a:pt x="117" y="32"/>
                    <a:pt x="119" y="30"/>
                  </a:cubicBezTo>
                  <a:cubicBezTo>
                    <a:pt x="120" y="29"/>
                    <a:pt x="127" y="25"/>
                    <a:pt x="129" y="24"/>
                  </a:cubicBezTo>
                  <a:cubicBezTo>
                    <a:pt x="131" y="22"/>
                    <a:pt x="139" y="20"/>
                    <a:pt x="140" y="19"/>
                  </a:cubicBezTo>
                  <a:cubicBezTo>
                    <a:pt x="141" y="19"/>
                    <a:pt x="140" y="17"/>
                    <a:pt x="140" y="1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1" name="Freeform 325"/>
            <p:cNvSpPr>
              <a:spLocks/>
            </p:cNvSpPr>
            <p:nvPr/>
          </p:nvSpPr>
          <p:spPr bwMode="auto">
            <a:xfrm>
              <a:off x="5588000" y="3265066"/>
              <a:ext cx="396875" cy="236537"/>
            </a:xfrm>
            <a:custGeom>
              <a:avLst/>
              <a:gdLst>
                <a:gd name="T0" fmla="*/ 205 w 222"/>
                <a:gd name="T1" fmla="*/ 85 h 132"/>
                <a:gd name="T2" fmla="*/ 220 w 222"/>
                <a:gd name="T3" fmla="*/ 76 h 132"/>
                <a:gd name="T4" fmla="*/ 204 w 222"/>
                <a:gd name="T5" fmla="*/ 66 h 132"/>
                <a:gd name="T6" fmla="*/ 188 w 222"/>
                <a:gd name="T7" fmla="*/ 65 h 132"/>
                <a:gd name="T8" fmla="*/ 198 w 222"/>
                <a:gd name="T9" fmla="*/ 52 h 132"/>
                <a:gd name="T10" fmla="*/ 174 w 222"/>
                <a:gd name="T11" fmla="*/ 63 h 132"/>
                <a:gd name="T12" fmla="*/ 160 w 222"/>
                <a:gd name="T13" fmla="*/ 78 h 132"/>
                <a:gd name="T14" fmla="*/ 140 w 222"/>
                <a:gd name="T15" fmla="*/ 67 h 132"/>
                <a:gd name="T16" fmla="*/ 132 w 222"/>
                <a:gd name="T17" fmla="*/ 50 h 132"/>
                <a:gd name="T18" fmla="*/ 120 w 222"/>
                <a:gd name="T19" fmla="*/ 30 h 132"/>
                <a:gd name="T20" fmla="*/ 100 w 222"/>
                <a:gd name="T21" fmla="*/ 31 h 132"/>
                <a:gd name="T22" fmla="*/ 66 w 222"/>
                <a:gd name="T23" fmla="*/ 19 h 132"/>
                <a:gd name="T24" fmla="*/ 59 w 222"/>
                <a:gd name="T25" fmla="*/ 17 h 132"/>
                <a:gd name="T26" fmla="*/ 44 w 222"/>
                <a:gd name="T27" fmla="*/ 25 h 132"/>
                <a:gd name="T28" fmla="*/ 44 w 222"/>
                <a:gd name="T29" fmla="*/ 9 h 132"/>
                <a:gd name="T30" fmla="*/ 38 w 222"/>
                <a:gd name="T31" fmla="*/ 2 h 132"/>
                <a:gd name="T32" fmla="*/ 37 w 222"/>
                <a:gd name="T33" fmla="*/ 20 h 132"/>
                <a:gd name="T34" fmla="*/ 31 w 222"/>
                <a:gd name="T35" fmla="*/ 8 h 132"/>
                <a:gd name="T36" fmla="*/ 35 w 222"/>
                <a:gd name="T37" fmla="*/ 1 h 132"/>
                <a:gd name="T38" fmla="*/ 0 w 222"/>
                <a:gd name="T39" fmla="*/ 9 h 132"/>
                <a:gd name="T40" fmla="*/ 14 w 222"/>
                <a:gd name="T41" fmla="*/ 67 h 132"/>
                <a:gd name="T42" fmla="*/ 21 w 222"/>
                <a:gd name="T43" fmla="*/ 54 h 132"/>
                <a:gd name="T44" fmla="*/ 31 w 222"/>
                <a:gd name="T45" fmla="*/ 48 h 132"/>
                <a:gd name="T46" fmla="*/ 46 w 222"/>
                <a:gd name="T47" fmla="*/ 51 h 132"/>
                <a:gd name="T48" fmla="*/ 55 w 222"/>
                <a:gd name="T49" fmla="*/ 66 h 132"/>
                <a:gd name="T50" fmla="*/ 78 w 222"/>
                <a:gd name="T51" fmla="*/ 75 h 132"/>
                <a:gd name="T52" fmla="*/ 99 w 222"/>
                <a:gd name="T53" fmla="*/ 97 h 132"/>
                <a:gd name="T54" fmla="*/ 124 w 222"/>
                <a:gd name="T55" fmla="*/ 114 h 132"/>
                <a:gd name="T56" fmla="*/ 138 w 222"/>
                <a:gd name="T57" fmla="*/ 127 h 132"/>
                <a:gd name="T58" fmla="*/ 139 w 222"/>
                <a:gd name="T59" fmla="*/ 127 h 132"/>
                <a:gd name="T60" fmla="*/ 155 w 222"/>
                <a:gd name="T61" fmla="*/ 132 h 132"/>
                <a:gd name="T62" fmla="*/ 161 w 222"/>
                <a:gd name="T63" fmla="*/ 116 h 132"/>
                <a:gd name="T64" fmla="*/ 157 w 222"/>
                <a:gd name="T65" fmla="*/ 103 h 132"/>
                <a:gd name="T66" fmla="*/ 154 w 222"/>
                <a:gd name="T67" fmla="*/ 94 h 132"/>
                <a:gd name="T68" fmla="*/ 167 w 222"/>
                <a:gd name="T69" fmla="*/ 87 h 132"/>
                <a:gd name="T70" fmla="*/ 172 w 222"/>
                <a:gd name="T71" fmla="*/ 84 h 132"/>
                <a:gd name="T72" fmla="*/ 181 w 222"/>
                <a:gd name="T73" fmla="*/ 78 h 132"/>
                <a:gd name="T74" fmla="*/ 190 w 222"/>
                <a:gd name="T75" fmla="*/ 78 h 132"/>
                <a:gd name="T76" fmla="*/ 195 w 222"/>
                <a:gd name="T77" fmla="*/ 84 h 132"/>
                <a:gd name="T78" fmla="*/ 198 w 222"/>
                <a:gd name="T79" fmla="*/ 83 h 13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22"/>
                <a:gd name="T121" fmla="*/ 0 h 132"/>
                <a:gd name="T122" fmla="*/ 222 w 222"/>
                <a:gd name="T123" fmla="*/ 132 h 13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22" h="132">
                  <a:moveTo>
                    <a:pt x="198" y="83"/>
                  </a:moveTo>
                  <a:cubicBezTo>
                    <a:pt x="200" y="83"/>
                    <a:pt x="200" y="87"/>
                    <a:pt x="205" y="85"/>
                  </a:cubicBezTo>
                  <a:cubicBezTo>
                    <a:pt x="210" y="83"/>
                    <a:pt x="210" y="80"/>
                    <a:pt x="213" y="80"/>
                  </a:cubicBezTo>
                  <a:cubicBezTo>
                    <a:pt x="215" y="80"/>
                    <a:pt x="222" y="78"/>
                    <a:pt x="220" y="76"/>
                  </a:cubicBezTo>
                  <a:cubicBezTo>
                    <a:pt x="218" y="74"/>
                    <a:pt x="213" y="72"/>
                    <a:pt x="210" y="70"/>
                  </a:cubicBezTo>
                  <a:cubicBezTo>
                    <a:pt x="207" y="67"/>
                    <a:pt x="206" y="65"/>
                    <a:pt x="204" y="66"/>
                  </a:cubicBezTo>
                  <a:cubicBezTo>
                    <a:pt x="202" y="67"/>
                    <a:pt x="203" y="72"/>
                    <a:pt x="198" y="70"/>
                  </a:cubicBezTo>
                  <a:cubicBezTo>
                    <a:pt x="192" y="68"/>
                    <a:pt x="188" y="67"/>
                    <a:pt x="188" y="65"/>
                  </a:cubicBezTo>
                  <a:cubicBezTo>
                    <a:pt x="188" y="63"/>
                    <a:pt x="189" y="60"/>
                    <a:pt x="192" y="59"/>
                  </a:cubicBezTo>
                  <a:cubicBezTo>
                    <a:pt x="194" y="57"/>
                    <a:pt x="199" y="52"/>
                    <a:pt x="198" y="52"/>
                  </a:cubicBezTo>
                  <a:cubicBezTo>
                    <a:pt x="196" y="52"/>
                    <a:pt x="190" y="56"/>
                    <a:pt x="187" y="57"/>
                  </a:cubicBezTo>
                  <a:cubicBezTo>
                    <a:pt x="185" y="59"/>
                    <a:pt x="176" y="61"/>
                    <a:pt x="174" y="63"/>
                  </a:cubicBezTo>
                  <a:cubicBezTo>
                    <a:pt x="172" y="65"/>
                    <a:pt x="166" y="74"/>
                    <a:pt x="165" y="76"/>
                  </a:cubicBezTo>
                  <a:cubicBezTo>
                    <a:pt x="164" y="78"/>
                    <a:pt x="162" y="80"/>
                    <a:pt x="160" y="78"/>
                  </a:cubicBezTo>
                  <a:cubicBezTo>
                    <a:pt x="159" y="75"/>
                    <a:pt x="157" y="70"/>
                    <a:pt x="154" y="69"/>
                  </a:cubicBezTo>
                  <a:cubicBezTo>
                    <a:pt x="151" y="67"/>
                    <a:pt x="141" y="70"/>
                    <a:pt x="140" y="67"/>
                  </a:cubicBezTo>
                  <a:cubicBezTo>
                    <a:pt x="139" y="64"/>
                    <a:pt x="137" y="63"/>
                    <a:pt x="134" y="59"/>
                  </a:cubicBezTo>
                  <a:cubicBezTo>
                    <a:pt x="131" y="55"/>
                    <a:pt x="131" y="51"/>
                    <a:pt x="132" y="50"/>
                  </a:cubicBezTo>
                  <a:cubicBezTo>
                    <a:pt x="133" y="48"/>
                    <a:pt x="134" y="46"/>
                    <a:pt x="133" y="44"/>
                  </a:cubicBezTo>
                  <a:cubicBezTo>
                    <a:pt x="131" y="41"/>
                    <a:pt x="122" y="32"/>
                    <a:pt x="120" y="30"/>
                  </a:cubicBezTo>
                  <a:cubicBezTo>
                    <a:pt x="118" y="29"/>
                    <a:pt x="116" y="28"/>
                    <a:pt x="114" y="30"/>
                  </a:cubicBezTo>
                  <a:cubicBezTo>
                    <a:pt x="111" y="31"/>
                    <a:pt x="107" y="33"/>
                    <a:pt x="100" y="31"/>
                  </a:cubicBezTo>
                  <a:cubicBezTo>
                    <a:pt x="93" y="29"/>
                    <a:pt x="87" y="32"/>
                    <a:pt x="82" y="31"/>
                  </a:cubicBezTo>
                  <a:cubicBezTo>
                    <a:pt x="77" y="31"/>
                    <a:pt x="68" y="21"/>
                    <a:pt x="66" y="19"/>
                  </a:cubicBezTo>
                  <a:cubicBezTo>
                    <a:pt x="65" y="18"/>
                    <a:pt x="60" y="15"/>
                    <a:pt x="60" y="15"/>
                  </a:cubicBezTo>
                  <a:cubicBezTo>
                    <a:pt x="60" y="16"/>
                    <a:pt x="60" y="17"/>
                    <a:pt x="59" y="17"/>
                  </a:cubicBezTo>
                  <a:cubicBezTo>
                    <a:pt x="57" y="20"/>
                    <a:pt x="57" y="24"/>
                    <a:pt x="52" y="24"/>
                  </a:cubicBezTo>
                  <a:cubicBezTo>
                    <a:pt x="48" y="24"/>
                    <a:pt x="47" y="26"/>
                    <a:pt x="44" y="25"/>
                  </a:cubicBezTo>
                  <a:cubicBezTo>
                    <a:pt x="39" y="24"/>
                    <a:pt x="39" y="22"/>
                    <a:pt x="40" y="19"/>
                  </a:cubicBezTo>
                  <a:cubicBezTo>
                    <a:pt x="41" y="15"/>
                    <a:pt x="44" y="11"/>
                    <a:pt x="44" y="9"/>
                  </a:cubicBezTo>
                  <a:cubicBezTo>
                    <a:pt x="44" y="8"/>
                    <a:pt x="44" y="7"/>
                    <a:pt x="44" y="6"/>
                  </a:cubicBezTo>
                  <a:cubicBezTo>
                    <a:pt x="42" y="5"/>
                    <a:pt x="40" y="3"/>
                    <a:pt x="38" y="2"/>
                  </a:cubicBezTo>
                  <a:cubicBezTo>
                    <a:pt x="37" y="5"/>
                    <a:pt x="36" y="9"/>
                    <a:pt x="36" y="11"/>
                  </a:cubicBezTo>
                  <a:cubicBezTo>
                    <a:pt x="37" y="14"/>
                    <a:pt x="38" y="21"/>
                    <a:pt x="37" y="20"/>
                  </a:cubicBezTo>
                  <a:cubicBezTo>
                    <a:pt x="36" y="20"/>
                    <a:pt x="31" y="20"/>
                    <a:pt x="31" y="17"/>
                  </a:cubicBezTo>
                  <a:cubicBezTo>
                    <a:pt x="31" y="15"/>
                    <a:pt x="30" y="10"/>
                    <a:pt x="31" y="8"/>
                  </a:cubicBezTo>
                  <a:cubicBezTo>
                    <a:pt x="32" y="6"/>
                    <a:pt x="33" y="3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4" y="0"/>
                    <a:pt x="33" y="0"/>
                    <a:pt x="33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67"/>
                    <a:pt x="13" y="69"/>
                    <a:pt x="14" y="67"/>
                  </a:cubicBezTo>
                  <a:cubicBezTo>
                    <a:pt x="15" y="65"/>
                    <a:pt x="12" y="61"/>
                    <a:pt x="13" y="59"/>
                  </a:cubicBezTo>
                  <a:cubicBezTo>
                    <a:pt x="14" y="57"/>
                    <a:pt x="18" y="55"/>
                    <a:pt x="21" y="54"/>
                  </a:cubicBezTo>
                  <a:cubicBezTo>
                    <a:pt x="24" y="54"/>
                    <a:pt x="26" y="49"/>
                    <a:pt x="28" y="48"/>
                  </a:cubicBezTo>
                  <a:cubicBezTo>
                    <a:pt x="30" y="47"/>
                    <a:pt x="31" y="49"/>
                    <a:pt x="31" y="48"/>
                  </a:cubicBezTo>
                  <a:cubicBezTo>
                    <a:pt x="32" y="46"/>
                    <a:pt x="36" y="46"/>
                    <a:pt x="38" y="46"/>
                  </a:cubicBezTo>
                  <a:cubicBezTo>
                    <a:pt x="39" y="46"/>
                    <a:pt x="44" y="51"/>
                    <a:pt x="46" y="51"/>
                  </a:cubicBezTo>
                  <a:cubicBezTo>
                    <a:pt x="48" y="51"/>
                    <a:pt x="53" y="50"/>
                    <a:pt x="53" y="52"/>
                  </a:cubicBezTo>
                  <a:cubicBezTo>
                    <a:pt x="53" y="54"/>
                    <a:pt x="51" y="63"/>
                    <a:pt x="55" y="66"/>
                  </a:cubicBezTo>
                  <a:cubicBezTo>
                    <a:pt x="58" y="68"/>
                    <a:pt x="64" y="69"/>
                    <a:pt x="69" y="69"/>
                  </a:cubicBezTo>
                  <a:cubicBezTo>
                    <a:pt x="75" y="69"/>
                    <a:pt x="75" y="71"/>
                    <a:pt x="78" y="75"/>
                  </a:cubicBezTo>
                  <a:cubicBezTo>
                    <a:pt x="80" y="78"/>
                    <a:pt x="83" y="87"/>
                    <a:pt x="87" y="89"/>
                  </a:cubicBezTo>
                  <a:cubicBezTo>
                    <a:pt x="90" y="91"/>
                    <a:pt x="98" y="95"/>
                    <a:pt x="99" y="97"/>
                  </a:cubicBezTo>
                  <a:cubicBezTo>
                    <a:pt x="101" y="99"/>
                    <a:pt x="107" y="102"/>
                    <a:pt x="110" y="104"/>
                  </a:cubicBezTo>
                  <a:cubicBezTo>
                    <a:pt x="113" y="105"/>
                    <a:pt x="119" y="112"/>
                    <a:pt x="124" y="114"/>
                  </a:cubicBezTo>
                  <a:cubicBezTo>
                    <a:pt x="130" y="117"/>
                    <a:pt x="135" y="116"/>
                    <a:pt x="138" y="118"/>
                  </a:cubicBezTo>
                  <a:cubicBezTo>
                    <a:pt x="138" y="127"/>
                    <a:pt x="138" y="127"/>
                    <a:pt x="138" y="127"/>
                  </a:cubicBezTo>
                  <a:cubicBezTo>
                    <a:pt x="138" y="127"/>
                    <a:pt x="138" y="127"/>
                    <a:pt x="138" y="127"/>
                  </a:cubicBezTo>
                  <a:cubicBezTo>
                    <a:pt x="138" y="127"/>
                    <a:pt x="138" y="127"/>
                    <a:pt x="139" y="127"/>
                  </a:cubicBezTo>
                  <a:cubicBezTo>
                    <a:pt x="142" y="126"/>
                    <a:pt x="143" y="129"/>
                    <a:pt x="146" y="130"/>
                  </a:cubicBezTo>
                  <a:cubicBezTo>
                    <a:pt x="148" y="130"/>
                    <a:pt x="152" y="131"/>
                    <a:pt x="155" y="132"/>
                  </a:cubicBezTo>
                  <a:cubicBezTo>
                    <a:pt x="155" y="132"/>
                    <a:pt x="153" y="128"/>
                    <a:pt x="154" y="125"/>
                  </a:cubicBezTo>
                  <a:cubicBezTo>
                    <a:pt x="155" y="122"/>
                    <a:pt x="163" y="120"/>
                    <a:pt x="161" y="116"/>
                  </a:cubicBezTo>
                  <a:cubicBezTo>
                    <a:pt x="158" y="111"/>
                    <a:pt x="157" y="111"/>
                    <a:pt x="158" y="109"/>
                  </a:cubicBezTo>
                  <a:cubicBezTo>
                    <a:pt x="158" y="108"/>
                    <a:pt x="159" y="104"/>
                    <a:pt x="157" y="103"/>
                  </a:cubicBezTo>
                  <a:cubicBezTo>
                    <a:pt x="154" y="101"/>
                    <a:pt x="148" y="100"/>
                    <a:pt x="149" y="98"/>
                  </a:cubicBezTo>
                  <a:cubicBezTo>
                    <a:pt x="150" y="95"/>
                    <a:pt x="151" y="93"/>
                    <a:pt x="154" y="94"/>
                  </a:cubicBezTo>
                  <a:cubicBezTo>
                    <a:pt x="158" y="95"/>
                    <a:pt x="162" y="94"/>
                    <a:pt x="163" y="93"/>
                  </a:cubicBezTo>
                  <a:cubicBezTo>
                    <a:pt x="165" y="93"/>
                    <a:pt x="168" y="89"/>
                    <a:pt x="167" y="87"/>
                  </a:cubicBezTo>
                  <a:cubicBezTo>
                    <a:pt x="166" y="85"/>
                    <a:pt x="164" y="83"/>
                    <a:pt x="166" y="83"/>
                  </a:cubicBezTo>
                  <a:cubicBezTo>
                    <a:pt x="169" y="83"/>
                    <a:pt x="172" y="85"/>
                    <a:pt x="172" y="84"/>
                  </a:cubicBezTo>
                  <a:cubicBezTo>
                    <a:pt x="173" y="83"/>
                    <a:pt x="170" y="74"/>
                    <a:pt x="174" y="76"/>
                  </a:cubicBezTo>
                  <a:cubicBezTo>
                    <a:pt x="177" y="77"/>
                    <a:pt x="178" y="80"/>
                    <a:pt x="181" y="78"/>
                  </a:cubicBezTo>
                  <a:cubicBezTo>
                    <a:pt x="183" y="76"/>
                    <a:pt x="188" y="73"/>
                    <a:pt x="189" y="74"/>
                  </a:cubicBezTo>
                  <a:cubicBezTo>
                    <a:pt x="191" y="76"/>
                    <a:pt x="191" y="77"/>
                    <a:pt x="190" y="78"/>
                  </a:cubicBezTo>
                  <a:cubicBezTo>
                    <a:pt x="188" y="80"/>
                    <a:pt x="189" y="87"/>
                    <a:pt x="189" y="87"/>
                  </a:cubicBezTo>
                  <a:cubicBezTo>
                    <a:pt x="190" y="87"/>
                    <a:pt x="194" y="82"/>
                    <a:pt x="195" y="84"/>
                  </a:cubicBezTo>
                  <a:cubicBezTo>
                    <a:pt x="196" y="86"/>
                    <a:pt x="196" y="87"/>
                    <a:pt x="196" y="87"/>
                  </a:cubicBezTo>
                  <a:cubicBezTo>
                    <a:pt x="196" y="86"/>
                    <a:pt x="197" y="82"/>
                    <a:pt x="198" y="8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2" name="Freeform 326"/>
            <p:cNvSpPr>
              <a:spLocks/>
            </p:cNvSpPr>
            <p:nvPr/>
          </p:nvSpPr>
          <p:spPr bwMode="auto">
            <a:xfrm>
              <a:off x="5707063" y="3533353"/>
              <a:ext cx="3175" cy="1588"/>
            </a:xfrm>
            <a:custGeom>
              <a:avLst/>
              <a:gdLst>
                <a:gd name="T0" fmla="*/ 1 w 1"/>
                <a:gd name="T1" fmla="*/ 0 h 1588"/>
                <a:gd name="T2" fmla="*/ 0 w 1"/>
                <a:gd name="T3" fmla="*/ 0 h 1588"/>
                <a:gd name="T4" fmla="*/ 1 w 1"/>
                <a:gd name="T5" fmla="*/ 0 h 1588"/>
                <a:gd name="T6" fmla="*/ 0 60000 65536"/>
                <a:gd name="T7" fmla="*/ 0 60000 65536"/>
                <a:gd name="T8" fmla="*/ 0 60000 65536"/>
                <a:gd name="T9" fmla="*/ 0 w 1"/>
                <a:gd name="T10" fmla="*/ 0 h 1588"/>
                <a:gd name="T11" fmla="*/ 1 w 1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588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3" name="Freeform 327"/>
            <p:cNvSpPr>
              <a:spLocks/>
            </p:cNvSpPr>
            <p:nvPr/>
          </p:nvSpPr>
          <p:spPr bwMode="auto">
            <a:xfrm>
              <a:off x="5507038" y="3347616"/>
              <a:ext cx="327025" cy="196850"/>
            </a:xfrm>
            <a:custGeom>
              <a:avLst/>
              <a:gdLst>
                <a:gd name="T0" fmla="*/ 183 w 183"/>
                <a:gd name="T1" fmla="*/ 72 h 110"/>
                <a:gd name="T2" fmla="*/ 169 w 183"/>
                <a:gd name="T3" fmla="*/ 68 h 110"/>
                <a:gd name="T4" fmla="*/ 155 w 183"/>
                <a:gd name="T5" fmla="*/ 58 h 110"/>
                <a:gd name="T6" fmla="*/ 144 w 183"/>
                <a:gd name="T7" fmla="*/ 51 h 110"/>
                <a:gd name="T8" fmla="*/ 132 w 183"/>
                <a:gd name="T9" fmla="*/ 43 h 110"/>
                <a:gd name="T10" fmla="*/ 123 w 183"/>
                <a:gd name="T11" fmla="*/ 29 h 110"/>
                <a:gd name="T12" fmla="*/ 114 w 183"/>
                <a:gd name="T13" fmla="*/ 23 h 110"/>
                <a:gd name="T14" fmla="*/ 100 w 183"/>
                <a:gd name="T15" fmla="*/ 20 h 110"/>
                <a:gd name="T16" fmla="*/ 98 w 183"/>
                <a:gd name="T17" fmla="*/ 6 h 110"/>
                <a:gd name="T18" fmla="*/ 91 w 183"/>
                <a:gd name="T19" fmla="*/ 5 h 110"/>
                <a:gd name="T20" fmla="*/ 83 w 183"/>
                <a:gd name="T21" fmla="*/ 0 h 110"/>
                <a:gd name="T22" fmla="*/ 76 w 183"/>
                <a:gd name="T23" fmla="*/ 2 h 110"/>
                <a:gd name="T24" fmla="*/ 73 w 183"/>
                <a:gd name="T25" fmla="*/ 2 h 110"/>
                <a:gd name="T26" fmla="*/ 66 w 183"/>
                <a:gd name="T27" fmla="*/ 8 h 110"/>
                <a:gd name="T28" fmla="*/ 58 w 183"/>
                <a:gd name="T29" fmla="*/ 13 h 110"/>
                <a:gd name="T30" fmla="*/ 59 w 183"/>
                <a:gd name="T31" fmla="*/ 21 h 110"/>
                <a:gd name="T32" fmla="*/ 45 w 183"/>
                <a:gd name="T33" fmla="*/ 21 h 110"/>
                <a:gd name="T34" fmla="*/ 39 w 183"/>
                <a:gd name="T35" fmla="*/ 21 h 110"/>
                <a:gd name="T36" fmla="*/ 18 w 183"/>
                <a:gd name="T37" fmla="*/ 4 h 110"/>
                <a:gd name="T38" fmla="*/ 0 w 183"/>
                <a:gd name="T39" fmla="*/ 13 h 110"/>
                <a:gd name="T40" fmla="*/ 7 w 183"/>
                <a:gd name="T41" fmla="*/ 27 h 110"/>
                <a:gd name="T42" fmla="*/ 4 w 183"/>
                <a:gd name="T43" fmla="*/ 32 h 110"/>
                <a:gd name="T44" fmla="*/ 2 w 183"/>
                <a:gd name="T45" fmla="*/ 38 h 110"/>
                <a:gd name="T46" fmla="*/ 12 w 183"/>
                <a:gd name="T47" fmla="*/ 41 h 110"/>
                <a:gd name="T48" fmla="*/ 13 w 183"/>
                <a:gd name="T49" fmla="*/ 50 h 110"/>
                <a:gd name="T50" fmla="*/ 18 w 183"/>
                <a:gd name="T51" fmla="*/ 57 h 110"/>
                <a:gd name="T52" fmla="*/ 17 w 183"/>
                <a:gd name="T53" fmla="*/ 63 h 110"/>
                <a:gd name="T54" fmla="*/ 17 w 183"/>
                <a:gd name="T55" fmla="*/ 80 h 110"/>
                <a:gd name="T56" fmla="*/ 17 w 183"/>
                <a:gd name="T57" fmla="*/ 80 h 110"/>
                <a:gd name="T58" fmla="*/ 24 w 183"/>
                <a:gd name="T59" fmla="*/ 79 h 110"/>
                <a:gd name="T60" fmla="*/ 35 w 183"/>
                <a:gd name="T61" fmla="*/ 69 h 110"/>
                <a:gd name="T62" fmla="*/ 49 w 183"/>
                <a:gd name="T63" fmla="*/ 67 h 110"/>
                <a:gd name="T64" fmla="*/ 59 w 183"/>
                <a:gd name="T65" fmla="*/ 67 h 110"/>
                <a:gd name="T66" fmla="*/ 69 w 183"/>
                <a:gd name="T67" fmla="*/ 73 h 110"/>
                <a:gd name="T68" fmla="*/ 83 w 183"/>
                <a:gd name="T69" fmla="*/ 77 h 110"/>
                <a:gd name="T70" fmla="*/ 91 w 183"/>
                <a:gd name="T71" fmla="*/ 82 h 110"/>
                <a:gd name="T72" fmla="*/ 102 w 183"/>
                <a:gd name="T73" fmla="*/ 91 h 110"/>
                <a:gd name="T74" fmla="*/ 112 w 183"/>
                <a:gd name="T75" fmla="*/ 91 h 110"/>
                <a:gd name="T76" fmla="*/ 112 w 183"/>
                <a:gd name="T77" fmla="*/ 104 h 110"/>
                <a:gd name="T78" fmla="*/ 113 w 183"/>
                <a:gd name="T79" fmla="*/ 104 h 110"/>
                <a:gd name="T80" fmla="*/ 121 w 183"/>
                <a:gd name="T81" fmla="*/ 108 h 110"/>
                <a:gd name="T82" fmla="*/ 135 w 183"/>
                <a:gd name="T83" fmla="*/ 110 h 110"/>
                <a:gd name="T84" fmla="*/ 141 w 183"/>
                <a:gd name="T85" fmla="*/ 102 h 110"/>
                <a:gd name="T86" fmla="*/ 150 w 183"/>
                <a:gd name="T87" fmla="*/ 99 h 110"/>
                <a:gd name="T88" fmla="*/ 157 w 183"/>
                <a:gd name="T89" fmla="*/ 94 h 110"/>
                <a:gd name="T90" fmla="*/ 161 w 183"/>
                <a:gd name="T91" fmla="*/ 84 h 110"/>
                <a:gd name="T92" fmla="*/ 168 w 183"/>
                <a:gd name="T93" fmla="*/ 84 h 110"/>
                <a:gd name="T94" fmla="*/ 171 w 183"/>
                <a:gd name="T95" fmla="*/ 78 h 110"/>
                <a:gd name="T96" fmla="*/ 177 w 183"/>
                <a:gd name="T97" fmla="*/ 79 h 110"/>
                <a:gd name="T98" fmla="*/ 183 w 183"/>
                <a:gd name="T99" fmla="*/ 81 h 110"/>
                <a:gd name="T100" fmla="*/ 183 w 183"/>
                <a:gd name="T101" fmla="*/ 81 h 110"/>
                <a:gd name="T102" fmla="*/ 183 w 183"/>
                <a:gd name="T103" fmla="*/ 72 h 11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3"/>
                <a:gd name="T157" fmla="*/ 0 h 110"/>
                <a:gd name="T158" fmla="*/ 183 w 183"/>
                <a:gd name="T159" fmla="*/ 110 h 11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3" h="110">
                  <a:moveTo>
                    <a:pt x="183" y="72"/>
                  </a:moveTo>
                  <a:cubicBezTo>
                    <a:pt x="180" y="70"/>
                    <a:pt x="175" y="71"/>
                    <a:pt x="169" y="68"/>
                  </a:cubicBezTo>
                  <a:cubicBezTo>
                    <a:pt x="164" y="66"/>
                    <a:pt x="158" y="59"/>
                    <a:pt x="155" y="58"/>
                  </a:cubicBezTo>
                  <a:cubicBezTo>
                    <a:pt x="152" y="56"/>
                    <a:pt x="146" y="53"/>
                    <a:pt x="144" y="51"/>
                  </a:cubicBezTo>
                  <a:cubicBezTo>
                    <a:pt x="143" y="49"/>
                    <a:pt x="135" y="45"/>
                    <a:pt x="132" y="43"/>
                  </a:cubicBezTo>
                  <a:cubicBezTo>
                    <a:pt x="128" y="41"/>
                    <a:pt x="125" y="32"/>
                    <a:pt x="123" y="29"/>
                  </a:cubicBezTo>
                  <a:cubicBezTo>
                    <a:pt x="120" y="25"/>
                    <a:pt x="120" y="23"/>
                    <a:pt x="114" y="23"/>
                  </a:cubicBezTo>
                  <a:cubicBezTo>
                    <a:pt x="109" y="23"/>
                    <a:pt x="103" y="22"/>
                    <a:pt x="100" y="20"/>
                  </a:cubicBezTo>
                  <a:cubicBezTo>
                    <a:pt x="96" y="17"/>
                    <a:pt x="98" y="8"/>
                    <a:pt x="98" y="6"/>
                  </a:cubicBezTo>
                  <a:cubicBezTo>
                    <a:pt x="98" y="4"/>
                    <a:pt x="93" y="5"/>
                    <a:pt x="91" y="5"/>
                  </a:cubicBezTo>
                  <a:cubicBezTo>
                    <a:pt x="89" y="5"/>
                    <a:pt x="84" y="0"/>
                    <a:pt x="83" y="0"/>
                  </a:cubicBezTo>
                  <a:cubicBezTo>
                    <a:pt x="81" y="0"/>
                    <a:pt x="77" y="0"/>
                    <a:pt x="76" y="2"/>
                  </a:cubicBezTo>
                  <a:cubicBezTo>
                    <a:pt x="76" y="3"/>
                    <a:pt x="75" y="1"/>
                    <a:pt x="73" y="2"/>
                  </a:cubicBezTo>
                  <a:cubicBezTo>
                    <a:pt x="71" y="3"/>
                    <a:pt x="69" y="8"/>
                    <a:pt x="66" y="8"/>
                  </a:cubicBezTo>
                  <a:cubicBezTo>
                    <a:pt x="63" y="9"/>
                    <a:pt x="59" y="11"/>
                    <a:pt x="58" y="13"/>
                  </a:cubicBezTo>
                  <a:cubicBezTo>
                    <a:pt x="57" y="15"/>
                    <a:pt x="60" y="19"/>
                    <a:pt x="59" y="21"/>
                  </a:cubicBezTo>
                  <a:cubicBezTo>
                    <a:pt x="58" y="23"/>
                    <a:pt x="45" y="21"/>
                    <a:pt x="45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4" y="18"/>
                    <a:pt x="29" y="4"/>
                    <a:pt x="18" y="4"/>
                  </a:cubicBezTo>
                  <a:cubicBezTo>
                    <a:pt x="11" y="5"/>
                    <a:pt x="3" y="10"/>
                    <a:pt x="0" y="13"/>
                  </a:cubicBezTo>
                  <a:cubicBezTo>
                    <a:pt x="1" y="17"/>
                    <a:pt x="7" y="24"/>
                    <a:pt x="7" y="27"/>
                  </a:cubicBezTo>
                  <a:cubicBezTo>
                    <a:pt x="8" y="30"/>
                    <a:pt x="6" y="30"/>
                    <a:pt x="4" y="32"/>
                  </a:cubicBezTo>
                  <a:cubicBezTo>
                    <a:pt x="3" y="34"/>
                    <a:pt x="1" y="35"/>
                    <a:pt x="2" y="38"/>
                  </a:cubicBezTo>
                  <a:cubicBezTo>
                    <a:pt x="4" y="41"/>
                    <a:pt x="8" y="40"/>
                    <a:pt x="12" y="41"/>
                  </a:cubicBezTo>
                  <a:cubicBezTo>
                    <a:pt x="15" y="43"/>
                    <a:pt x="15" y="47"/>
                    <a:pt x="13" y="50"/>
                  </a:cubicBezTo>
                  <a:cubicBezTo>
                    <a:pt x="12" y="53"/>
                    <a:pt x="17" y="55"/>
                    <a:pt x="18" y="57"/>
                  </a:cubicBezTo>
                  <a:cubicBezTo>
                    <a:pt x="20" y="60"/>
                    <a:pt x="18" y="61"/>
                    <a:pt x="17" y="63"/>
                  </a:cubicBezTo>
                  <a:cubicBezTo>
                    <a:pt x="17" y="64"/>
                    <a:pt x="17" y="73"/>
                    <a:pt x="17" y="80"/>
                  </a:cubicBezTo>
                  <a:cubicBezTo>
                    <a:pt x="17" y="80"/>
                    <a:pt x="17" y="80"/>
                    <a:pt x="17" y="80"/>
                  </a:cubicBezTo>
                  <a:cubicBezTo>
                    <a:pt x="20" y="80"/>
                    <a:pt x="23" y="80"/>
                    <a:pt x="24" y="79"/>
                  </a:cubicBezTo>
                  <a:cubicBezTo>
                    <a:pt x="27" y="79"/>
                    <a:pt x="34" y="71"/>
                    <a:pt x="35" y="69"/>
                  </a:cubicBezTo>
                  <a:cubicBezTo>
                    <a:pt x="35" y="67"/>
                    <a:pt x="45" y="69"/>
                    <a:pt x="49" y="67"/>
                  </a:cubicBezTo>
                  <a:cubicBezTo>
                    <a:pt x="52" y="66"/>
                    <a:pt x="54" y="66"/>
                    <a:pt x="59" y="67"/>
                  </a:cubicBezTo>
                  <a:cubicBezTo>
                    <a:pt x="64" y="68"/>
                    <a:pt x="61" y="72"/>
                    <a:pt x="69" y="73"/>
                  </a:cubicBezTo>
                  <a:cubicBezTo>
                    <a:pt x="77" y="74"/>
                    <a:pt x="78" y="75"/>
                    <a:pt x="83" y="77"/>
                  </a:cubicBezTo>
                  <a:cubicBezTo>
                    <a:pt x="88" y="78"/>
                    <a:pt x="88" y="79"/>
                    <a:pt x="91" y="82"/>
                  </a:cubicBezTo>
                  <a:cubicBezTo>
                    <a:pt x="93" y="85"/>
                    <a:pt x="102" y="91"/>
                    <a:pt x="102" y="91"/>
                  </a:cubicBezTo>
                  <a:cubicBezTo>
                    <a:pt x="112" y="91"/>
                    <a:pt x="112" y="91"/>
                    <a:pt x="112" y="91"/>
                  </a:cubicBezTo>
                  <a:cubicBezTo>
                    <a:pt x="112" y="91"/>
                    <a:pt x="112" y="98"/>
                    <a:pt x="112" y="104"/>
                  </a:cubicBezTo>
                  <a:cubicBezTo>
                    <a:pt x="113" y="104"/>
                    <a:pt x="113" y="104"/>
                    <a:pt x="113" y="104"/>
                  </a:cubicBezTo>
                  <a:cubicBezTo>
                    <a:pt x="115" y="106"/>
                    <a:pt x="118" y="107"/>
                    <a:pt x="121" y="108"/>
                  </a:cubicBezTo>
                  <a:cubicBezTo>
                    <a:pt x="123" y="110"/>
                    <a:pt x="132" y="110"/>
                    <a:pt x="135" y="110"/>
                  </a:cubicBezTo>
                  <a:cubicBezTo>
                    <a:pt x="137" y="110"/>
                    <a:pt x="140" y="103"/>
                    <a:pt x="141" y="102"/>
                  </a:cubicBezTo>
                  <a:cubicBezTo>
                    <a:pt x="143" y="100"/>
                    <a:pt x="147" y="100"/>
                    <a:pt x="150" y="99"/>
                  </a:cubicBezTo>
                  <a:cubicBezTo>
                    <a:pt x="153" y="98"/>
                    <a:pt x="155" y="95"/>
                    <a:pt x="157" y="94"/>
                  </a:cubicBezTo>
                  <a:cubicBezTo>
                    <a:pt x="159" y="92"/>
                    <a:pt x="160" y="85"/>
                    <a:pt x="161" y="84"/>
                  </a:cubicBezTo>
                  <a:cubicBezTo>
                    <a:pt x="162" y="83"/>
                    <a:pt x="166" y="84"/>
                    <a:pt x="168" y="84"/>
                  </a:cubicBezTo>
                  <a:cubicBezTo>
                    <a:pt x="170" y="84"/>
                    <a:pt x="170" y="79"/>
                    <a:pt x="171" y="78"/>
                  </a:cubicBezTo>
                  <a:cubicBezTo>
                    <a:pt x="172" y="77"/>
                    <a:pt x="176" y="78"/>
                    <a:pt x="177" y="79"/>
                  </a:cubicBezTo>
                  <a:cubicBezTo>
                    <a:pt x="178" y="80"/>
                    <a:pt x="180" y="81"/>
                    <a:pt x="183" y="81"/>
                  </a:cubicBezTo>
                  <a:cubicBezTo>
                    <a:pt x="183" y="81"/>
                    <a:pt x="183" y="81"/>
                    <a:pt x="183" y="81"/>
                  </a:cubicBezTo>
                  <a:lnTo>
                    <a:pt x="183" y="72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4" name="Freeform 328"/>
            <p:cNvSpPr>
              <a:spLocks/>
            </p:cNvSpPr>
            <p:nvPr/>
          </p:nvSpPr>
          <p:spPr bwMode="auto">
            <a:xfrm>
              <a:off x="5853113" y="3395241"/>
              <a:ext cx="180975" cy="117475"/>
            </a:xfrm>
            <a:custGeom>
              <a:avLst/>
              <a:gdLst>
                <a:gd name="T0" fmla="*/ 76 w 101"/>
                <a:gd name="T1" fmla="*/ 24 h 66"/>
                <a:gd name="T2" fmla="*/ 69 w 101"/>
                <a:gd name="T3" fmla="*/ 25 h 66"/>
                <a:gd name="T4" fmla="*/ 63 w 101"/>
                <a:gd name="T5" fmla="*/ 25 h 66"/>
                <a:gd name="T6" fmla="*/ 57 w 101"/>
                <a:gd name="T7" fmla="*/ 22 h 66"/>
                <a:gd name="T8" fmla="*/ 52 w 101"/>
                <a:gd name="T9" fmla="*/ 20 h 66"/>
                <a:gd name="T10" fmla="*/ 46 w 101"/>
                <a:gd name="T11" fmla="*/ 23 h 66"/>
                <a:gd name="T12" fmla="*/ 33 w 101"/>
                <a:gd name="T13" fmla="*/ 21 h 66"/>
                <a:gd name="T14" fmla="*/ 24 w 101"/>
                <a:gd name="T15" fmla="*/ 18 h 66"/>
                <a:gd name="T16" fmla="*/ 33 w 101"/>
                <a:gd name="T17" fmla="*/ 12 h 66"/>
                <a:gd name="T18" fmla="*/ 41 w 101"/>
                <a:gd name="T19" fmla="*/ 18 h 66"/>
                <a:gd name="T20" fmla="*/ 48 w 101"/>
                <a:gd name="T21" fmla="*/ 14 h 66"/>
                <a:gd name="T22" fmla="*/ 47 w 101"/>
                <a:gd name="T23" fmla="*/ 11 h 66"/>
                <a:gd name="T24" fmla="*/ 41 w 101"/>
                <a:gd name="T25" fmla="*/ 14 h 66"/>
                <a:gd name="T26" fmla="*/ 42 w 101"/>
                <a:gd name="T27" fmla="*/ 5 h 66"/>
                <a:gd name="T28" fmla="*/ 41 w 101"/>
                <a:gd name="T29" fmla="*/ 1 h 66"/>
                <a:gd name="T30" fmla="*/ 33 w 101"/>
                <a:gd name="T31" fmla="*/ 5 h 66"/>
                <a:gd name="T32" fmla="*/ 26 w 101"/>
                <a:gd name="T33" fmla="*/ 3 h 66"/>
                <a:gd name="T34" fmla="*/ 24 w 101"/>
                <a:gd name="T35" fmla="*/ 11 h 66"/>
                <a:gd name="T36" fmla="*/ 18 w 101"/>
                <a:gd name="T37" fmla="*/ 10 h 66"/>
                <a:gd name="T38" fmla="*/ 19 w 101"/>
                <a:gd name="T39" fmla="*/ 14 h 66"/>
                <a:gd name="T40" fmla="*/ 15 w 101"/>
                <a:gd name="T41" fmla="*/ 20 h 66"/>
                <a:gd name="T42" fmla="*/ 6 w 101"/>
                <a:gd name="T43" fmla="*/ 21 h 66"/>
                <a:gd name="T44" fmla="*/ 1 w 101"/>
                <a:gd name="T45" fmla="*/ 25 h 66"/>
                <a:gd name="T46" fmla="*/ 9 w 101"/>
                <a:gd name="T47" fmla="*/ 30 h 66"/>
                <a:gd name="T48" fmla="*/ 10 w 101"/>
                <a:gd name="T49" fmla="*/ 36 h 66"/>
                <a:gd name="T50" fmla="*/ 13 w 101"/>
                <a:gd name="T51" fmla="*/ 43 h 66"/>
                <a:gd name="T52" fmla="*/ 6 w 101"/>
                <a:gd name="T53" fmla="*/ 52 h 66"/>
                <a:gd name="T54" fmla="*/ 7 w 101"/>
                <a:gd name="T55" fmla="*/ 59 h 66"/>
                <a:gd name="T56" fmla="*/ 9 w 101"/>
                <a:gd name="T57" fmla="*/ 60 h 66"/>
                <a:gd name="T58" fmla="*/ 20 w 101"/>
                <a:gd name="T59" fmla="*/ 55 h 66"/>
                <a:gd name="T60" fmla="*/ 26 w 101"/>
                <a:gd name="T61" fmla="*/ 59 h 66"/>
                <a:gd name="T62" fmla="*/ 29 w 101"/>
                <a:gd name="T63" fmla="*/ 51 h 66"/>
                <a:gd name="T64" fmla="*/ 38 w 101"/>
                <a:gd name="T65" fmla="*/ 49 h 66"/>
                <a:gd name="T66" fmla="*/ 46 w 101"/>
                <a:gd name="T67" fmla="*/ 37 h 66"/>
                <a:gd name="T68" fmla="*/ 55 w 101"/>
                <a:gd name="T69" fmla="*/ 48 h 66"/>
                <a:gd name="T70" fmla="*/ 54 w 101"/>
                <a:gd name="T71" fmla="*/ 62 h 66"/>
                <a:gd name="T72" fmla="*/ 62 w 101"/>
                <a:gd name="T73" fmla="*/ 63 h 66"/>
                <a:gd name="T74" fmla="*/ 78 w 101"/>
                <a:gd name="T75" fmla="*/ 52 h 66"/>
                <a:gd name="T76" fmla="*/ 84 w 101"/>
                <a:gd name="T77" fmla="*/ 56 h 66"/>
                <a:gd name="T78" fmla="*/ 91 w 101"/>
                <a:gd name="T79" fmla="*/ 53 h 66"/>
                <a:gd name="T80" fmla="*/ 100 w 101"/>
                <a:gd name="T81" fmla="*/ 53 h 66"/>
                <a:gd name="T82" fmla="*/ 98 w 101"/>
                <a:gd name="T83" fmla="*/ 47 h 66"/>
                <a:gd name="T84" fmla="*/ 95 w 101"/>
                <a:gd name="T85" fmla="*/ 37 h 66"/>
                <a:gd name="T86" fmla="*/ 90 w 101"/>
                <a:gd name="T87" fmla="*/ 36 h 66"/>
                <a:gd name="T88" fmla="*/ 80 w 101"/>
                <a:gd name="T89" fmla="*/ 30 h 66"/>
                <a:gd name="T90" fmla="*/ 83 w 101"/>
                <a:gd name="T91" fmla="*/ 22 h 66"/>
                <a:gd name="T92" fmla="*/ 83 w 101"/>
                <a:gd name="T93" fmla="*/ 22 h 66"/>
                <a:gd name="T94" fmla="*/ 76 w 101"/>
                <a:gd name="T95" fmla="*/ 24 h 6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01"/>
                <a:gd name="T145" fmla="*/ 0 h 66"/>
                <a:gd name="T146" fmla="*/ 101 w 101"/>
                <a:gd name="T147" fmla="*/ 66 h 6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01" h="66">
                  <a:moveTo>
                    <a:pt x="76" y="24"/>
                  </a:moveTo>
                  <a:cubicBezTo>
                    <a:pt x="73" y="26"/>
                    <a:pt x="71" y="25"/>
                    <a:pt x="69" y="25"/>
                  </a:cubicBezTo>
                  <a:cubicBezTo>
                    <a:pt x="67" y="24"/>
                    <a:pt x="65" y="25"/>
                    <a:pt x="63" y="25"/>
                  </a:cubicBezTo>
                  <a:cubicBezTo>
                    <a:pt x="62" y="25"/>
                    <a:pt x="59" y="23"/>
                    <a:pt x="57" y="22"/>
                  </a:cubicBezTo>
                  <a:cubicBezTo>
                    <a:pt x="56" y="21"/>
                    <a:pt x="55" y="20"/>
                    <a:pt x="52" y="20"/>
                  </a:cubicBezTo>
                  <a:cubicBezTo>
                    <a:pt x="50" y="20"/>
                    <a:pt x="50" y="24"/>
                    <a:pt x="46" y="23"/>
                  </a:cubicBezTo>
                  <a:cubicBezTo>
                    <a:pt x="41" y="21"/>
                    <a:pt x="38" y="22"/>
                    <a:pt x="33" y="21"/>
                  </a:cubicBezTo>
                  <a:cubicBezTo>
                    <a:pt x="28" y="20"/>
                    <a:pt x="23" y="20"/>
                    <a:pt x="24" y="18"/>
                  </a:cubicBezTo>
                  <a:cubicBezTo>
                    <a:pt x="25" y="16"/>
                    <a:pt x="30" y="12"/>
                    <a:pt x="33" y="12"/>
                  </a:cubicBezTo>
                  <a:cubicBezTo>
                    <a:pt x="36" y="12"/>
                    <a:pt x="39" y="18"/>
                    <a:pt x="41" y="18"/>
                  </a:cubicBezTo>
                  <a:cubicBezTo>
                    <a:pt x="43" y="18"/>
                    <a:pt x="48" y="16"/>
                    <a:pt x="48" y="14"/>
                  </a:cubicBezTo>
                  <a:cubicBezTo>
                    <a:pt x="48" y="14"/>
                    <a:pt x="48" y="13"/>
                    <a:pt x="47" y="11"/>
                  </a:cubicBezTo>
                  <a:cubicBezTo>
                    <a:pt x="46" y="9"/>
                    <a:pt x="42" y="14"/>
                    <a:pt x="41" y="14"/>
                  </a:cubicBezTo>
                  <a:cubicBezTo>
                    <a:pt x="41" y="14"/>
                    <a:pt x="40" y="7"/>
                    <a:pt x="42" y="5"/>
                  </a:cubicBezTo>
                  <a:cubicBezTo>
                    <a:pt x="43" y="4"/>
                    <a:pt x="43" y="3"/>
                    <a:pt x="41" y="1"/>
                  </a:cubicBezTo>
                  <a:cubicBezTo>
                    <a:pt x="40" y="0"/>
                    <a:pt x="35" y="3"/>
                    <a:pt x="33" y="5"/>
                  </a:cubicBezTo>
                  <a:cubicBezTo>
                    <a:pt x="30" y="7"/>
                    <a:pt x="29" y="4"/>
                    <a:pt x="26" y="3"/>
                  </a:cubicBezTo>
                  <a:cubicBezTo>
                    <a:pt x="22" y="1"/>
                    <a:pt x="25" y="10"/>
                    <a:pt x="24" y="11"/>
                  </a:cubicBezTo>
                  <a:cubicBezTo>
                    <a:pt x="24" y="12"/>
                    <a:pt x="21" y="10"/>
                    <a:pt x="18" y="10"/>
                  </a:cubicBezTo>
                  <a:cubicBezTo>
                    <a:pt x="16" y="10"/>
                    <a:pt x="18" y="12"/>
                    <a:pt x="19" y="14"/>
                  </a:cubicBezTo>
                  <a:cubicBezTo>
                    <a:pt x="20" y="16"/>
                    <a:pt x="17" y="20"/>
                    <a:pt x="15" y="20"/>
                  </a:cubicBezTo>
                  <a:cubicBezTo>
                    <a:pt x="14" y="21"/>
                    <a:pt x="10" y="22"/>
                    <a:pt x="6" y="21"/>
                  </a:cubicBezTo>
                  <a:cubicBezTo>
                    <a:pt x="3" y="20"/>
                    <a:pt x="2" y="22"/>
                    <a:pt x="1" y="25"/>
                  </a:cubicBezTo>
                  <a:cubicBezTo>
                    <a:pt x="0" y="27"/>
                    <a:pt x="6" y="28"/>
                    <a:pt x="9" y="30"/>
                  </a:cubicBezTo>
                  <a:cubicBezTo>
                    <a:pt x="11" y="31"/>
                    <a:pt x="10" y="35"/>
                    <a:pt x="10" y="36"/>
                  </a:cubicBezTo>
                  <a:cubicBezTo>
                    <a:pt x="9" y="38"/>
                    <a:pt x="10" y="38"/>
                    <a:pt x="13" y="43"/>
                  </a:cubicBezTo>
                  <a:cubicBezTo>
                    <a:pt x="15" y="47"/>
                    <a:pt x="7" y="49"/>
                    <a:pt x="6" y="52"/>
                  </a:cubicBezTo>
                  <a:cubicBezTo>
                    <a:pt x="5" y="55"/>
                    <a:pt x="7" y="59"/>
                    <a:pt x="7" y="59"/>
                  </a:cubicBezTo>
                  <a:cubicBezTo>
                    <a:pt x="8" y="60"/>
                    <a:pt x="8" y="60"/>
                    <a:pt x="9" y="60"/>
                  </a:cubicBezTo>
                  <a:cubicBezTo>
                    <a:pt x="11" y="62"/>
                    <a:pt x="18" y="56"/>
                    <a:pt x="20" y="55"/>
                  </a:cubicBezTo>
                  <a:cubicBezTo>
                    <a:pt x="21" y="54"/>
                    <a:pt x="25" y="58"/>
                    <a:pt x="26" y="59"/>
                  </a:cubicBezTo>
                  <a:cubicBezTo>
                    <a:pt x="27" y="60"/>
                    <a:pt x="27" y="51"/>
                    <a:pt x="29" y="51"/>
                  </a:cubicBezTo>
                  <a:cubicBezTo>
                    <a:pt x="31" y="51"/>
                    <a:pt x="36" y="51"/>
                    <a:pt x="38" y="49"/>
                  </a:cubicBezTo>
                  <a:cubicBezTo>
                    <a:pt x="40" y="47"/>
                    <a:pt x="45" y="38"/>
                    <a:pt x="46" y="37"/>
                  </a:cubicBezTo>
                  <a:cubicBezTo>
                    <a:pt x="47" y="36"/>
                    <a:pt x="52" y="43"/>
                    <a:pt x="55" y="48"/>
                  </a:cubicBezTo>
                  <a:cubicBezTo>
                    <a:pt x="58" y="52"/>
                    <a:pt x="53" y="58"/>
                    <a:pt x="54" y="62"/>
                  </a:cubicBezTo>
                  <a:cubicBezTo>
                    <a:pt x="54" y="66"/>
                    <a:pt x="59" y="64"/>
                    <a:pt x="62" y="63"/>
                  </a:cubicBezTo>
                  <a:cubicBezTo>
                    <a:pt x="65" y="61"/>
                    <a:pt x="75" y="53"/>
                    <a:pt x="78" y="52"/>
                  </a:cubicBezTo>
                  <a:cubicBezTo>
                    <a:pt x="81" y="51"/>
                    <a:pt x="82" y="54"/>
                    <a:pt x="84" y="56"/>
                  </a:cubicBezTo>
                  <a:cubicBezTo>
                    <a:pt x="86" y="57"/>
                    <a:pt x="89" y="54"/>
                    <a:pt x="91" y="53"/>
                  </a:cubicBezTo>
                  <a:cubicBezTo>
                    <a:pt x="93" y="53"/>
                    <a:pt x="98" y="53"/>
                    <a:pt x="100" y="53"/>
                  </a:cubicBezTo>
                  <a:cubicBezTo>
                    <a:pt x="101" y="52"/>
                    <a:pt x="99" y="50"/>
                    <a:pt x="98" y="47"/>
                  </a:cubicBezTo>
                  <a:cubicBezTo>
                    <a:pt x="96" y="44"/>
                    <a:pt x="95" y="41"/>
                    <a:pt x="95" y="37"/>
                  </a:cubicBezTo>
                  <a:cubicBezTo>
                    <a:pt x="95" y="34"/>
                    <a:pt x="93" y="36"/>
                    <a:pt x="90" y="36"/>
                  </a:cubicBezTo>
                  <a:cubicBezTo>
                    <a:pt x="87" y="36"/>
                    <a:pt x="82" y="32"/>
                    <a:pt x="80" y="30"/>
                  </a:cubicBezTo>
                  <a:cubicBezTo>
                    <a:pt x="80" y="28"/>
                    <a:pt x="81" y="25"/>
                    <a:pt x="83" y="22"/>
                  </a:cubicBezTo>
                  <a:cubicBezTo>
                    <a:pt x="83" y="22"/>
                    <a:pt x="83" y="22"/>
                    <a:pt x="83" y="22"/>
                  </a:cubicBezTo>
                  <a:cubicBezTo>
                    <a:pt x="83" y="22"/>
                    <a:pt x="78" y="23"/>
                    <a:pt x="76" y="2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5" name="Freeform 329"/>
            <p:cNvSpPr>
              <a:spLocks/>
            </p:cNvSpPr>
            <p:nvPr/>
          </p:nvSpPr>
          <p:spPr bwMode="auto">
            <a:xfrm>
              <a:off x="5702300" y="3498428"/>
              <a:ext cx="382588" cy="338138"/>
            </a:xfrm>
            <a:custGeom>
              <a:avLst/>
              <a:gdLst>
                <a:gd name="T0" fmla="*/ 27 w 214"/>
                <a:gd name="T1" fmla="*/ 142 h 189"/>
                <a:gd name="T2" fmla="*/ 11 w 214"/>
                <a:gd name="T3" fmla="*/ 157 h 189"/>
                <a:gd name="T4" fmla="*/ 12 w 214"/>
                <a:gd name="T5" fmla="*/ 170 h 189"/>
                <a:gd name="T6" fmla="*/ 44 w 214"/>
                <a:gd name="T7" fmla="*/ 166 h 189"/>
                <a:gd name="T8" fmla="*/ 74 w 214"/>
                <a:gd name="T9" fmla="*/ 166 h 189"/>
                <a:gd name="T10" fmla="*/ 81 w 214"/>
                <a:gd name="T11" fmla="*/ 177 h 189"/>
                <a:gd name="T12" fmla="*/ 89 w 214"/>
                <a:gd name="T13" fmla="*/ 186 h 189"/>
                <a:gd name="T14" fmla="*/ 93 w 214"/>
                <a:gd name="T15" fmla="*/ 187 h 189"/>
                <a:gd name="T16" fmla="*/ 94 w 214"/>
                <a:gd name="T17" fmla="*/ 189 h 189"/>
                <a:gd name="T18" fmla="*/ 112 w 214"/>
                <a:gd name="T19" fmla="*/ 183 h 189"/>
                <a:gd name="T20" fmla="*/ 126 w 214"/>
                <a:gd name="T21" fmla="*/ 180 h 189"/>
                <a:gd name="T22" fmla="*/ 122 w 214"/>
                <a:gd name="T23" fmla="*/ 163 h 189"/>
                <a:gd name="T24" fmla="*/ 115 w 214"/>
                <a:gd name="T25" fmla="*/ 149 h 189"/>
                <a:gd name="T26" fmla="*/ 122 w 214"/>
                <a:gd name="T27" fmla="*/ 133 h 189"/>
                <a:gd name="T28" fmla="*/ 135 w 214"/>
                <a:gd name="T29" fmla="*/ 133 h 189"/>
                <a:gd name="T30" fmla="*/ 146 w 214"/>
                <a:gd name="T31" fmla="*/ 121 h 189"/>
                <a:gd name="T32" fmla="*/ 161 w 214"/>
                <a:gd name="T33" fmla="*/ 106 h 189"/>
                <a:gd name="T34" fmla="*/ 170 w 214"/>
                <a:gd name="T35" fmla="*/ 94 h 189"/>
                <a:gd name="T36" fmla="*/ 177 w 214"/>
                <a:gd name="T37" fmla="*/ 76 h 189"/>
                <a:gd name="T38" fmla="*/ 175 w 214"/>
                <a:gd name="T39" fmla="*/ 63 h 189"/>
                <a:gd name="T40" fmla="*/ 168 w 214"/>
                <a:gd name="T41" fmla="*/ 39 h 189"/>
                <a:gd name="T42" fmla="*/ 190 w 214"/>
                <a:gd name="T43" fmla="*/ 38 h 189"/>
                <a:gd name="T44" fmla="*/ 207 w 214"/>
                <a:gd name="T45" fmla="*/ 33 h 189"/>
                <a:gd name="T46" fmla="*/ 199 w 214"/>
                <a:gd name="T47" fmla="*/ 19 h 189"/>
                <a:gd name="T48" fmla="*/ 182 w 214"/>
                <a:gd name="T49" fmla="*/ 0 h 189"/>
                <a:gd name="T50" fmla="*/ 159 w 214"/>
                <a:gd name="T51" fmla="*/ 2 h 189"/>
                <a:gd name="T52" fmla="*/ 134 w 214"/>
                <a:gd name="T53" fmla="*/ 16 h 189"/>
                <a:gd name="T54" fmla="*/ 131 w 214"/>
                <a:gd name="T55" fmla="*/ 36 h 189"/>
                <a:gd name="T56" fmla="*/ 117 w 214"/>
                <a:gd name="T57" fmla="*/ 47 h 189"/>
                <a:gd name="T58" fmla="*/ 112 w 214"/>
                <a:gd name="T59" fmla="*/ 63 h 189"/>
                <a:gd name="T60" fmla="*/ 100 w 214"/>
                <a:gd name="T61" fmla="*/ 78 h 189"/>
                <a:gd name="T62" fmla="*/ 87 w 214"/>
                <a:gd name="T63" fmla="*/ 83 h 189"/>
                <a:gd name="T64" fmla="*/ 73 w 214"/>
                <a:gd name="T65" fmla="*/ 89 h 189"/>
                <a:gd name="T66" fmla="*/ 60 w 214"/>
                <a:gd name="T67" fmla="*/ 107 h 189"/>
                <a:gd name="T68" fmla="*/ 19 w 214"/>
                <a:gd name="T69" fmla="*/ 110 h 189"/>
                <a:gd name="T70" fmla="*/ 8 w 214"/>
                <a:gd name="T71" fmla="*/ 118 h 18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4"/>
                <a:gd name="T109" fmla="*/ 0 h 189"/>
                <a:gd name="T110" fmla="*/ 214 w 214"/>
                <a:gd name="T111" fmla="*/ 189 h 18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4" h="189">
                  <a:moveTo>
                    <a:pt x="22" y="131"/>
                  </a:moveTo>
                  <a:cubicBezTo>
                    <a:pt x="22" y="134"/>
                    <a:pt x="23" y="139"/>
                    <a:pt x="27" y="142"/>
                  </a:cubicBezTo>
                  <a:cubicBezTo>
                    <a:pt x="30" y="144"/>
                    <a:pt x="31" y="149"/>
                    <a:pt x="27" y="149"/>
                  </a:cubicBezTo>
                  <a:cubicBezTo>
                    <a:pt x="24" y="149"/>
                    <a:pt x="15" y="154"/>
                    <a:pt x="11" y="157"/>
                  </a:cubicBezTo>
                  <a:cubicBezTo>
                    <a:pt x="9" y="160"/>
                    <a:pt x="8" y="165"/>
                    <a:pt x="8" y="169"/>
                  </a:cubicBezTo>
                  <a:cubicBezTo>
                    <a:pt x="9" y="170"/>
                    <a:pt x="10" y="170"/>
                    <a:pt x="12" y="170"/>
                  </a:cubicBezTo>
                  <a:cubicBezTo>
                    <a:pt x="18" y="170"/>
                    <a:pt x="35" y="165"/>
                    <a:pt x="37" y="165"/>
                  </a:cubicBezTo>
                  <a:cubicBezTo>
                    <a:pt x="38" y="164"/>
                    <a:pt x="40" y="166"/>
                    <a:pt x="44" y="166"/>
                  </a:cubicBezTo>
                  <a:cubicBezTo>
                    <a:pt x="49" y="166"/>
                    <a:pt x="60" y="167"/>
                    <a:pt x="65" y="166"/>
                  </a:cubicBezTo>
                  <a:cubicBezTo>
                    <a:pt x="70" y="165"/>
                    <a:pt x="72" y="164"/>
                    <a:pt x="74" y="166"/>
                  </a:cubicBezTo>
                  <a:cubicBezTo>
                    <a:pt x="75" y="168"/>
                    <a:pt x="75" y="172"/>
                    <a:pt x="77" y="172"/>
                  </a:cubicBezTo>
                  <a:cubicBezTo>
                    <a:pt x="78" y="173"/>
                    <a:pt x="80" y="174"/>
                    <a:pt x="81" y="177"/>
                  </a:cubicBezTo>
                  <a:cubicBezTo>
                    <a:pt x="82" y="179"/>
                    <a:pt x="85" y="185"/>
                    <a:pt x="87" y="187"/>
                  </a:cubicBezTo>
                  <a:cubicBezTo>
                    <a:pt x="89" y="188"/>
                    <a:pt x="89" y="187"/>
                    <a:pt x="89" y="186"/>
                  </a:cubicBezTo>
                  <a:cubicBezTo>
                    <a:pt x="89" y="185"/>
                    <a:pt x="88" y="183"/>
                    <a:pt x="90" y="185"/>
                  </a:cubicBezTo>
                  <a:cubicBezTo>
                    <a:pt x="92" y="187"/>
                    <a:pt x="90" y="184"/>
                    <a:pt x="93" y="187"/>
                  </a:cubicBezTo>
                  <a:cubicBezTo>
                    <a:pt x="93" y="188"/>
                    <a:pt x="94" y="189"/>
                    <a:pt x="94" y="189"/>
                  </a:cubicBezTo>
                  <a:cubicBezTo>
                    <a:pt x="94" y="189"/>
                    <a:pt x="94" y="189"/>
                    <a:pt x="94" y="189"/>
                  </a:cubicBezTo>
                  <a:cubicBezTo>
                    <a:pt x="97" y="187"/>
                    <a:pt x="101" y="184"/>
                    <a:pt x="104" y="182"/>
                  </a:cubicBezTo>
                  <a:cubicBezTo>
                    <a:pt x="108" y="180"/>
                    <a:pt x="111" y="182"/>
                    <a:pt x="112" y="183"/>
                  </a:cubicBezTo>
                  <a:cubicBezTo>
                    <a:pt x="114" y="183"/>
                    <a:pt x="117" y="182"/>
                    <a:pt x="120" y="181"/>
                  </a:cubicBezTo>
                  <a:cubicBezTo>
                    <a:pt x="122" y="180"/>
                    <a:pt x="122" y="179"/>
                    <a:pt x="126" y="180"/>
                  </a:cubicBezTo>
                  <a:cubicBezTo>
                    <a:pt x="131" y="181"/>
                    <a:pt x="129" y="177"/>
                    <a:pt x="129" y="173"/>
                  </a:cubicBezTo>
                  <a:cubicBezTo>
                    <a:pt x="129" y="170"/>
                    <a:pt x="126" y="164"/>
                    <a:pt x="122" y="163"/>
                  </a:cubicBezTo>
                  <a:cubicBezTo>
                    <a:pt x="118" y="161"/>
                    <a:pt x="118" y="157"/>
                    <a:pt x="119" y="154"/>
                  </a:cubicBezTo>
                  <a:cubicBezTo>
                    <a:pt x="119" y="151"/>
                    <a:pt x="118" y="151"/>
                    <a:pt x="115" y="149"/>
                  </a:cubicBezTo>
                  <a:cubicBezTo>
                    <a:pt x="112" y="147"/>
                    <a:pt x="109" y="146"/>
                    <a:pt x="111" y="143"/>
                  </a:cubicBezTo>
                  <a:cubicBezTo>
                    <a:pt x="114" y="141"/>
                    <a:pt x="120" y="134"/>
                    <a:pt x="122" y="133"/>
                  </a:cubicBezTo>
                  <a:cubicBezTo>
                    <a:pt x="123" y="131"/>
                    <a:pt x="126" y="133"/>
                    <a:pt x="128" y="136"/>
                  </a:cubicBezTo>
                  <a:cubicBezTo>
                    <a:pt x="130" y="138"/>
                    <a:pt x="132" y="134"/>
                    <a:pt x="135" y="133"/>
                  </a:cubicBezTo>
                  <a:cubicBezTo>
                    <a:pt x="138" y="133"/>
                    <a:pt x="138" y="133"/>
                    <a:pt x="141" y="131"/>
                  </a:cubicBezTo>
                  <a:cubicBezTo>
                    <a:pt x="144" y="129"/>
                    <a:pt x="145" y="125"/>
                    <a:pt x="146" y="121"/>
                  </a:cubicBezTo>
                  <a:cubicBezTo>
                    <a:pt x="147" y="118"/>
                    <a:pt x="150" y="117"/>
                    <a:pt x="155" y="115"/>
                  </a:cubicBezTo>
                  <a:cubicBezTo>
                    <a:pt x="159" y="114"/>
                    <a:pt x="160" y="107"/>
                    <a:pt x="161" y="106"/>
                  </a:cubicBezTo>
                  <a:cubicBezTo>
                    <a:pt x="161" y="104"/>
                    <a:pt x="164" y="102"/>
                    <a:pt x="168" y="101"/>
                  </a:cubicBezTo>
                  <a:cubicBezTo>
                    <a:pt x="171" y="101"/>
                    <a:pt x="170" y="98"/>
                    <a:pt x="170" y="94"/>
                  </a:cubicBezTo>
                  <a:cubicBezTo>
                    <a:pt x="171" y="91"/>
                    <a:pt x="177" y="90"/>
                    <a:pt x="178" y="89"/>
                  </a:cubicBezTo>
                  <a:cubicBezTo>
                    <a:pt x="180" y="88"/>
                    <a:pt x="177" y="79"/>
                    <a:pt x="177" y="76"/>
                  </a:cubicBezTo>
                  <a:cubicBezTo>
                    <a:pt x="177" y="73"/>
                    <a:pt x="182" y="72"/>
                    <a:pt x="184" y="71"/>
                  </a:cubicBezTo>
                  <a:cubicBezTo>
                    <a:pt x="187" y="70"/>
                    <a:pt x="178" y="65"/>
                    <a:pt x="175" y="63"/>
                  </a:cubicBezTo>
                  <a:cubicBezTo>
                    <a:pt x="171" y="61"/>
                    <a:pt x="171" y="56"/>
                    <a:pt x="170" y="54"/>
                  </a:cubicBezTo>
                  <a:cubicBezTo>
                    <a:pt x="170" y="51"/>
                    <a:pt x="169" y="44"/>
                    <a:pt x="168" y="39"/>
                  </a:cubicBezTo>
                  <a:cubicBezTo>
                    <a:pt x="168" y="34"/>
                    <a:pt x="173" y="35"/>
                    <a:pt x="177" y="35"/>
                  </a:cubicBezTo>
                  <a:cubicBezTo>
                    <a:pt x="180" y="35"/>
                    <a:pt x="184" y="37"/>
                    <a:pt x="190" y="38"/>
                  </a:cubicBezTo>
                  <a:cubicBezTo>
                    <a:pt x="195" y="38"/>
                    <a:pt x="195" y="36"/>
                    <a:pt x="197" y="35"/>
                  </a:cubicBezTo>
                  <a:cubicBezTo>
                    <a:pt x="200" y="34"/>
                    <a:pt x="204" y="34"/>
                    <a:pt x="207" y="33"/>
                  </a:cubicBezTo>
                  <a:cubicBezTo>
                    <a:pt x="210" y="33"/>
                    <a:pt x="214" y="26"/>
                    <a:pt x="214" y="26"/>
                  </a:cubicBezTo>
                  <a:cubicBezTo>
                    <a:pt x="209" y="23"/>
                    <a:pt x="201" y="20"/>
                    <a:pt x="199" y="19"/>
                  </a:cubicBezTo>
                  <a:cubicBezTo>
                    <a:pt x="196" y="17"/>
                    <a:pt x="194" y="12"/>
                    <a:pt x="194" y="9"/>
                  </a:cubicBezTo>
                  <a:cubicBezTo>
                    <a:pt x="194" y="6"/>
                    <a:pt x="184" y="1"/>
                    <a:pt x="182" y="0"/>
                  </a:cubicBezTo>
                  <a:cubicBezTo>
                    <a:pt x="178" y="3"/>
                    <a:pt x="170" y="3"/>
                    <a:pt x="169" y="3"/>
                  </a:cubicBezTo>
                  <a:cubicBezTo>
                    <a:pt x="167" y="3"/>
                    <a:pt x="164" y="2"/>
                    <a:pt x="159" y="2"/>
                  </a:cubicBezTo>
                  <a:cubicBezTo>
                    <a:pt x="154" y="3"/>
                    <a:pt x="149" y="7"/>
                    <a:pt x="145" y="8"/>
                  </a:cubicBezTo>
                  <a:cubicBezTo>
                    <a:pt x="142" y="10"/>
                    <a:pt x="134" y="14"/>
                    <a:pt x="134" y="16"/>
                  </a:cubicBezTo>
                  <a:cubicBezTo>
                    <a:pt x="134" y="18"/>
                    <a:pt x="141" y="21"/>
                    <a:pt x="140" y="27"/>
                  </a:cubicBezTo>
                  <a:cubicBezTo>
                    <a:pt x="140" y="32"/>
                    <a:pt x="132" y="34"/>
                    <a:pt x="131" y="36"/>
                  </a:cubicBezTo>
                  <a:cubicBezTo>
                    <a:pt x="130" y="39"/>
                    <a:pt x="133" y="44"/>
                    <a:pt x="129" y="46"/>
                  </a:cubicBezTo>
                  <a:cubicBezTo>
                    <a:pt x="125" y="48"/>
                    <a:pt x="120" y="45"/>
                    <a:pt x="117" y="47"/>
                  </a:cubicBezTo>
                  <a:cubicBezTo>
                    <a:pt x="115" y="49"/>
                    <a:pt x="122" y="51"/>
                    <a:pt x="123" y="55"/>
                  </a:cubicBezTo>
                  <a:cubicBezTo>
                    <a:pt x="124" y="58"/>
                    <a:pt x="115" y="59"/>
                    <a:pt x="112" y="63"/>
                  </a:cubicBezTo>
                  <a:cubicBezTo>
                    <a:pt x="109" y="66"/>
                    <a:pt x="108" y="77"/>
                    <a:pt x="106" y="78"/>
                  </a:cubicBezTo>
                  <a:cubicBezTo>
                    <a:pt x="105" y="79"/>
                    <a:pt x="102" y="79"/>
                    <a:pt x="100" y="78"/>
                  </a:cubicBezTo>
                  <a:cubicBezTo>
                    <a:pt x="99" y="77"/>
                    <a:pt x="96" y="77"/>
                    <a:pt x="93" y="79"/>
                  </a:cubicBezTo>
                  <a:cubicBezTo>
                    <a:pt x="90" y="81"/>
                    <a:pt x="90" y="81"/>
                    <a:pt x="87" y="83"/>
                  </a:cubicBezTo>
                  <a:cubicBezTo>
                    <a:pt x="85" y="85"/>
                    <a:pt x="82" y="84"/>
                    <a:pt x="80" y="84"/>
                  </a:cubicBezTo>
                  <a:cubicBezTo>
                    <a:pt x="78" y="84"/>
                    <a:pt x="75" y="86"/>
                    <a:pt x="73" y="89"/>
                  </a:cubicBezTo>
                  <a:cubicBezTo>
                    <a:pt x="71" y="92"/>
                    <a:pt x="72" y="95"/>
                    <a:pt x="71" y="101"/>
                  </a:cubicBezTo>
                  <a:cubicBezTo>
                    <a:pt x="69" y="106"/>
                    <a:pt x="64" y="104"/>
                    <a:pt x="60" y="107"/>
                  </a:cubicBezTo>
                  <a:cubicBezTo>
                    <a:pt x="56" y="110"/>
                    <a:pt x="48" y="109"/>
                    <a:pt x="43" y="110"/>
                  </a:cubicBezTo>
                  <a:cubicBezTo>
                    <a:pt x="38" y="111"/>
                    <a:pt x="24" y="110"/>
                    <a:pt x="19" y="110"/>
                  </a:cubicBezTo>
                  <a:cubicBezTo>
                    <a:pt x="13" y="110"/>
                    <a:pt x="0" y="104"/>
                    <a:pt x="0" y="104"/>
                  </a:cubicBezTo>
                  <a:cubicBezTo>
                    <a:pt x="8" y="118"/>
                    <a:pt x="8" y="118"/>
                    <a:pt x="8" y="118"/>
                  </a:cubicBezTo>
                  <a:cubicBezTo>
                    <a:pt x="8" y="118"/>
                    <a:pt x="22" y="127"/>
                    <a:pt x="22" y="13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6" name="Freeform 330"/>
            <p:cNvSpPr>
              <a:spLocks/>
            </p:cNvSpPr>
            <p:nvPr/>
          </p:nvSpPr>
          <p:spPr bwMode="auto">
            <a:xfrm>
              <a:off x="5689600" y="3460328"/>
              <a:ext cx="341313" cy="238125"/>
            </a:xfrm>
            <a:custGeom>
              <a:avLst/>
              <a:gdLst>
                <a:gd name="T0" fmla="*/ 182 w 191"/>
                <a:gd name="T1" fmla="*/ 17 h 133"/>
                <a:gd name="T2" fmla="*/ 175 w 191"/>
                <a:gd name="T3" fmla="*/ 20 h 133"/>
                <a:gd name="T4" fmla="*/ 169 w 191"/>
                <a:gd name="T5" fmla="*/ 16 h 133"/>
                <a:gd name="T6" fmla="*/ 153 w 191"/>
                <a:gd name="T7" fmla="*/ 27 h 133"/>
                <a:gd name="T8" fmla="*/ 145 w 191"/>
                <a:gd name="T9" fmla="*/ 26 h 133"/>
                <a:gd name="T10" fmla="*/ 146 w 191"/>
                <a:gd name="T11" fmla="*/ 12 h 133"/>
                <a:gd name="T12" fmla="*/ 137 w 191"/>
                <a:gd name="T13" fmla="*/ 1 h 133"/>
                <a:gd name="T14" fmla="*/ 129 w 191"/>
                <a:gd name="T15" fmla="*/ 13 h 133"/>
                <a:gd name="T16" fmla="*/ 120 w 191"/>
                <a:gd name="T17" fmla="*/ 15 h 133"/>
                <a:gd name="T18" fmla="*/ 117 w 191"/>
                <a:gd name="T19" fmla="*/ 23 h 133"/>
                <a:gd name="T20" fmla="*/ 111 w 191"/>
                <a:gd name="T21" fmla="*/ 19 h 133"/>
                <a:gd name="T22" fmla="*/ 100 w 191"/>
                <a:gd name="T23" fmla="*/ 24 h 133"/>
                <a:gd name="T24" fmla="*/ 89 w 191"/>
                <a:gd name="T25" fmla="*/ 21 h 133"/>
                <a:gd name="T26" fmla="*/ 82 w 191"/>
                <a:gd name="T27" fmla="*/ 18 h 133"/>
                <a:gd name="T28" fmla="*/ 75 w 191"/>
                <a:gd name="T29" fmla="*/ 16 h 133"/>
                <a:gd name="T30" fmla="*/ 69 w 191"/>
                <a:gd name="T31" fmla="*/ 15 h 133"/>
                <a:gd name="T32" fmla="*/ 66 w 191"/>
                <a:gd name="T33" fmla="*/ 21 h 133"/>
                <a:gd name="T34" fmla="*/ 59 w 191"/>
                <a:gd name="T35" fmla="*/ 21 h 133"/>
                <a:gd name="T36" fmla="*/ 55 w 191"/>
                <a:gd name="T37" fmla="*/ 31 h 133"/>
                <a:gd name="T38" fmla="*/ 48 w 191"/>
                <a:gd name="T39" fmla="*/ 36 h 133"/>
                <a:gd name="T40" fmla="*/ 39 w 191"/>
                <a:gd name="T41" fmla="*/ 39 h 133"/>
                <a:gd name="T42" fmla="*/ 33 w 191"/>
                <a:gd name="T43" fmla="*/ 47 h 133"/>
                <a:gd name="T44" fmla="*/ 19 w 191"/>
                <a:gd name="T45" fmla="*/ 45 h 133"/>
                <a:gd name="T46" fmla="*/ 10 w 191"/>
                <a:gd name="T47" fmla="*/ 41 h 133"/>
                <a:gd name="T48" fmla="*/ 11 w 191"/>
                <a:gd name="T49" fmla="*/ 43 h 133"/>
                <a:gd name="T50" fmla="*/ 3 w 191"/>
                <a:gd name="T51" fmla="*/ 64 h 133"/>
                <a:gd name="T52" fmla="*/ 5 w 191"/>
                <a:gd name="T53" fmla="*/ 74 h 133"/>
                <a:gd name="T54" fmla="*/ 4 w 191"/>
                <a:gd name="T55" fmla="*/ 80 h 133"/>
                <a:gd name="T56" fmla="*/ 4 w 191"/>
                <a:gd name="T57" fmla="*/ 89 h 133"/>
                <a:gd name="T58" fmla="*/ 4 w 191"/>
                <a:gd name="T59" fmla="*/ 101 h 133"/>
                <a:gd name="T60" fmla="*/ 14 w 191"/>
                <a:gd name="T61" fmla="*/ 103 h 133"/>
                <a:gd name="T62" fmla="*/ 18 w 191"/>
                <a:gd name="T63" fmla="*/ 113 h 133"/>
                <a:gd name="T64" fmla="*/ 7 w 191"/>
                <a:gd name="T65" fmla="*/ 126 h 133"/>
                <a:gd name="T66" fmla="*/ 26 w 191"/>
                <a:gd name="T67" fmla="*/ 132 h 133"/>
                <a:gd name="T68" fmla="*/ 50 w 191"/>
                <a:gd name="T69" fmla="*/ 132 h 133"/>
                <a:gd name="T70" fmla="*/ 67 w 191"/>
                <a:gd name="T71" fmla="*/ 129 h 133"/>
                <a:gd name="T72" fmla="*/ 78 w 191"/>
                <a:gd name="T73" fmla="*/ 123 h 133"/>
                <a:gd name="T74" fmla="*/ 80 w 191"/>
                <a:gd name="T75" fmla="*/ 111 h 133"/>
                <a:gd name="T76" fmla="*/ 87 w 191"/>
                <a:gd name="T77" fmla="*/ 106 h 133"/>
                <a:gd name="T78" fmla="*/ 94 w 191"/>
                <a:gd name="T79" fmla="*/ 105 h 133"/>
                <a:gd name="T80" fmla="*/ 100 w 191"/>
                <a:gd name="T81" fmla="*/ 101 h 133"/>
                <a:gd name="T82" fmla="*/ 107 w 191"/>
                <a:gd name="T83" fmla="*/ 100 h 133"/>
                <a:gd name="T84" fmla="*/ 113 w 191"/>
                <a:gd name="T85" fmla="*/ 100 h 133"/>
                <a:gd name="T86" fmla="*/ 119 w 191"/>
                <a:gd name="T87" fmla="*/ 85 h 133"/>
                <a:gd name="T88" fmla="*/ 130 w 191"/>
                <a:gd name="T89" fmla="*/ 77 h 133"/>
                <a:gd name="T90" fmla="*/ 124 w 191"/>
                <a:gd name="T91" fmla="*/ 69 h 133"/>
                <a:gd name="T92" fmla="*/ 136 w 191"/>
                <a:gd name="T93" fmla="*/ 68 h 133"/>
                <a:gd name="T94" fmla="*/ 138 w 191"/>
                <a:gd name="T95" fmla="*/ 58 h 133"/>
                <a:gd name="T96" fmla="*/ 147 w 191"/>
                <a:gd name="T97" fmla="*/ 49 h 133"/>
                <a:gd name="T98" fmla="*/ 141 w 191"/>
                <a:gd name="T99" fmla="*/ 38 h 133"/>
                <a:gd name="T100" fmla="*/ 152 w 191"/>
                <a:gd name="T101" fmla="*/ 30 h 133"/>
                <a:gd name="T102" fmla="*/ 166 w 191"/>
                <a:gd name="T103" fmla="*/ 24 h 133"/>
                <a:gd name="T104" fmla="*/ 176 w 191"/>
                <a:gd name="T105" fmla="*/ 25 h 133"/>
                <a:gd name="T106" fmla="*/ 189 w 191"/>
                <a:gd name="T107" fmla="*/ 22 h 133"/>
                <a:gd name="T108" fmla="*/ 191 w 191"/>
                <a:gd name="T109" fmla="*/ 17 h 133"/>
                <a:gd name="T110" fmla="*/ 182 w 191"/>
                <a:gd name="T111" fmla="*/ 17 h 13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1"/>
                <a:gd name="T169" fmla="*/ 0 h 133"/>
                <a:gd name="T170" fmla="*/ 191 w 191"/>
                <a:gd name="T171" fmla="*/ 133 h 133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1" h="133">
                  <a:moveTo>
                    <a:pt x="182" y="17"/>
                  </a:moveTo>
                  <a:cubicBezTo>
                    <a:pt x="180" y="18"/>
                    <a:pt x="177" y="21"/>
                    <a:pt x="175" y="20"/>
                  </a:cubicBezTo>
                  <a:cubicBezTo>
                    <a:pt x="173" y="18"/>
                    <a:pt x="172" y="15"/>
                    <a:pt x="169" y="16"/>
                  </a:cubicBezTo>
                  <a:cubicBezTo>
                    <a:pt x="166" y="17"/>
                    <a:pt x="156" y="25"/>
                    <a:pt x="153" y="27"/>
                  </a:cubicBezTo>
                  <a:cubicBezTo>
                    <a:pt x="150" y="28"/>
                    <a:pt x="145" y="30"/>
                    <a:pt x="145" y="26"/>
                  </a:cubicBezTo>
                  <a:cubicBezTo>
                    <a:pt x="144" y="22"/>
                    <a:pt x="149" y="16"/>
                    <a:pt x="146" y="12"/>
                  </a:cubicBezTo>
                  <a:cubicBezTo>
                    <a:pt x="143" y="7"/>
                    <a:pt x="138" y="0"/>
                    <a:pt x="137" y="1"/>
                  </a:cubicBezTo>
                  <a:cubicBezTo>
                    <a:pt x="136" y="2"/>
                    <a:pt x="131" y="11"/>
                    <a:pt x="129" y="13"/>
                  </a:cubicBezTo>
                  <a:cubicBezTo>
                    <a:pt x="127" y="15"/>
                    <a:pt x="122" y="15"/>
                    <a:pt x="120" y="15"/>
                  </a:cubicBezTo>
                  <a:cubicBezTo>
                    <a:pt x="118" y="15"/>
                    <a:pt x="118" y="24"/>
                    <a:pt x="117" y="23"/>
                  </a:cubicBezTo>
                  <a:cubicBezTo>
                    <a:pt x="116" y="22"/>
                    <a:pt x="112" y="18"/>
                    <a:pt x="111" y="19"/>
                  </a:cubicBezTo>
                  <a:cubicBezTo>
                    <a:pt x="109" y="20"/>
                    <a:pt x="102" y="26"/>
                    <a:pt x="100" y="24"/>
                  </a:cubicBezTo>
                  <a:cubicBezTo>
                    <a:pt x="97" y="23"/>
                    <a:pt x="92" y="21"/>
                    <a:pt x="89" y="21"/>
                  </a:cubicBezTo>
                  <a:cubicBezTo>
                    <a:pt x="86" y="20"/>
                    <a:pt x="85" y="17"/>
                    <a:pt x="82" y="18"/>
                  </a:cubicBezTo>
                  <a:cubicBezTo>
                    <a:pt x="79" y="18"/>
                    <a:pt x="76" y="17"/>
                    <a:pt x="75" y="16"/>
                  </a:cubicBezTo>
                  <a:cubicBezTo>
                    <a:pt x="74" y="15"/>
                    <a:pt x="70" y="14"/>
                    <a:pt x="69" y="15"/>
                  </a:cubicBezTo>
                  <a:cubicBezTo>
                    <a:pt x="68" y="16"/>
                    <a:pt x="68" y="21"/>
                    <a:pt x="66" y="21"/>
                  </a:cubicBezTo>
                  <a:cubicBezTo>
                    <a:pt x="64" y="21"/>
                    <a:pt x="60" y="20"/>
                    <a:pt x="59" y="21"/>
                  </a:cubicBezTo>
                  <a:cubicBezTo>
                    <a:pt x="58" y="22"/>
                    <a:pt x="57" y="29"/>
                    <a:pt x="55" y="31"/>
                  </a:cubicBezTo>
                  <a:cubicBezTo>
                    <a:pt x="53" y="32"/>
                    <a:pt x="51" y="35"/>
                    <a:pt x="48" y="36"/>
                  </a:cubicBezTo>
                  <a:cubicBezTo>
                    <a:pt x="45" y="37"/>
                    <a:pt x="41" y="37"/>
                    <a:pt x="39" y="39"/>
                  </a:cubicBezTo>
                  <a:cubicBezTo>
                    <a:pt x="38" y="40"/>
                    <a:pt x="35" y="47"/>
                    <a:pt x="33" y="47"/>
                  </a:cubicBezTo>
                  <a:cubicBezTo>
                    <a:pt x="30" y="47"/>
                    <a:pt x="21" y="47"/>
                    <a:pt x="19" y="45"/>
                  </a:cubicBezTo>
                  <a:cubicBezTo>
                    <a:pt x="16" y="43"/>
                    <a:pt x="11" y="42"/>
                    <a:pt x="10" y="41"/>
                  </a:cubicBezTo>
                  <a:cubicBezTo>
                    <a:pt x="11" y="41"/>
                    <a:pt x="11" y="42"/>
                    <a:pt x="11" y="43"/>
                  </a:cubicBezTo>
                  <a:cubicBezTo>
                    <a:pt x="11" y="49"/>
                    <a:pt x="6" y="59"/>
                    <a:pt x="3" y="64"/>
                  </a:cubicBezTo>
                  <a:cubicBezTo>
                    <a:pt x="0" y="69"/>
                    <a:pt x="1" y="70"/>
                    <a:pt x="5" y="74"/>
                  </a:cubicBezTo>
                  <a:cubicBezTo>
                    <a:pt x="10" y="77"/>
                    <a:pt x="4" y="78"/>
                    <a:pt x="4" y="80"/>
                  </a:cubicBezTo>
                  <a:cubicBezTo>
                    <a:pt x="4" y="82"/>
                    <a:pt x="4" y="89"/>
                    <a:pt x="4" y="89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4" y="101"/>
                    <a:pt x="8" y="103"/>
                    <a:pt x="14" y="103"/>
                  </a:cubicBezTo>
                  <a:cubicBezTo>
                    <a:pt x="20" y="103"/>
                    <a:pt x="18" y="113"/>
                    <a:pt x="18" y="113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20" y="132"/>
                    <a:pt x="26" y="132"/>
                  </a:cubicBezTo>
                  <a:cubicBezTo>
                    <a:pt x="31" y="132"/>
                    <a:pt x="45" y="133"/>
                    <a:pt x="50" y="132"/>
                  </a:cubicBezTo>
                  <a:cubicBezTo>
                    <a:pt x="55" y="131"/>
                    <a:pt x="63" y="132"/>
                    <a:pt x="67" y="129"/>
                  </a:cubicBezTo>
                  <a:cubicBezTo>
                    <a:pt x="71" y="126"/>
                    <a:pt x="76" y="128"/>
                    <a:pt x="78" y="123"/>
                  </a:cubicBezTo>
                  <a:cubicBezTo>
                    <a:pt x="79" y="117"/>
                    <a:pt x="78" y="114"/>
                    <a:pt x="80" y="111"/>
                  </a:cubicBezTo>
                  <a:cubicBezTo>
                    <a:pt x="82" y="108"/>
                    <a:pt x="85" y="106"/>
                    <a:pt x="87" y="106"/>
                  </a:cubicBezTo>
                  <a:cubicBezTo>
                    <a:pt x="89" y="106"/>
                    <a:pt x="92" y="107"/>
                    <a:pt x="94" y="105"/>
                  </a:cubicBezTo>
                  <a:cubicBezTo>
                    <a:pt x="97" y="103"/>
                    <a:pt x="97" y="103"/>
                    <a:pt x="100" y="101"/>
                  </a:cubicBezTo>
                  <a:cubicBezTo>
                    <a:pt x="103" y="99"/>
                    <a:pt x="106" y="99"/>
                    <a:pt x="107" y="100"/>
                  </a:cubicBezTo>
                  <a:cubicBezTo>
                    <a:pt x="109" y="101"/>
                    <a:pt x="112" y="101"/>
                    <a:pt x="113" y="100"/>
                  </a:cubicBezTo>
                  <a:cubicBezTo>
                    <a:pt x="115" y="99"/>
                    <a:pt x="116" y="88"/>
                    <a:pt x="119" y="85"/>
                  </a:cubicBezTo>
                  <a:cubicBezTo>
                    <a:pt x="122" y="81"/>
                    <a:pt x="131" y="80"/>
                    <a:pt x="130" y="77"/>
                  </a:cubicBezTo>
                  <a:cubicBezTo>
                    <a:pt x="129" y="73"/>
                    <a:pt x="122" y="71"/>
                    <a:pt x="124" y="69"/>
                  </a:cubicBezTo>
                  <a:cubicBezTo>
                    <a:pt x="127" y="67"/>
                    <a:pt x="132" y="70"/>
                    <a:pt x="136" y="68"/>
                  </a:cubicBezTo>
                  <a:cubicBezTo>
                    <a:pt x="140" y="66"/>
                    <a:pt x="137" y="61"/>
                    <a:pt x="138" y="58"/>
                  </a:cubicBezTo>
                  <a:cubicBezTo>
                    <a:pt x="139" y="56"/>
                    <a:pt x="147" y="54"/>
                    <a:pt x="147" y="49"/>
                  </a:cubicBezTo>
                  <a:cubicBezTo>
                    <a:pt x="148" y="43"/>
                    <a:pt x="141" y="40"/>
                    <a:pt x="141" y="38"/>
                  </a:cubicBezTo>
                  <a:cubicBezTo>
                    <a:pt x="141" y="36"/>
                    <a:pt x="149" y="32"/>
                    <a:pt x="152" y="30"/>
                  </a:cubicBezTo>
                  <a:cubicBezTo>
                    <a:pt x="156" y="29"/>
                    <a:pt x="161" y="25"/>
                    <a:pt x="166" y="24"/>
                  </a:cubicBezTo>
                  <a:cubicBezTo>
                    <a:pt x="171" y="24"/>
                    <a:pt x="174" y="25"/>
                    <a:pt x="176" y="25"/>
                  </a:cubicBezTo>
                  <a:cubicBezTo>
                    <a:pt x="177" y="25"/>
                    <a:pt x="185" y="25"/>
                    <a:pt x="189" y="22"/>
                  </a:cubicBezTo>
                  <a:cubicBezTo>
                    <a:pt x="187" y="21"/>
                    <a:pt x="190" y="19"/>
                    <a:pt x="191" y="17"/>
                  </a:cubicBezTo>
                  <a:cubicBezTo>
                    <a:pt x="189" y="17"/>
                    <a:pt x="184" y="17"/>
                    <a:pt x="182" y="1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7" name="Freeform 331"/>
            <p:cNvSpPr>
              <a:spLocks/>
            </p:cNvSpPr>
            <p:nvPr/>
          </p:nvSpPr>
          <p:spPr bwMode="auto">
            <a:xfrm>
              <a:off x="5656263" y="3261891"/>
              <a:ext cx="12700" cy="14287"/>
            </a:xfrm>
            <a:custGeom>
              <a:avLst/>
              <a:gdLst>
                <a:gd name="T0" fmla="*/ 5 w 7"/>
                <a:gd name="T1" fmla="*/ 4 h 8"/>
                <a:gd name="T2" fmla="*/ 1 w 7"/>
                <a:gd name="T3" fmla="*/ 2 h 8"/>
                <a:gd name="T4" fmla="*/ 0 w 7"/>
                <a:gd name="T5" fmla="*/ 4 h 8"/>
                <a:gd name="T6" fmla="*/ 6 w 7"/>
                <a:gd name="T7" fmla="*/ 8 h 8"/>
                <a:gd name="T8" fmla="*/ 5 w 7"/>
                <a:gd name="T9" fmla="*/ 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8"/>
                <a:gd name="T17" fmla="*/ 7 w 7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8">
                  <a:moveTo>
                    <a:pt x="5" y="4"/>
                  </a:moveTo>
                  <a:cubicBezTo>
                    <a:pt x="4" y="2"/>
                    <a:pt x="2" y="0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2" y="5"/>
                    <a:pt x="4" y="7"/>
                    <a:pt x="6" y="8"/>
                  </a:cubicBezTo>
                  <a:cubicBezTo>
                    <a:pt x="7" y="6"/>
                    <a:pt x="7" y="5"/>
                    <a:pt x="5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8" name="Freeform 332"/>
            <p:cNvSpPr>
              <a:spLocks noEditPoints="1"/>
            </p:cNvSpPr>
            <p:nvPr/>
          </p:nvSpPr>
          <p:spPr bwMode="auto">
            <a:xfrm>
              <a:off x="5364163" y="2969791"/>
              <a:ext cx="935037" cy="438150"/>
            </a:xfrm>
            <a:custGeom>
              <a:avLst/>
              <a:gdLst>
                <a:gd name="T0" fmla="*/ 498 w 523"/>
                <a:gd name="T1" fmla="*/ 94 h 245"/>
                <a:gd name="T2" fmla="*/ 472 w 523"/>
                <a:gd name="T3" fmla="*/ 78 h 245"/>
                <a:gd name="T4" fmla="*/ 438 w 523"/>
                <a:gd name="T5" fmla="*/ 80 h 245"/>
                <a:gd name="T6" fmla="*/ 395 w 523"/>
                <a:gd name="T7" fmla="*/ 19 h 245"/>
                <a:gd name="T8" fmla="*/ 354 w 523"/>
                <a:gd name="T9" fmla="*/ 33 h 245"/>
                <a:gd name="T10" fmla="*/ 346 w 523"/>
                <a:gd name="T11" fmla="*/ 23 h 245"/>
                <a:gd name="T12" fmla="*/ 331 w 523"/>
                <a:gd name="T13" fmla="*/ 21 h 245"/>
                <a:gd name="T14" fmla="*/ 317 w 523"/>
                <a:gd name="T15" fmla="*/ 2 h 245"/>
                <a:gd name="T16" fmla="*/ 264 w 523"/>
                <a:gd name="T17" fmla="*/ 11 h 245"/>
                <a:gd name="T18" fmla="*/ 204 w 523"/>
                <a:gd name="T19" fmla="*/ 24 h 245"/>
                <a:gd name="T20" fmla="*/ 190 w 523"/>
                <a:gd name="T21" fmla="*/ 44 h 245"/>
                <a:gd name="T22" fmla="*/ 183 w 523"/>
                <a:gd name="T23" fmla="*/ 61 h 245"/>
                <a:gd name="T24" fmla="*/ 179 w 523"/>
                <a:gd name="T25" fmla="*/ 80 h 245"/>
                <a:gd name="T26" fmla="*/ 154 w 523"/>
                <a:gd name="T27" fmla="*/ 74 h 245"/>
                <a:gd name="T28" fmla="*/ 124 w 523"/>
                <a:gd name="T29" fmla="*/ 83 h 245"/>
                <a:gd name="T30" fmla="*/ 101 w 523"/>
                <a:gd name="T31" fmla="*/ 73 h 245"/>
                <a:gd name="T32" fmla="*/ 68 w 523"/>
                <a:gd name="T33" fmla="*/ 67 h 245"/>
                <a:gd name="T34" fmla="*/ 41 w 523"/>
                <a:gd name="T35" fmla="*/ 73 h 245"/>
                <a:gd name="T36" fmla="*/ 28 w 523"/>
                <a:gd name="T37" fmla="*/ 95 h 245"/>
                <a:gd name="T38" fmla="*/ 7 w 523"/>
                <a:gd name="T39" fmla="*/ 98 h 245"/>
                <a:gd name="T40" fmla="*/ 10 w 523"/>
                <a:gd name="T41" fmla="*/ 121 h 245"/>
                <a:gd name="T42" fmla="*/ 34 w 523"/>
                <a:gd name="T43" fmla="*/ 144 h 245"/>
                <a:gd name="T44" fmla="*/ 41 w 523"/>
                <a:gd name="T45" fmla="*/ 148 h 245"/>
                <a:gd name="T46" fmla="*/ 76 w 523"/>
                <a:gd name="T47" fmla="*/ 145 h 245"/>
                <a:gd name="T48" fmla="*/ 91 w 523"/>
                <a:gd name="T49" fmla="*/ 159 h 245"/>
                <a:gd name="T50" fmla="*/ 83 w 523"/>
                <a:gd name="T51" fmla="*/ 169 h 245"/>
                <a:gd name="T52" fmla="*/ 62 w 523"/>
                <a:gd name="T53" fmla="*/ 182 h 245"/>
                <a:gd name="T54" fmla="*/ 58 w 523"/>
                <a:gd name="T55" fmla="*/ 186 h 245"/>
                <a:gd name="T56" fmla="*/ 69 w 523"/>
                <a:gd name="T57" fmla="*/ 204 h 245"/>
                <a:gd name="T58" fmla="*/ 79 w 523"/>
                <a:gd name="T59" fmla="*/ 221 h 245"/>
                <a:gd name="T60" fmla="*/ 119 w 523"/>
                <a:gd name="T61" fmla="*/ 232 h 245"/>
                <a:gd name="T62" fmla="*/ 158 w 523"/>
                <a:gd name="T63" fmla="*/ 165 h 245"/>
                <a:gd name="T64" fmla="*/ 161 w 523"/>
                <a:gd name="T65" fmla="*/ 162 h 245"/>
                <a:gd name="T66" fmla="*/ 174 w 523"/>
                <a:gd name="T67" fmla="*/ 161 h 245"/>
                <a:gd name="T68" fmla="*/ 185 w 523"/>
                <a:gd name="T69" fmla="*/ 175 h 245"/>
                <a:gd name="T70" fmla="*/ 207 w 523"/>
                <a:gd name="T71" fmla="*/ 196 h 245"/>
                <a:gd name="T72" fmla="*/ 245 w 523"/>
                <a:gd name="T73" fmla="*/ 195 h 245"/>
                <a:gd name="T74" fmla="*/ 259 w 523"/>
                <a:gd name="T75" fmla="*/ 224 h 245"/>
                <a:gd name="T76" fmla="*/ 285 w 523"/>
                <a:gd name="T77" fmla="*/ 243 h 245"/>
                <a:gd name="T78" fmla="*/ 312 w 523"/>
                <a:gd name="T79" fmla="*/ 222 h 245"/>
                <a:gd name="T80" fmla="*/ 334 w 523"/>
                <a:gd name="T81" fmla="*/ 211 h 245"/>
                <a:gd name="T82" fmla="*/ 363 w 523"/>
                <a:gd name="T83" fmla="*/ 204 h 245"/>
                <a:gd name="T84" fmla="*/ 429 w 523"/>
                <a:gd name="T85" fmla="*/ 214 h 245"/>
                <a:gd name="T86" fmla="*/ 436 w 523"/>
                <a:gd name="T87" fmla="*/ 213 h 245"/>
                <a:gd name="T88" fmla="*/ 436 w 523"/>
                <a:gd name="T89" fmla="*/ 177 h 245"/>
                <a:gd name="T90" fmla="*/ 460 w 523"/>
                <a:gd name="T91" fmla="*/ 173 h 245"/>
                <a:gd name="T92" fmla="*/ 470 w 523"/>
                <a:gd name="T93" fmla="*/ 151 h 245"/>
                <a:gd name="T94" fmla="*/ 491 w 523"/>
                <a:gd name="T95" fmla="*/ 143 h 245"/>
                <a:gd name="T96" fmla="*/ 505 w 523"/>
                <a:gd name="T97" fmla="*/ 134 h 245"/>
                <a:gd name="T98" fmla="*/ 520 w 523"/>
                <a:gd name="T99" fmla="*/ 110 h 245"/>
                <a:gd name="T100" fmla="*/ 379 w 523"/>
                <a:gd name="T101" fmla="*/ 150 h 245"/>
                <a:gd name="T102" fmla="*/ 361 w 523"/>
                <a:gd name="T103" fmla="*/ 172 h 245"/>
                <a:gd name="T104" fmla="*/ 364 w 523"/>
                <a:gd name="T105" fmla="*/ 151 h 245"/>
                <a:gd name="T106" fmla="*/ 379 w 523"/>
                <a:gd name="T107" fmla="*/ 150 h 245"/>
                <a:gd name="T108" fmla="*/ 400 w 523"/>
                <a:gd name="T109" fmla="*/ 150 h 245"/>
                <a:gd name="T110" fmla="*/ 424 w 523"/>
                <a:gd name="T111" fmla="*/ 146 h 24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23"/>
                <a:gd name="T169" fmla="*/ 0 h 245"/>
                <a:gd name="T170" fmla="*/ 523 w 523"/>
                <a:gd name="T171" fmla="*/ 245 h 24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23" h="245">
                  <a:moveTo>
                    <a:pt x="518" y="99"/>
                  </a:moveTo>
                  <a:cubicBezTo>
                    <a:pt x="517" y="98"/>
                    <a:pt x="512" y="101"/>
                    <a:pt x="506" y="101"/>
                  </a:cubicBezTo>
                  <a:cubicBezTo>
                    <a:pt x="500" y="100"/>
                    <a:pt x="499" y="97"/>
                    <a:pt x="498" y="94"/>
                  </a:cubicBezTo>
                  <a:cubicBezTo>
                    <a:pt x="496" y="92"/>
                    <a:pt x="495" y="91"/>
                    <a:pt x="492" y="90"/>
                  </a:cubicBezTo>
                  <a:cubicBezTo>
                    <a:pt x="490" y="90"/>
                    <a:pt x="488" y="83"/>
                    <a:pt x="484" y="79"/>
                  </a:cubicBezTo>
                  <a:cubicBezTo>
                    <a:pt x="480" y="75"/>
                    <a:pt x="476" y="77"/>
                    <a:pt x="472" y="78"/>
                  </a:cubicBezTo>
                  <a:cubicBezTo>
                    <a:pt x="469" y="80"/>
                    <a:pt x="462" y="83"/>
                    <a:pt x="457" y="81"/>
                  </a:cubicBezTo>
                  <a:cubicBezTo>
                    <a:pt x="452" y="78"/>
                    <a:pt x="450" y="73"/>
                    <a:pt x="447" y="72"/>
                  </a:cubicBezTo>
                  <a:cubicBezTo>
                    <a:pt x="444" y="71"/>
                    <a:pt x="441" y="79"/>
                    <a:pt x="438" y="80"/>
                  </a:cubicBezTo>
                  <a:cubicBezTo>
                    <a:pt x="435" y="82"/>
                    <a:pt x="419" y="51"/>
                    <a:pt x="414" y="43"/>
                  </a:cubicBezTo>
                  <a:cubicBezTo>
                    <a:pt x="409" y="34"/>
                    <a:pt x="400" y="29"/>
                    <a:pt x="396" y="28"/>
                  </a:cubicBezTo>
                  <a:cubicBezTo>
                    <a:pt x="392" y="26"/>
                    <a:pt x="393" y="22"/>
                    <a:pt x="395" y="19"/>
                  </a:cubicBezTo>
                  <a:cubicBezTo>
                    <a:pt x="398" y="17"/>
                    <a:pt x="388" y="20"/>
                    <a:pt x="384" y="22"/>
                  </a:cubicBezTo>
                  <a:cubicBezTo>
                    <a:pt x="380" y="24"/>
                    <a:pt x="369" y="32"/>
                    <a:pt x="366" y="32"/>
                  </a:cubicBezTo>
                  <a:cubicBezTo>
                    <a:pt x="363" y="32"/>
                    <a:pt x="357" y="33"/>
                    <a:pt x="354" y="33"/>
                  </a:cubicBezTo>
                  <a:cubicBezTo>
                    <a:pt x="350" y="34"/>
                    <a:pt x="352" y="32"/>
                    <a:pt x="353" y="29"/>
                  </a:cubicBezTo>
                  <a:cubicBezTo>
                    <a:pt x="354" y="27"/>
                    <a:pt x="356" y="25"/>
                    <a:pt x="354" y="25"/>
                  </a:cubicBezTo>
                  <a:cubicBezTo>
                    <a:pt x="353" y="25"/>
                    <a:pt x="349" y="24"/>
                    <a:pt x="346" y="23"/>
                  </a:cubicBezTo>
                  <a:cubicBezTo>
                    <a:pt x="344" y="21"/>
                    <a:pt x="345" y="23"/>
                    <a:pt x="343" y="24"/>
                  </a:cubicBezTo>
                  <a:cubicBezTo>
                    <a:pt x="341" y="25"/>
                    <a:pt x="341" y="23"/>
                    <a:pt x="340" y="20"/>
                  </a:cubicBezTo>
                  <a:cubicBezTo>
                    <a:pt x="338" y="18"/>
                    <a:pt x="335" y="19"/>
                    <a:pt x="331" y="21"/>
                  </a:cubicBezTo>
                  <a:cubicBezTo>
                    <a:pt x="328" y="23"/>
                    <a:pt x="325" y="22"/>
                    <a:pt x="323" y="20"/>
                  </a:cubicBezTo>
                  <a:cubicBezTo>
                    <a:pt x="321" y="19"/>
                    <a:pt x="324" y="14"/>
                    <a:pt x="324" y="11"/>
                  </a:cubicBezTo>
                  <a:cubicBezTo>
                    <a:pt x="323" y="9"/>
                    <a:pt x="319" y="3"/>
                    <a:pt x="317" y="2"/>
                  </a:cubicBezTo>
                  <a:cubicBezTo>
                    <a:pt x="315" y="0"/>
                    <a:pt x="311" y="2"/>
                    <a:pt x="307" y="1"/>
                  </a:cubicBezTo>
                  <a:cubicBezTo>
                    <a:pt x="303" y="0"/>
                    <a:pt x="295" y="0"/>
                    <a:pt x="289" y="4"/>
                  </a:cubicBezTo>
                  <a:cubicBezTo>
                    <a:pt x="284" y="9"/>
                    <a:pt x="270" y="10"/>
                    <a:pt x="264" y="11"/>
                  </a:cubicBezTo>
                  <a:cubicBezTo>
                    <a:pt x="258" y="13"/>
                    <a:pt x="251" y="13"/>
                    <a:pt x="248" y="16"/>
                  </a:cubicBezTo>
                  <a:cubicBezTo>
                    <a:pt x="244" y="18"/>
                    <a:pt x="238" y="16"/>
                    <a:pt x="231" y="19"/>
                  </a:cubicBezTo>
                  <a:cubicBezTo>
                    <a:pt x="224" y="22"/>
                    <a:pt x="208" y="24"/>
                    <a:pt x="204" y="24"/>
                  </a:cubicBezTo>
                  <a:cubicBezTo>
                    <a:pt x="199" y="24"/>
                    <a:pt x="195" y="22"/>
                    <a:pt x="194" y="27"/>
                  </a:cubicBezTo>
                  <a:cubicBezTo>
                    <a:pt x="194" y="31"/>
                    <a:pt x="198" y="35"/>
                    <a:pt x="204" y="39"/>
                  </a:cubicBezTo>
                  <a:cubicBezTo>
                    <a:pt x="211" y="43"/>
                    <a:pt x="195" y="42"/>
                    <a:pt x="190" y="44"/>
                  </a:cubicBezTo>
                  <a:cubicBezTo>
                    <a:pt x="184" y="46"/>
                    <a:pt x="189" y="46"/>
                    <a:pt x="191" y="50"/>
                  </a:cubicBezTo>
                  <a:cubicBezTo>
                    <a:pt x="193" y="53"/>
                    <a:pt x="191" y="54"/>
                    <a:pt x="187" y="56"/>
                  </a:cubicBezTo>
                  <a:cubicBezTo>
                    <a:pt x="183" y="58"/>
                    <a:pt x="182" y="58"/>
                    <a:pt x="183" y="61"/>
                  </a:cubicBezTo>
                  <a:cubicBezTo>
                    <a:pt x="184" y="63"/>
                    <a:pt x="196" y="67"/>
                    <a:pt x="199" y="70"/>
                  </a:cubicBezTo>
                  <a:cubicBezTo>
                    <a:pt x="201" y="73"/>
                    <a:pt x="197" y="78"/>
                    <a:pt x="194" y="80"/>
                  </a:cubicBezTo>
                  <a:cubicBezTo>
                    <a:pt x="191" y="81"/>
                    <a:pt x="181" y="81"/>
                    <a:pt x="179" y="80"/>
                  </a:cubicBezTo>
                  <a:cubicBezTo>
                    <a:pt x="176" y="79"/>
                    <a:pt x="175" y="83"/>
                    <a:pt x="174" y="84"/>
                  </a:cubicBezTo>
                  <a:cubicBezTo>
                    <a:pt x="173" y="85"/>
                    <a:pt x="168" y="82"/>
                    <a:pt x="165" y="80"/>
                  </a:cubicBezTo>
                  <a:cubicBezTo>
                    <a:pt x="162" y="79"/>
                    <a:pt x="157" y="75"/>
                    <a:pt x="154" y="74"/>
                  </a:cubicBezTo>
                  <a:cubicBezTo>
                    <a:pt x="152" y="72"/>
                    <a:pt x="151" y="76"/>
                    <a:pt x="147" y="77"/>
                  </a:cubicBezTo>
                  <a:cubicBezTo>
                    <a:pt x="143" y="77"/>
                    <a:pt x="139" y="74"/>
                    <a:pt x="135" y="74"/>
                  </a:cubicBezTo>
                  <a:cubicBezTo>
                    <a:pt x="132" y="74"/>
                    <a:pt x="126" y="81"/>
                    <a:pt x="124" y="83"/>
                  </a:cubicBezTo>
                  <a:cubicBezTo>
                    <a:pt x="122" y="84"/>
                    <a:pt x="114" y="78"/>
                    <a:pt x="111" y="76"/>
                  </a:cubicBezTo>
                  <a:cubicBezTo>
                    <a:pt x="108" y="75"/>
                    <a:pt x="109" y="81"/>
                    <a:pt x="107" y="82"/>
                  </a:cubicBezTo>
                  <a:cubicBezTo>
                    <a:pt x="106" y="83"/>
                    <a:pt x="104" y="76"/>
                    <a:pt x="101" y="73"/>
                  </a:cubicBezTo>
                  <a:cubicBezTo>
                    <a:pt x="97" y="69"/>
                    <a:pt x="90" y="67"/>
                    <a:pt x="85" y="67"/>
                  </a:cubicBezTo>
                  <a:cubicBezTo>
                    <a:pt x="80" y="66"/>
                    <a:pt x="81" y="65"/>
                    <a:pt x="77" y="63"/>
                  </a:cubicBezTo>
                  <a:cubicBezTo>
                    <a:pt x="74" y="62"/>
                    <a:pt x="71" y="66"/>
                    <a:pt x="68" y="67"/>
                  </a:cubicBezTo>
                  <a:cubicBezTo>
                    <a:pt x="65" y="68"/>
                    <a:pt x="64" y="64"/>
                    <a:pt x="60" y="64"/>
                  </a:cubicBezTo>
                  <a:cubicBezTo>
                    <a:pt x="56" y="63"/>
                    <a:pt x="53" y="68"/>
                    <a:pt x="51" y="70"/>
                  </a:cubicBezTo>
                  <a:cubicBezTo>
                    <a:pt x="48" y="72"/>
                    <a:pt x="44" y="72"/>
                    <a:pt x="41" y="73"/>
                  </a:cubicBezTo>
                  <a:cubicBezTo>
                    <a:pt x="39" y="75"/>
                    <a:pt x="37" y="79"/>
                    <a:pt x="33" y="81"/>
                  </a:cubicBezTo>
                  <a:cubicBezTo>
                    <a:pt x="29" y="82"/>
                    <a:pt x="32" y="89"/>
                    <a:pt x="33" y="91"/>
                  </a:cubicBezTo>
                  <a:cubicBezTo>
                    <a:pt x="34" y="93"/>
                    <a:pt x="31" y="94"/>
                    <a:pt x="28" y="95"/>
                  </a:cubicBezTo>
                  <a:cubicBezTo>
                    <a:pt x="25" y="96"/>
                    <a:pt x="19" y="85"/>
                    <a:pt x="17" y="84"/>
                  </a:cubicBezTo>
                  <a:cubicBezTo>
                    <a:pt x="16" y="84"/>
                    <a:pt x="15" y="87"/>
                    <a:pt x="14" y="89"/>
                  </a:cubicBezTo>
                  <a:cubicBezTo>
                    <a:pt x="14" y="91"/>
                    <a:pt x="8" y="95"/>
                    <a:pt x="7" y="98"/>
                  </a:cubicBezTo>
                  <a:cubicBezTo>
                    <a:pt x="5" y="101"/>
                    <a:pt x="7" y="101"/>
                    <a:pt x="10" y="104"/>
                  </a:cubicBezTo>
                  <a:cubicBezTo>
                    <a:pt x="13" y="107"/>
                    <a:pt x="6" y="111"/>
                    <a:pt x="3" y="114"/>
                  </a:cubicBezTo>
                  <a:cubicBezTo>
                    <a:pt x="0" y="118"/>
                    <a:pt x="7" y="119"/>
                    <a:pt x="10" y="121"/>
                  </a:cubicBezTo>
                  <a:cubicBezTo>
                    <a:pt x="13" y="123"/>
                    <a:pt x="11" y="123"/>
                    <a:pt x="12" y="126"/>
                  </a:cubicBezTo>
                  <a:cubicBezTo>
                    <a:pt x="13" y="130"/>
                    <a:pt x="19" y="127"/>
                    <a:pt x="24" y="130"/>
                  </a:cubicBezTo>
                  <a:cubicBezTo>
                    <a:pt x="28" y="132"/>
                    <a:pt x="33" y="141"/>
                    <a:pt x="34" y="144"/>
                  </a:cubicBezTo>
                  <a:cubicBezTo>
                    <a:pt x="35" y="147"/>
                    <a:pt x="33" y="145"/>
                    <a:pt x="30" y="146"/>
                  </a:cubicBezTo>
                  <a:cubicBezTo>
                    <a:pt x="28" y="147"/>
                    <a:pt x="33" y="150"/>
                    <a:pt x="37" y="152"/>
                  </a:cubicBezTo>
                  <a:cubicBezTo>
                    <a:pt x="39" y="150"/>
                    <a:pt x="40" y="148"/>
                    <a:pt x="41" y="148"/>
                  </a:cubicBezTo>
                  <a:cubicBezTo>
                    <a:pt x="43" y="147"/>
                    <a:pt x="43" y="148"/>
                    <a:pt x="48" y="147"/>
                  </a:cubicBezTo>
                  <a:cubicBezTo>
                    <a:pt x="53" y="146"/>
                    <a:pt x="60" y="141"/>
                    <a:pt x="65" y="141"/>
                  </a:cubicBezTo>
                  <a:cubicBezTo>
                    <a:pt x="70" y="141"/>
                    <a:pt x="73" y="144"/>
                    <a:pt x="76" y="145"/>
                  </a:cubicBezTo>
                  <a:cubicBezTo>
                    <a:pt x="78" y="145"/>
                    <a:pt x="80" y="143"/>
                    <a:pt x="83" y="142"/>
                  </a:cubicBezTo>
                  <a:cubicBezTo>
                    <a:pt x="86" y="142"/>
                    <a:pt x="88" y="145"/>
                    <a:pt x="89" y="148"/>
                  </a:cubicBezTo>
                  <a:cubicBezTo>
                    <a:pt x="91" y="151"/>
                    <a:pt x="91" y="155"/>
                    <a:pt x="91" y="159"/>
                  </a:cubicBezTo>
                  <a:cubicBezTo>
                    <a:pt x="92" y="163"/>
                    <a:pt x="88" y="162"/>
                    <a:pt x="87" y="164"/>
                  </a:cubicBezTo>
                  <a:cubicBezTo>
                    <a:pt x="86" y="166"/>
                    <a:pt x="92" y="165"/>
                    <a:pt x="89" y="168"/>
                  </a:cubicBezTo>
                  <a:cubicBezTo>
                    <a:pt x="88" y="171"/>
                    <a:pt x="87" y="169"/>
                    <a:pt x="83" y="169"/>
                  </a:cubicBezTo>
                  <a:cubicBezTo>
                    <a:pt x="79" y="169"/>
                    <a:pt x="74" y="168"/>
                    <a:pt x="68" y="168"/>
                  </a:cubicBezTo>
                  <a:cubicBezTo>
                    <a:pt x="63" y="168"/>
                    <a:pt x="61" y="173"/>
                    <a:pt x="61" y="175"/>
                  </a:cubicBezTo>
                  <a:cubicBezTo>
                    <a:pt x="61" y="178"/>
                    <a:pt x="63" y="180"/>
                    <a:pt x="62" y="182"/>
                  </a:cubicBezTo>
                  <a:cubicBezTo>
                    <a:pt x="62" y="183"/>
                    <a:pt x="57" y="180"/>
                    <a:pt x="54" y="180"/>
                  </a:cubicBezTo>
                  <a:cubicBezTo>
                    <a:pt x="52" y="180"/>
                    <a:pt x="52" y="181"/>
                    <a:pt x="52" y="183"/>
                  </a:cubicBezTo>
                  <a:cubicBezTo>
                    <a:pt x="52" y="185"/>
                    <a:pt x="56" y="185"/>
                    <a:pt x="58" y="186"/>
                  </a:cubicBezTo>
                  <a:cubicBezTo>
                    <a:pt x="60" y="187"/>
                    <a:pt x="60" y="192"/>
                    <a:pt x="63" y="195"/>
                  </a:cubicBezTo>
                  <a:cubicBezTo>
                    <a:pt x="66" y="197"/>
                    <a:pt x="63" y="201"/>
                    <a:pt x="64" y="203"/>
                  </a:cubicBezTo>
                  <a:cubicBezTo>
                    <a:pt x="64" y="204"/>
                    <a:pt x="67" y="204"/>
                    <a:pt x="69" y="204"/>
                  </a:cubicBezTo>
                  <a:cubicBezTo>
                    <a:pt x="70" y="204"/>
                    <a:pt x="71" y="206"/>
                    <a:pt x="74" y="208"/>
                  </a:cubicBezTo>
                  <a:cubicBezTo>
                    <a:pt x="78" y="211"/>
                    <a:pt x="80" y="210"/>
                    <a:pt x="82" y="212"/>
                  </a:cubicBezTo>
                  <a:cubicBezTo>
                    <a:pt x="83" y="215"/>
                    <a:pt x="80" y="217"/>
                    <a:pt x="79" y="221"/>
                  </a:cubicBezTo>
                  <a:cubicBezTo>
                    <a:pt x="79" y="222"/>
                    <a:pt x="79" y="223"/>
                    <a:pt x="80" y="224"/>
                  </a:cubicBezTo>
                  <a:cubicBezTo>
                    <a:pt x="83" y="221"/>
                    <a:pt x="91" y="216"/>
                    <a:pt x="98" y="215"/>
                  </a:cubicBezTo>
                  <a:cubicBezTo>
                    <a:pt x="109" y="215"/>
                    <a:pt x="114" y="229"/>
                    <a:pt x="119" y="232"/>
                  </a:cubicBezTo>
                  <a:cubicBezTo>
                    <a:pt x="125" y="232"/>
                    <a:pt x="125" y="232"/>
                    <a:pt x="125" y="232"/>
                  </a:cubicBezTo>
                  <a:cubicBezTo>
                    <a:pt x="125" y="174"/>
                    <a:pt x="125" y="174"/>
                    <a:pt x="125" y="174"/>
                  </a:cubicBezTo>
                  <a:cubicBezTo>
                    <a:pt x="158" y="165"/>
                    <a:pt x="158" y="165"/>
                    <a:pt x="158" y="165"/>
                  </a:cubicBezTo>
                  <a:cubicBezTo>
                    <a:pt x="158" y="165"/>
                    <a:pt x="159" y="165"/>
                    <a:pt x="160" y="166"/>
                  </a:cubicBezTo>
                  <a:cubicBezTo>
                    <a:pt x="160" y="166"/>
                    <a:pt x="160" y="166"/>
                    <a:pt x="160" y="166"/>
                  </a:cubicBezTo>
                  <a:cubicBezTo>
                    <a:pt x="160" y="164"/>
                    <a:pt x="161" y="163"/>
                    <a:pt x="161" y="162"/>
                  </a:cubicBezTo>
                  <a:cubicBezTo>
                    <a:pt x="161" y="160"/>
                    <a:pt x="161" y="158"/>
                    <a:pt x="164" y="159"/>
                  </a:cubicBezTo>
                  <a:cubicBezTo>
                    <a:pt x="166" y="159"/>
                    <a:pt x="167" y="160"/>
                    <a:pt x="169" y="161"/>
                  </a:cubicBezTo>
                  <a:cubicBezTo>
                    <a:pt x="172" y="162"/>
                    <a:pt x="172" y="163"/>
                    <a:pt x="174" y="161"/>
                  </a:cubicBezTo>
                  <a:cubicBezTo>
                    <a:pt x="175" y="160"/>
                    <a:pt x="173" y="157"/>
                    <a:pt x="177" y="157"/>
                  </a:cubicBezTo>
                  <a:cubicBezTo>
                    <a:pt x="182" y="157"/>
                    <a:pt x="183" y="162"/>
                    <a:pt x="183" y="164"/>
                  </a:cubicBezTo>
                  <a:cubicBezTo>
                    <a:pt x="183" y="165"/>
                    <a:pt x="184" y="171"/>
                    <a:pt x="185" y="175"/>
                  </a:cubicBezTo>
                  <a:cubicBezTo>
                    <a:pt x="186" y="178"/>
                    <a:pt x="186" y="179"/>
                    <a:pt x="185" y="180"/>
                  </a:cubicBezTo>
                  <a:cubicBezTo>
                    <a:pt x="185" y="180"/>
                    <a:pt x="190" y="183"/>
                    <a:pt x="191" y="184"/>
                  </a:cubicBezTo>
                  <a:cubicBezTo>
                    <a:pt x="193" y="186"/>
                    <a:pt x="202" y="196"/>
                    <a:pt x="207" y="196"/>
                  </a:cubicBezTo>
                  <a:cubicBezTo>
                    <a:pt x="212" y="197"/>
                    <a:pt x="218" y="194"/>
                    <a:pt x="225" y="196"/>
                  </a:cubicBezTo>
                  <a:cubicBezTo>
                    <a:pt x="232" y="198"/>
                    <a:pt x="236" y="196"/>
                    <a:pt x="239" y="195"/>
                  </a:cubicBezTo>
                  <a:cubicBezTo>
                    <a:pt x="241" y="193"/>
                    <a:pt x="243" y="194"/>
                    <a:pt x="245" y="195"/>
                  </a:cubicBezTo>
                  <a:cubicBezTo>
                    <a:pt x="247" y="197"/>
                    <a:pt x="256" y="206"/>
                    <a:pt x="258" y="209"/>
                  </a:cubicBezTo>
                  <a:cubicBezTo>
                    <a:pt x="259" y="211"/>
                    <a:pt x="258" y="213"/>
                    <a:pt x="257" y="215"/>
                  </a:cubicBezTo>
                  <a:cubicBezTo>
                    <a:pt x="256" y="216"/>
                    <a:pt x="256" y="220"/>
                    <a:pt x="259" y="224"/>
                  </a:cubicBezTo>
                  <a:cubicBezTo>
                    <a:pt x="262" y="228"/>
                    <a:pt x="264" y="229"/>
                    <a:pt x="265" y="232"/>
                  </a:cubicBezTo>
                  <a:cubicBezTo>
                    <a:pt x="266" y="235"/>
                    <a:pt x="276" y="232"/>
                    <a:pt x="279" y="234"/>
                  </a:cubicBezTo>
                  <a:cubicBezTo>
                    <a:pt x="282" y="235"/>
                    <a:pt x="284" y="240"/>
                    <a:pt x="285" y="243"/>
                  </a:cubicBezTo>
                  <a:cubicBezTo>
                    <a:pt x="287" y="245"/>
                    <a:pt x="289" y="243"/>
                    <a:pt x="290" y="241"/>
                  </a:cubicBezTo>
                  <a:cubicBezTo>
                    <a:pt x="291" y="239"/>
                    <a:pt x="297" y="230"/>
                    <a:pt x="299" y="228"/>
                  </a:cubicBezTo>
                  <a:cubicBezTo>
                    <a:pt x="301" y="226"/>
                    <a:pt x="310" y="224"/>
                    <a:pt x="312" y="222"/>
                  </a:cubicBezTo>
                  <a:cubicBezTo>
                    <a:pt x="315" y="221"/>
                    <a:pt x="321" y="217"/>
                    <a:pt x="323" y="217"/>
                  </a:cubicBezTo>
                  <a:cubicBezTo>
                    <a:pt x="323" y="217"/>
                    <a:pt x="323" y="213"/>
                    <a:pt x="325" y="211"/>
                  </a:cubicBezTo>
                  <a:cubicBezTo>
                    <a:pt x="327" y="209"/>
                    <a:pt x="331" y="211"/>
                    <a:pt x="334" y="211"/>
                  </a:cubicBezTo>
                  <a:cubicBezTo>
                    <a:pt x="338" y="211"/>
                    <a:pt x="349" y="216"/>
                    <a:pt x="351" y="215"/>
                  </a:cubicBezTo>
                  <a:cubicBezTo>
                    <a:pt x="352" y="213"/>
                    <a:pt x="352" y="208"/>
                    <a:pt x="355" y="206"/>
                  </a:cubicBezTo>
                  <a:cubicBezTo>
                    <a:pt x="357" y="204"/>
                    <a:pt x="360" y="202"/>
                    <a:pt x="363" y="204"/>
                  </a:cubicBezTo>
                  <a:cubicBezTo>
                    <a:pt x="366" y="206"/>
                    <a:pt x="377" y="209"/>
                    <a:pt x="380" y="208"/>
                  </a:cubicBezTo>
                  <a:cubicBezTo>
                    <a:pt x="384" y="207"/>
                    <a:pt x="401" y="208"/>
                    <a:pt x="407" y="209"/>
                  </a:cubicBezTo>
                  <a:cubicBezTo>
                    <a:pt x="412" y="209"/>
                    <a:pt x="427" y="213"/>
                    <a:pt x="429" y="214"/>
                  </a:cubicBezTo>
                  <a:cubicBezTo>
                    <a:pt x="430" y="215"/>
                    <a:pt x="436" y="217"/>
                    <a:pt x="436" y="217"/>
                  </a:cubicBezTo>
                  <a:cubicBezTo>
                    <a:pt x="436" y="217"/>
                    <a:pt x="436" y="217"/>
                    <a:pt x="436" y="217"/>
                  </a:cubicBezTo>
                  <a:cubicBezTo>
                    <a:pt x="436" y="215"/>
                    <a:pt x="436" y="214"/>
                    <a:pt x="436" y="213"/>
                  </a:cubicBezTo>
                  <a:cubicBezTo>
                    <a:pt x="437" y="209"/>
                    <a:pt x="444" y="204"/>
                    <a:pt x="446" y="203"/>
                  </a:cubicBezTo>
                  <a:cubicBezTo>
                    <a:pt x="447" y="201"/>
                    <a:pt x="439" y="192"/>
                    <a:pt x="439" y="188"/>
                  </a:cubicBezTo>
                  <a:cubicBezTo>
                    <a:pt x="438" y="185"/>
                    <a:pt x="438" y="178"/>
                    <a:pt x="436" y="177"/>
                  </a:cubicBezTo>
                  <a:cubicBezTo>
                    <a:pt x="435" y="176"/>
                    <a:pt x="433" y="175"/>
                    <a:pt x="434" y="175"/>
                  </a:cubicBezTo>
                  <a:cubicBezTo>
                    <a:pt x="434" y="174"/>
                    <a:pt x="451" y="170"/>
                    <a:pt x="453" y="170"/>
                  </a:cubicBezTo>
                  <a:cubicBezTo>
                    <a:pt x="455" y="170"/>
                    <a:pt x="457" y="172"/>
                    <a:pt x="460" y="173"/>
                  </a:cubicBezTo>
                  <a:cubicBezTo>
                    <a:pt x="463" y="174"/>
                    <a:pt x="469" y="171"/>
                    <a:pt x="469" y="170"/>
                  </a:cubicBezTo>
                  <a:cubicBezTo>
                    <a:pt x="469" y="169"/>
                    <a:pt x="465" y="167"/>
                    <a:pt x="464" y="164"/>
                  </a:cubicBezTo>
                  <a:cubicBezTo>
                    <a:pt x="464" y="162"/>
                    <a:pt x="468" y="154"/>
                    <a:pt x="470" y="151"/>
                  </a:cubicBezTo>
                  <a:cubicBezTo>
                    <a:pt x="472" y="148"/>
                    <a:pt x="473" y="139"/>
                    <a:pt x="474" y="138"/>
                  </a:cubicBezTo>
                  <a:cubicBezTo>
                    <a:pt x="476" y="137"/>
                    <a:pt x="479" y="141"/>
                    <a:pt x="483" y="143"/>
                  </a:cubicBezTo>
                  <a:cubicBezTo>
                    <a:pt x="486" y="145"/>
                    <a:pt x="488" y="143"/>
                    <a:pt x="491" y="143"/>
                  </a:cubicBezTo>
                  <a:cubicBezTo>
                    <a:pt x="494" y="143"/>
                    <a:pt x="494" y="145"/>
                    <a:pt x="495" y="145"/>
                  </a:cubicBezTo>
                  <a:cubicBezTo>
                    <a:pt x="497" y="145"/>
                    <a:pt x="502" y="142"/>
                    <a:pt x="504" y="140"/>
                  </a:cubicBezTo>
                  <a:cubicBezTo>
                    <a:pt x="507" y="138"/>
                    <a:pt x="508" y="136"/>
                    <a:pt x="505" y="134"/>
                  </a:cubicBezTo>
                  <a:cubicBezTo>
                    <a:pt x="503" y="132"/>
                    <a:pt x="503" y="128"/>
                    <a:pt x="505" y="123"/>
                  </a:cubicBezTo>
                  <a:cubicBezTo>
                    <a:pt x="507" y="119"/>
                    <a:pt x="512" y="120"/>
                    <a:pt x="515" y="119"/>
                  </a:cubicBezTo>
                  <a:cubicBezTo>
                    <a:pt x="518" y="117"/>
                    <a:pt x="519" y="111"/>
                    <a:pt x="520" y="110"/>
                  </a:cubicBezTo>
                  <a:cubicBezTo>
                    <a:pt x="523" y="106"/>
                    <a:pt x="523" y="106"/>
                    <a:pt x="523" y="106"/>
                  </a:cubicBezTo>
                  <a:cubicBezTo>
                    <a:pt x="519" y="105"/>
                    <a:pt x="518" y="101"/>
                    <a:pt x="518" y="99"/>
                  </a:cubicBezTo>
                  <a:close/>
                  <a:moveTo>
                    <a:pt x="379" y="150"/>
                  </a:moveTo>
                  <a:cubicBezTo>
                    <a:pt x="375" y="149"/>
                    <a:pt x="370" y="157"/>
                    <a:pt x="366" y="158"/>
                  </a:cubicBezTo>
                  <a:cubicBezTo>
                    <a:pt x="363" y="159"/>
                    <a:pt x="363" y="162"/>
                    <a:pt x="361" y="166"/>
                  </a:cubicBezTo>
                  <a:cubicBezTo>
                    <a:pt x="359" y="170"/>
                    <a:pt x="361" y="169"/>
                    <a:pt x="361" y="172"/>
                  </a:cubicBezTo>
                  <a:cubicBezTo>
                    <a:pt x="362" y="175"/>
                    <a:pt x="360" y="173"/>
                    <a:pt x="356" y="170"/>
                  </a:cubicBezTo>
                  <a:cubicBezTo>
                    <a:pt x="353" y="166"/>
                    <a:pt x="354" y="160"/>
                    <a:pt x="355" y="158"/>
                  </a:cubicBezTo>
                  <a:cubicBezTo>
                    <a:pt x="357" y="155"/>
                    <a:pt x="361" y="152"/>
                    <a:pt x="364" y="151"/>
                  </a:cubicBezTo>
                  <a:cubicBezTo>
                    <a:pt x="367" y="149"/>
                    <a:pt x="374" y="147"/>
                    <a:pt x="377" y="147"/>
                  </a:cubicBezTo>
                  <a:cubicBezTo>
                    <a:pt x="379" y="147"/>
                    <a:pt x="387" y="147"/>
                    <a:pt x="390" y="149"/>
                  </a:cubicBezTo>
                  <a:cubicBezTo>
                    <a:pt x="391" y="150"/>
                    <a:pt x="383" y="150"/>
                    <a:pt x="379" y="150"/>
                  </a:cubicBezTo>
                  <a:close/>
                  <a:moveTo>
                    <a:pt x="424" y="152"/>
                  </a:moveTo>
                  <a:cubicBezTo>
                    <a:pt x="422" y="154"/>
                    <a:pt x="417" y="153"/>
                    <a:pt x="411" y="153"/>
                  </a:cubicBezTo>
                  <a:cubicBezTo>
                    <a:pt x="405" y="153"/>
                    <a:pt x="402" y="152"/>
                    <a:pt x="400" y="150"/>
                  </a:cubicBezTo>
                  <a:cubicBezTo>
                    <a:pt x="400" y="149"/>
                    <a:pt x="412" y="149"/>
                    <a:pt x="414" y="150"/>
                  </a:cubicBezTo>
                  <a:cubicBezTo>
                    <a:pt x="415" y="151"/>
                    <a:pt x="418" y="149"/>
                    <a:pt x="421" y="149"/>
                  </a:cubicBezTo>
                  <a:cubicBezTo>
                    <a:pt x="424" y="149"/>
                    <a:pt x="423" y="147"/>
                    <a:pt x="424" y="146"/>
                  </a:cubicBezTo>
                  <a:cubicBezTo>
                    <a:pt x="425" y="146"/>
                    <a:pt x="425" y="150"/>
                    <a:pt x="424" y="15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9" name="Freeform 333"/>
            <p:cNvSpPr>
              <a:spLocks/>
            </p:cNvSpPr>
            <p:nvPr/>
          </p:nvSpPr>
          <p:spPr bwMode="auto">
            <a:xfrm>
              <a:off x="5870575" y="3530178"/>
              <a:ext cx="638175" cy="681038"/>
            </a:xfrm>
            <a:custGeom>
              <a:avLst/>
              <a:gdLst>
                <a:gd name="T0" fmla="*/ 308 w 357"/>
                <a:gd name="T1" fmla="*/ 181 h 381"/>
                <a:gd name="T2" fmla="*/ 324 w 357"/>
                <a:gd name="T3" fmla="*/ 152 h 381"/>
                <a:gd name="T4" fmla="*/ 337 w 357"/>
                <a:gd name="T5" fmla="*/ 131 h 381"/>
                <a:gd name="T6" fmla="*/ 352 w 357"/>
                <a:gd name="T7" fmla="*/ 120 h 381"/>
                <a:gd name="T8" fmla="*/ 346 w 357"/>
                <a:gd name="T9" fmla="*/ 107 h 381"/>
                <a:gd name="T10" fmla="*/ 333 w 357"/>
                <a:gd name="T11" fmla="*/ 98 h 381"/>
                <a:gd name="T12" fmla="*/ 307 w 357"/>
                <a:gd name="T13" fmla="*/ 108 h 381"/>
                <a:gd name="T14" fmla="*/ 292 w 357"/>
                <a:gd name="T15" fmla="*/ 119 h 381"/>
                <a:gd name="T16" fmla="*/ 277 w 357"/>
                <a:gd name="T17" fmla="*/ 129 h 381"/>
                <a:gd name="T18" fmla="*/ 259 w 357"/>
                <a:gd name="T19" fmla="*/ 120 h 381"/>
                <a:gd name="T20" fmla="*/ 248 w 357"/>
                <a:gd name="T21" fmla="*/ 121 h 381"/>
                <a:gd name="T22" fmla="*/ 234 w 357"/>
                <a:gd name="T23" fmla="*/ 131 h 381"/>
                <a:gd name="T24" fmla="*/ 207 w 357"/>
                <a:gd name="T25" fmla="*/ 125 h 381"/>
                <a:gd name="T26" fmla="*/ 184 w 357"/>
                <a:gd name="T27" fmla="*/ 116 h 381"/>
                <a:gd name="T28" fmla="*/ 154 w 357"/>
                <a:gd name="T29" fmla="*/ 101 h 381"/>
                <a:gd name="T30" fmla="*/ 165 w 357"/>
                <a:gd name="T31" fmla="*/ 84 h 381"/>
                <a:gd name="T32" fmla="*/ 142 w 357"/>
                <a:gd name="T33" fmla="*/ 67 h 381"/>
                <a:gd name="T34" fmla="*/ 129 w 357"/>
                <a:gd name="T35" fmla="*/ 51 h 381"/>
                <a:gd name="T36" fmla="*/ 144 w 357"/>
                <a:gd name="T37" fmla="*/ 41 h 381"/>
                <a:gd name="T38" fmla="*/ 147 w 357"/>
                <a:gd name="T39" fmla="*/ 21 h 381"/>
                <a:gd name="T40" fmla="*/ 141 w 357"/>
                <a:gd name="T41" fmla="*/ 1 h 381"/>
                <a:gd name="T42" fmla="*/ 120 w 357"/>
                <a:gd name="T43" fmla="*/ 9 h 381"/>
                <a:gd name="T44" fmla="*/ 103 w 357"/>
                <a:gd name="T45" fmla="*/ 18 h 381"/>
                <a:gd name="T46" fmla="*/ 74 w 357"/>
                <a:gd name="T47" fmla="*/ 22 h 381"/>
                <a:gd name="T48" fmla="*/ 90 w 357"/>
                <a:gd name="T49" fmla="*/ 54 h 381"/>
                <a:gd name="T50" fmla="*/ 76 w 357"/>
                <a:gd name="T51" fmla="*/ 77 h 381"/>
                <a:gd name="T52" fmla="*/ 61 w 357"/>
                <a:gd name="T53" fmla="*/ 98 h 381"/>
                <a:gd name="T54" fmla="*/ 41 w 357"/>
                <a:gd name="T55" fmla="*/ 116 h 381"/>
                <a:gd name="T56" fmla="*/ 17 w 357"/>
                <a:gd name="T57" fmla="*/ 126 h 381"/>
                <a:gd name="T58" fmla="*/ 28 w 357"/>
                <a:gd name="T59" fmla="*/ 146 h 381"/>
                <a:gd name="T60" fmla="*/ 26 w 357"/>
                <a:gd name="T61" fmla="*/ 164 h 381"/>
                <a:gd name="T62" fmla="*/ 0 w 357"/>
                <a:gd name="T63" fmla="*/ 172 h 381"/>
                <a:gd name="T64" fmla="*/ 15 w 357"/>
                <a:gd name="T65" fmla="*/ 185 h 381"/>
                <a:gd name="T66" fmla="*/ 18 w 357"/>
                <a:gd name="T67" fmla="*/ 190 h 381"/>
                <a:gd name="T68" fmla="*/ 25 w 357"/>
                <a:gd name="T69" fmla="*/ 208 h 381"/>
                <a:gd name="T70" fmla="*/ 53 w 357"/>
                <a:gd name="T71" fmla="*/ 202 h 381"/>
                <a:gd name="T72" fmla="*/ 55 w 357"/>
                <a:gd name="T73" fmla="*/ 192 h 381"/>
                <a:gd name="T74" fmla="*/ 58 w 357"/>
                <a:gd name="T75" fmla="*/ 198 h 381"/>
                <a:gd name="T76" fmla="*/ 57 w 357"/>
                <a:gd name="T77" fmla="*/ 206 h 381"/>
                <a:gd name="T78" fmla="*/ 58 w 357"/>
                <a:gd name="T79" fmla="*/ 225 h 381"/>
                <a:gd name="T80" fmla="*/ 59 w 357"/>
                <a:gd name="T81" fmla="*/ 259 h 381"/>
                <a:gd name="T82" fmla="*/ 81 w 357"/>
                <a:gd name="T83" fmla="*/ 307 h 381"/>
                <a:gd name="T84" fmla="*/ 103 w 357"/>
                <a:gd name="T85" fmla="*/ 364 h 381"/>
                <a:gd name="T86" fmla="*/ 130 w 357"/>
                <a:gd name="T87" fmla="*/ 363 h 381"/>
                <a:gd name="T88" fmla="*/ 145 w 357"/>
                <a:gd name="T89" fmla="*/ 334 h 381"/>
                <a:gd name="T90" fmla="*/ 149 w 357"/>
                <a:gd name="T91" fmla="*/ 287 h 381"/>
                <a:gd name="T92" fmla="*/ 176 w 357"/>
                <a:gd name="T93" fmla="*/ 270 h 381"/>
                <a:gd name="T94" fmla="*/ 210 w 357"/>
                <a:gd name="T95" fmla="*/ 233 h 381"/>
                <a:gd name="T96" fmla="*/ 234 w 357"/>
                <a:gd name="T97" fmla="*/ 205 h 381"/>
                <a:gd name="T98" fmla="*/ 249 w 357"/>
                <a:gd name="T99" fmla="*/ 198 h 381"/>
                <a:gd name="T100" fmla="*/ 260 w 357"/>
                <a:gd name="T101" fmla="*/ 200 h 381"/>
                <a:gd name="T102" fmla="*/ 253 w 357"/>
                <a:gd name="T103" fmla="*/ 154 h 381"/>
                <a:gd name="T104" fmla="*/ 259 w 357"/>
                <a:gd name="T105" fmla="*/ 137 h 381"/>
                <a:gd name="T106" fmla="*/ 284 w 357"/>
                <a:gd name="T107" fmla="*/ 153 h 381"/>
                <a:gd name="T108" fmla="*/ 294 w 357"/>
                <a:gd name="T109" fmla="*/ 165 h 381"/>
                <a:gd name="T110" fmla="*/ 293 w 357"/>
                <a:gd name="T111" fmla="*/ 175 h 381"/>
                <a:gd name="T112" fmla="*/ 301 w 357"/>
                <a:gd name="T113" fmla="*/ 195 h 38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57"/>
                <a:gd name="T172" fmla="*/ 0 h 381"/>
                <a:gd name="T173" fmla="*/ 357 w 357"/>
                <a:gd name="T174" fmla="*/ 381 h 38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57" h="381">
                  <a:moveTo>
                    <a:pt x="301" y="195"/>
                  </a:moveTo>
                  <a:cubicBezTo>
                    <a:pt x="301" y="195"/>
                    <a:pt x="307" y="195"/>
                    <a:pt x="308" y="194"/>
                  </a:cubicBezTo>
                  <a:cubicBezTo>
                    <a:pt x="309" y="193"/>
                    <a:pt x="308" y="183"/>
                    <a:pt x="308" y="181"/>
                  </a:cubicBezTo>
                  <a:cubicBezTo>
                    <a:pt x="309" y="180"/>
                    <a:pt x="311" y="168"/>
                    <a:pt x="313" y="168"/>
                  </a:cubicBezTo>
                  <a:cubicBezTo>
                    <a:pt x="314" y="168"/>
                    <a:pt x="319" y="171"/>
                    <a:pt x="321" y="165"/>
                  </a:cubicBezTo>
                  <a:cubicBezTo>
                    <a:pt x="324" y="160"/>
                    <a:pt x="324" y="156"/>
                    <a:pt x="324" y="152"/>
                  </a:cubicBezTo>
                  <a:cubicBezTo>
                    <a:pt x="324" y="149"/>
                    <a:pt x="327" y="149"/>
                    <a:pt x="329" y="145"/>
                  </a:cubicBezTo>
                  <a:cubicBezTo>
                    <a:pt x="331" y="141"/>
                    <a:pt x="331" y="140"/>
                    <a:pt x="331" y="137"/>
                  </a:cubicBezTo>
                  <a:cubicBezTo>
                    <a:pt x="331" y="133"/>
                    <a:pt x="333" y="133"/>
                    <a:pt x="337" y="131"/>
                  </a:cubicBezTo>
                  <a:cubicBezTo>
                    <a:pt x="341" y="129"/>
                    <a:pt x="344" y="123"/>
                    <a:pt x="347" y="122"/>
                  </a:cubicBezTo>
                  <a:cubicBezTo>
                    <a:pt x="350" y="121"/>
                    <a:pt x="348" y="123"/>
                    <a:pt x="351" y="126"/>
                  </a:cubicBezTo>
                  <a:cubicBezTo>
                    <a:pt x="353" y="129"/>
                    <a:pt x="353" y="125"/>
                    <a:pt x="352" y="120"/>
                  </a:cubicBezTo>
                  <a:cubicBezTo>
                    <a:pt x="350" y="114"/>
                    <a:pt x="353" y="116"/>
                    <a:pt x="355" y="115"/>
                  </a:cubicBezTo>
                  <a:cubicBezTo>
                    <a:pt x="357" y="113"/>
                    <a:pt x="355" y="110"/>
                    <a:pt x="355" y="110"/>
                  </a:cubicBezTo>
                  <a:cubicBezTo>
                    <a:pt x="353" y="110"/>
                    <a:pt x="344" y="109"/>
                    <a:pt x="346" y="107"/>
                  </a:cubicBezTo>
                  <a:cubicBezTo>
                    <a:pt x="347" y="106"/>
                    <a:pt x="351" y="102"/>
                    <a:pt x="348" y="99"/>
                  </a:cubicBezTo>
                  <a:cubicBezTo>
                    <a:pt x="344" y="96"/>
                    <a:pt x="343" y="94"/>
                    <a:pt x="342" y="94"/>
                  </a:cubicBezTo>
                  <a:cubicBezTo>
                    <a:pt x="340" y="94"/>
                    <a:pt x="336" y="100"/>
                    <a:pt x="333" y="98"/>
                  </a:cubicBezTo>
                  <a:cubicBezTo>
                    <a:pt x="330" y="96"/>
                    <a:pt x="326" y="94"/>
                    <a:pt x="324" y="94"/>
                  </a:cubicBezTo>
                  <a:cubicBezTo>
                    <a:pt x="323" y="95"/>
                    <a:pt x="318" y="103"/>
                    <a:pt x="314" y="103"/>
                  </a:cubicBezTo>
                  <a:cubicBezTo>
                    <a:pt x="310" y="103"/>
                    <a:pt x="309" y="106"/>
                    <a:pt x="307" y="108"/>
                  </a:cubicBezTo>
                  <a:cubicBezTo>
                    <a:pt x="305" y="110"/>
                    <a:pt x="302" y="114"/>
                    <a:pt x="300" y="114"/>
                  </a:cubicBezTo>
                  <a:cubicBezTo>
                    <a:pt x="298" y="114"/>
                    <a:pt x="295" y="115"/>
                    <a:pt x="292" y="114"/>
                  </a:cubicBezTo>
                  <a:cubicBezTo>
                    <a:pt x="292" y="114"/>
                    <a:pt x="292" y="116"/>
                    <a:pt x="292" y="119"/>
                  </a:cubicBezTo>
                  <a:cubicBezTo>
                    <a:pt x="292" y="123"/>
                    <a:pt x="295" y="123"/>
                    <a:pt x="296" y="128"/>
                  </a:cubicBezTo>
                  <a:cubicBezTo>
                    <a:pt x="298" y="132"/>
                    <a:pt x="293" y="128"/>
                    <a:pt x="288" y="130"/>
                  </a:cubicBezTo>
                  <a:cubicBezTo>
                    <a:pt x="283" y="133"/>
                    <a:pt x="280" y="129"/>
                    <a:pt x="277" y="129"/>
                  </a:cubicBezTo>
                  <a:cubicBezTo>
                    <a:pt x="273" y="129"/>
                    <a:pt x="269" y="133"/>
                    <a:pt x="267" y="130"/>
                  </a:cubicBezTo>
                  <a:cubicBezTo>
                    <a:pt x="265" y="128"/>
                    <a:pt x="262" y="130"/>
                    <a:pt x="260" y="127"/>
                  </a:cubicBezTo>
                  <a:cubicBezTo>
                    <a:pt x="258" y="125"/>
                    <a:pt x="259" y="120"/>
                    <a:pt x="259" y="120"/>
                  </a:cubicBezTo>
                  <a:cubicBezTo>
                    <a:pt x="258" y="122"/>
                    <a:pt x="261" y="113"/>
                    <a:pt x="258" y="113"/>
                  </a:cubicBezTo>
                  <a:cubicBezTo>
                    <a:pt x="255" y="114"/>
                    <a:pt x="252" y="116"/>
                    <a:pt x="249" y="116"/>
                  </a:cubicBezTo>
                  <a:cubicBezTo>
                    <a:pt x="249" y="116"/>
                    <a:pt x="248" y="119"/>
                    <a:pt x="248" y="121"/>
                  </a:cubicBezTo>
                  <a:cubicBezTo>
                    <a:pt x="247" y="123"/>
                    <a:pt x="251" y="132"/>
                    <a:pt x="249" y="133"/>
                  </a:cubicBezTo>
                  <a:cubicBezTo>
                    <a:pt x="246" y="133"/>
                    <a:pt x="242" y="137"/>
                    <a:pt x="240" y="135"/>
                  </a:cubicBezTo>
                  <a:cubicBezTo>
                    <a:pt x="237" y="132"/>
                    <a:pt x="236" y="130"/>
                    <a:pt x="234" y="131"/>
                  </a:cubicBezTo>
                  <a:cubicBezTo>
                    <a:pt x="232" y="133"/>
                    <a:pt x="231" y="136"/>
                    <a:pt x="227" y="133"/>
                  </a:cubicBezTo>
                  <a:cubicBezTo>
                    <a:pt x="223" y="131"/>
                    <a:pt x="220" y="128"/>
                    <a:pt x="218" y="128"/>
                  </a:cubicBezTo>
                  <a:cubicBezTo>
                    <a:pt x="216" y="128"/>
                    <a:pt x="210" y="127"/>
                    <a:pt x="207" y="125"/>
                  </a:cubicBezTo>
                  <a:cubicBezTo>
                    <a:pt x="205" y="122"/>
                    <a:pt x="202" y="120"/>
                    <a:pt x="200" y="120"/>
                  </a:cubicBezTo>
                  <a:cubicBezTo>
                    <a:pt x="198" y="120"/>
                    <a:pt x="195" y="121"/>
                    <a:pt x="193" y="121"/>
                  </a:cubicBezTo>
                  <a:cubicBezTo>
                    <a:pt x="191" y="121"/>
                    <a:pt x="187" y="117"/>
                    <a:pt x="184" y="116"/>
                  </a:cubicBezTo>
                  <a:cubicBezTo>
                    <a:pt x="180" y="115"/>
                    <a:pt x="178" y="117"/>
                    <a:pt x="174" y="116"/>
                  </a:cubicBezTo>
                  <a:cubicBezTo>
                    <a:pt x="171" y="115"/>
                    <a:pt x="172" y="114"/>
                    <a:pt x="169" y="112"/>
                  </a:cubicBezTo>
                  <a:cubicBezTo>
                    <a:pt x="165" y="109"/>
                    <a:pt x="156" y="104"/>
                    <a:pt x="154" y="101"/>
                  </a:cubicBezTo>
                  <a:cubicBezTo>
                    <a:pt x="152" y="98"/>
                    <a:pt x="154" y="98"/>
                    <a:pt x="155" y="94"/>
                  </a:cubicBezTo>
                  <a:cubicBezTo>
                    <a:pt x="156" y="90"/>
                    <a:pt x="154" y="89"/>
                    <a:pt x="156" y="87"/>
                  </a:cubicBezTo>
                  <a:cubicBezTo>
                    <a:pt x="158" y="85"/>
                    <a:pt x="165" y="86"/>
                    <a:pt x="165" y="84"/>
                  </a:cubicBezTo>
                  <a:cubicBezTo>
                    <a:pt x="162" y="82"/>
                    <a:pt x="157" y="79"/>
                    <a:pt x="153" y="75"/>
                  </a:cubicBezTo>
                  <a:cubicBezTo>
                    <a:pt x="149" y="72"/>
                    <a:pt x="150" y="73"/>
                    <a:pt x="147" y="71"/>
                  </a:cubicBezTo>
                  <a:cubicBezTo>
                    <a:pt x="143" y="70"/>
                    <a:pt x="146" y="70"/>
                    <a:pt x="142" y="67"/>
                  </a:cubicBezTo>
                  <a:cubicBezTo>
                    <a:pt x="137" y="64"/>
                    <a:pt x="136" y="67"/>
                    <a:pt x="135" y="64"/>
                  </a:cubicBezTo>
                  <a:cubicBezTo>
                    <a:pt x="135" y="62"/>
                    <a:pt x="137" y="60"/>
                    <a:pt x="134" y="56"/>
                  </a:cubicBezTo>
                  <a:cubicBezTo>
                    <a:pt x="131" y="53"/>
                    <a:pt x="129" y="52"/>
                    <a:pt x="129" y="51"/>
                  </a:cubicBezTo>
                  <a:cubicBezTo>
                    <a:pt x="130" y="49"/>
                    <a:pt x="133" y="49"/>
                    <a:pt x="136" y="51"/>
                  </a:cubicBezTo>
                  <a:cubicBezTo>
                    <a:pt x="139" y="52"/>
                    <a:pt x="145" y="50"/>
                    <a:pt x="145" y="48"/>
                  </a:cubicBezTo>
                  <a:cubicBezTo>
                    <a:pt x="145" y="45"/>
                    <a:pt x="147" y="44"/>
                    <a:pt x="144" y="41"/>
                  </a:cubicBezTo>
                  <a:cubicBezTo>
                    <a:pt x="140" y="38"/>
                    <a:pt x="136" y="36"/>
                    <a:pt x="136" y="33"/>
                  </a:cubicBezTo>
                  <a:cubicBezTo>
                    <a:pt x="137" y="29"/>
                    <a:pt x="142" y="31"/>
                    <a:pt x="144" y="28"/>
                  </a:cubicBezTo>
                  <a:cubicBezTo>
                    <a:pt x="146" y="25"/>
                    <a:pt x="145" y="22"/>
                    <a:pt x="147" y="21"/>
                  </a:cubicBezTo>
                  <a:cubicBezTo>
                    <a:pt x="149" y="19"/>
                    <a:pt x="154" y="18"/>
                    <a:pt x="154" y="14"/>
                  </a:cubicBezTo>
                  <a:cubicBezTo>
                    <a:pt x="153" y="9"/>
                    <a:pt x="154" y="10"/>
                    <a:pt x="151" y="7"/>
                  </a:cubicBezTo>
                  <a:cubicBezTo>
                    <a:pt x="148" y="4"/>
                    <a:pt x="147" y="2"/>
                    <a:pt x="141" y="1"/>
                  </a:cubicBezTo>
                  <a:cubicBezTo>
                    <a:pt x="135" y="0"/>
                    <a:pt x="132" y="3"/>
                    <a:pt x="129" y="5"/>
                  </a:cubicBezTo>
                  <a:cubicBezTo>
                    <a:pt x="126" y="7"/>
                    <a:pt x="129" y="7"/>
                    <a:pt x="123" y="7"/>
                  </a:cubicBezTo>
                  <a:cubicBezTo>
                    <a:pt x="122" y="7"/>
                    <a:pt x="121" y="8"/>
                    <a:pt x="120" y="9"/>
                  </a:cubicBezTo>
                  <a:cubicBezTo>
                    <a:pt x="120" y="9"/>
                    <a:pt x="120" y="9"/>
                    <a:pt x="120" y="9"/>
                  </a:cubicBezTo>
                  <a:cubicBezTo>
                    <a:pt x="120" y="9"/>
                    <a:pt x="116" y="16"/>
                    <a:pt x="113" y="16"/>
                  </a:cubicBezTo>
                  <a:cubicBezTo>
                    <a:pt x="110" y="17"/>
                    <a:pt x="106" y="17"/>
                    <a:pt x="103" y="18"/>
                  </a:cubicBezTo>
                  <a:cubicBezTo>
                    <a:pt x="101" y="19"/>
                    <a:pt x="101" y="21"/>
                    <a:pt x="96" y="21"/>
                  </a:cubicBezTo>
                  <a:cubicBezTo>
                    <a:pt x="90" y="20"/>
                    <a:pt x="86" y="18"/>
                    <a:pt x="83" y="18"/>
                  </a:cubicBezTo>
                  <a:cubicBezTo>
                    <a:pt x="79" y="18"/>
                    <a:pt x="74" y="17"/>
                    <a:pt x="74" y="22"/>
                  </a:cubicBezTo>
                  <a:cubicBezTo>
                    <a:pt x="75" y="27"/>
                    <a:pt x="76" y="34"/>
                    <a:pt x="76" y="37"/>
                  </a:cubicBezTo>
                  <a:cubicBezTo>
                    <a:pt x="77" y="39"/>
                    <a:pt x="77" y="44"/>
                    <a:pt x="81" y="46"/>
                  </a:cubicBezTo>
                  <a:cubicBezTo>
                    <a:pt x="84" y="48"/>
                    <a:pt x="93" y="53"/>
                    <a:pt x="90" y="54"/>
                  </a:cubicBezTo>
                  <a:cubicBezTo>
                    <a:pt x="88" y="55"/>
                    <a:pt x="83" y="56"/>
                    <a:pt x="83" y="59"/>
                  </a:cubicBezTo>
                  <a:cubicBezTo>
                    <a:pt x="83" y="62"/>
                    <a:pt x="86" y="71"/>
                    <a:pt x="84" y="72"/>
                  </a:cubicBezTo>
                  <a:cubicBezTo>
                    <a:pt x="83" y="73"/>
                    <a:pt x="77" y="74"/>
                    <a:pt x="76" y="77"/>
                  </a:cubicBezTo>
                  <a:cubicBezTo>
                    <a:pt x="76" y="81"/>
                    <a:pt x="77" y="84"/>
                    <a:pt x="74" y="84"/>
                  </a:cubicBezTo>
                  <a:cubicBezTo>
                    <a:pt x="70" y="85"/>
                    <a:pt x="67" y="87"/>
                    <a:pt x="67" y="89"/>
                  </a:cubicBezTo>
                  <a:cubicBezTo>
                    <a:pt x="66" y="90"/>
                    <a:pt x="65" y="97"/>
                    <a:pt x="61" y="98"/>
                  </a:cubicBezTo>
                  <a:cubicBezTo>
                    <a:pt x="56" y="100"/>
                    <a:pt x="53" y="101"/>
                    <a:pt x="52" y="104"/>
                  </a:cubicBezTo>
                  <a:cubicBezTo>
                    <a:pt x="51" y="108"/>
                    <a:pt x="50" y="112"/>
                    <a:pt x="47" y="114"/>
                  </a:cubicBezTo>
                  <a:cubicBezTo>
                    <a:pt x="44" y="116"/>
                    <a:pt x="44" y="116"/>
                    <a:pt x="41" y="116"/>
                  </a:cubicBezTo>
                  <a:cubicBezTo>
                    <a:pt x="38" y="117"/>
                    <a:pt x="36" y="121"/>
                    <a:pt x="34" y="119"/>
                  </a:cubicBezTo>
                  <a:cubicBezTo>
                    <a:pt x="32" y="116"/>
                    <a:pt x="29" y="114"/>
                    <a:pt x="28" y="116"/>
                  </a:cubicBezTo>
                  <a:cubicBezTo>
                    <a:pt x="26" y="117"/>
                    <a:pt x="20" y="124"/>
                    <a:pt x="17" y="126"/>
                  </a:cubicBezTo>
                  <a:cubicBezTo>
                    <a:pt x="15" y="129"/>
                    <a:pt x="18" y="130"/>
                    <a:pt x="21" y="132"/>
                  </a:cubicBezTo>
                  <a:cubicBezTo>
                    <a:pt x="24" y="134"/>
                    <a:pt x="25" y="134"/>
                    <a:pt x="25" y="137"/>
                  </a:cubicBezTo>
                  <a:cubicBezTo>
                    <a:pt x="24" y="140"/>
                    <a:pt x="24" y="144"/>
                    <a:pt x="28" y="146"/>
                  </a:cubicBezTo>
                  <a:cubicBezTo>
                    <a:pt x="32" y="147"/>
                    <a:pt x="35" y="153"/>
                    <a:pt x="35" y="156"/>
                  </a:cubicBezTo>
                  <a:cubicBezTo>
                    <a:pt x="35" y="160"/>
                    <a:pt x="37" y="164"/>
                    <a:pt x="32" y="163"/>
                  </a:cubicBezTo>
                  <a:cubicBezTo>
                    <a:pt x="28" y="162"/>
                    <a:pt x="28" y="163"/>
                    <a:pt x="26" y="164"/>
                  </a:cubicBezTo>
                  <a:cubicBezTo>
                    <a:pt x="23" y="165"/>
                    <a:pt x="20" y="166"/>
                    <a:pt x="18" y="166"/>
                  </a:cubicBezTo>
                  <a:cubicBezTo>
                    <a:pt x="17" y="165"/>
                    <a:pt x="14" y="163"/>
                    <a:pt x="10" y="165"/>
                  </a:cubicBezTo>
                  <a:cubicBezTo>
                    <a:pt x="7" y="167"/>
                    <a:pt x="3" y="170"/>
                    <a:pt x="0" y="172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3" y="176"/>
                    <a:pt x="4" y="179"/>
                    <a:pt x="7" y="180"/>
                  </a:cubicBezTo>
                  <a:cubicBezTo>
                    <a:pt x="10" y="181"/>
                    <a:pt x="12" y="185"/>
                    <a:pt x="15" y="185"/>
                  </a:cubicBezTo>
                  <a:cubicBezTo>
                    <a:pt x="19" y="184"/>
                    <a:pt x="21" y="183"/>
                    <a:pt x="24" y="183"/>
                  </a:cubicBezTo>
                  <a:cubicBezTo>
                    <a:pt x="28" y="183"/>
                    <a:pt x="29" y="183"/>
                    <a:pt x="27" y="185"/>
                  </a:cubicBezTo>
                  <a:cubicBezTo>
                    <a:pt x="25" y="186"/>
                    <a:pt x="21" y="190"/>
                    <a:pt x="18" y="190"/>
                  </a:cubicBezTo>
                  <a:cubicBezTo>
                    <a:pt x="15" y="191"/>
                    <a:pt x="13" y="190"/>
                    <a:pt x="12" y="189"/>
                  </a:cubicBezTo>
                  <a:cubicBezTo>
                    <a:pt x="10" y="189"/>
                    <a:pt x="10" y="192"/>
                    <a:pt x="11" y="193"/>
                  </a:cubicBezTo>
                  <a:cubicBezTo>
                    <a:pt x="12" y="195"/>
                    <a:pt x="21" y="204"/>
                    <a:pt x="25" y="208"/>
                  </a:cubicBezTo>
                  <a:cubicBezTo>
                    <a:pt x="28" y="211"/>
                    <a:pt x="31" y="214"/>
                    <a:pt x="36" y="213"/>
                  </a:cubicBezTo>
                  <a:cubicBezTo>
                    <a:pt x="40" y="212"/>
                    <a:pt x="43" y="210"/>
                    <a:pt x="47" y="207"/>
                  </a:cubicBezTo>
                  <a:cubicBezTo>
                    <a:pt x="50" y="205"/>
                    <a:pt x="54" y="204"/>
                    <a:pt x="53" y="202"/>
                  </a:cubicBezTo>
                  <a:cubicBezTo>
                    <a:pt x="51" y="199"/>
                    <a:pt x="49" y="199"/>
                    <a:pt x="50" y="198"/>
                  </a:cubicBezTo>
                  <a:cubicBezTo>
                    <a:pt x="51" y="196"/>
                    <a:pt x="52" y="197"/>
                    <a:pt x="52" y="194"/>
                  </a:cubicBezTo>
                  <a:cubicBezTo>
                    <a:pt x="52" y="192"/>
                    <a:pt x="53" y="192"/>
                    <a:pt x="55" y="192"/>
                  </a:cubicBezTo>
                  <a:cubicBezTo>
                    <a:pt x="57" y="192"/>
                    <a:pt x="59" y="192"/>
                    <a:pt x="57" y="193"/>
                  </a:cubicBezTo>
                  <a:cubicBezTo>
                    <a:pt x="55" y="195"/>
                    <a:pt x="56" y="196"/>
                    <a:pt x="57" y="196"/>
                  </a:cubicBezTo>
                  <a:cubicBezTo>
                    <a:pt x="59" y="196"/>
                    <a:pt x="59" y="196"/>
                    <a:pt x="58" y="198"/>
                  </a:cubicBezTo>
                  <a:cubicBezTo>
                    <a:pt x="56" y="199"/>
                    <a:pt x="53" y="200"/>
                    <a:pt x="56" y="200"/>
                  </a:cubicBezTo>
                  <a:cubicBezTo>
                    <a:pt x="58" y="200"/>
                    <a:pt x="59" y="199"/>
                    <a:pt x="58" y="201"/>
                  </a:cubicBezTo>
                  <a:cubicBezTo>
                    <a:pt x="56" y="204"/>
                    <a:pt x="53" y="204"/>
                    <a:pt x="57" y="206"/>
                  </a:cubicBezTo>
                  <a:cubicBezTo>
                    <a:pt x="61" y="208"/>
                    <a:pt x="61" y="209"/>
                    <a:pt x="61" y="212"/>
                  </a:cubicBezTo>
                  <a:cubicBezTo>
                    <a:pt x="61" y="215"/>
                    <a:pt x="59" y="216"/>
                    <a:pt x="59" y="219"/>
                  </a:cubicBezTo>
                  <a:cubicBezTo>
                    <a:pt x="58" y="221"/>
                    <a:pt x="55" y="220"/>
                    <a:pt x="58" y="225"/>
                  </a:cubicBezTo>
                  <a:cubicBezTo>
                    <a:pt x="62" y="230"/>
                    <a:pt x="60" y="237"/>
                    <a:pt x="60" y="242"/>
                  </a:cubicBezTo>
                  <a:cubicBezTo>
                    <a:pt x="60" y="248"/>
                    <a:pt x="60" y="248"/>
                    <a:pt x="60" y="252"/>
                  </a:cubicBezTo>
                  <a:cubicBezTo>
                    <a:pt x="59" y="256"/>
                    <a:pt x="58" y="261"/>
                    <a:pt x="59" y="259"/>
                  </a:cubicBezTo>
                  <a:cubicBezTo>
                    <a:pt x="61" y="257"/>
                    <a:pt x="61" y="251"/>
                    <a:pt x="62" y="255"/>
                  </a:cubicBezTo>
                  <a:cubicBezTo>
                    <a:pt x="63" y="258"/>
                    <a:pt x="66" y="272"/>
                    <a:pt x="69" y="277"/>
                  </a:cubicBezTo>
                  <a:cubicBezTo>
                    <a:pt x="72" y="281"/>
                    <a:pt x="80" y="296"/>
                    <a:pt x="81" y="307"/>
                  </a:cubicBezTo>
                  <a:cubicBezTo>
                    <a:pt x="83" y="317"/>
                    <a:pt x="82" y="318"/>
                    <a:pt x="88" y="325"/>
                  </a:cubicBezTo>
                  <a:cubicBezTo>
                    <a:pt x="93" y="332"/>
                    <a:pt x="96" y="339"/>
                    <a:pt x="100" y="348"/>
                  </a:cubicBezTo>
                  <a:cubicBezTo>
                    <a:pt x="104" y="357"/>
                    <a:pt x="100" y="359"/>
                    <a:pt x="103" y="364"/>
                  </a:cubicBezTo>
                  <a:cubicBezTo>
                    <a:pt x="107" y="370"/>
                    <a:pt x="108" y="375"/>
                    <a:pt x="112" y="378"/>
                  </a:cubicBezTo>
                  <a:cubicBezTo>
                    <a:pt x="116" y="381"/>
                    <a:pt x="126" y="375"/>
                    <a:pt x="127" y="371"/>
                  </a:cubicBezTo>
                  <a:cubicBezTo>
                    <a:pt x="128" y="367"/>
                    <a:pt x="128" y="366"/>
                    <a:pt x="130" y="363"/>
                  </a:cubicBezTo>
                  <a:cubicBezTo>
                    <a:pt x="133" y="360"/>
                    <a:pt x="135" y="357"/>
                    <a:pt x="139" y="355"/>
                  </a:cubicBezTo>
                  <a:cubicBezTo>
                    <a:pt x="142" y="353"/>
                    <a:pt x="148" y="353"/>
                    <a:pt x="147" y="349"/>
                  </a:cubicBezTo>
                  <a:cubicBezTo>
                    <a:pt x="147" y="345"/>
                    <a:pt x="145" y="339"/>
                    <a:pt x="145" y="334"/>
                  </a:cubicBezTo>
                  <a:cubicBezTo>
                    <a:pt x="145" y="329"/>
                    <a:pt x="149" y="324"/>
                    <a:pt x="152" y="321"/>
                  </a:cubicBezTo>
                  <a:cubicBezTo>
                    <a:pt x="154" y="317"/>
                    <a:pt x="154" y="314"/>
                    <a:pt x="153" y="309"/>
                  </a:cubicBezTo>
                  <a:cubicBezTo>
                    <a:pt x="152" y="304"/>
                    <a:pt x="148" y="291"/>
                    <a:pt x="149" y="287"/>
                  </a:cubicBezTo>
                  <a:cubicBezTo>
                    <a:pt x="150" y="283"/>
                    <a:pt x="153" y="279"/>
                    <a:pt x="156" y="278"/>
                  </a:cubicBezTo>
                  <a:cubicBezTo>
                    <a:pt x="159" y="277"/>
                    <a:pt x="162" y="275"/>
                    <a:pt x="166" y="273"/>
                  </a:cubicBezTo>
                  <a:cubicBezTo>
                    <a:pt x="171" y="272"/>
                    <a:pt x="174" y="272"/>
                    <a:pt x="176" y="270"/>
                  </a:cubicBezTo>
                  <a:cubicBezTo>
                    <a:pt x="178" y="268"/>
                    <a:pt x="176" y="265"/>
                    <a:pt x="181" y="263"/>
                  </a:cubicBezTo>
                  <a:cubicBezTo>
                    <a:pt x="185" y="261"/>
                    <a:pt x="188" y="254"/>
                    <a:pt x="194" y="250"/>
                  </a:cubicBezTo>
                  <a:cubicBezTo>
                    <a:pt x="199" y="245"/>
                    <a:pt x="207" y="237"/>
                    <a:pt x="210" y="233"/>
                  </a:cubicBezTo>
                  <a:cubicBezTo>
                    <a:pt x="214" y="230"/>
                    <a:pt x="215" y="228"/>
                    <a:pt x="220" y="226"/>
                  </a:cubicBezTo>
                  <a:cubicBezTo>
                    <a:pt x="225" y="224"/>
                    <a:pt x="234" y="217"/>
                    <a:pt x="234" y="214"/>
                  </a:cubicBezTo>
                  <a:cubicBezTo>
                    <a:pt x="235" y="210"/>
                    <a:pt x="230" y="207"/>
                    <a:pt x="234" y="205"/>
                  </a:cubicBezTo>
                  <a:cubicBezTo>
                    <a:pt x="238" y="203"/>
                    <a:pt x="243" y="202"/>
                    <a:pt x="246" y="198"/>
                  </a:cubicBezTo>
                  <a:cubicBezTo>
                    <a:pt x="249" y="193"/>
                    <a:pt x="253" y="188"/>
                    <a:pt x="251" y="191"/>
                  </a:cubicBezTo>
                  <a:cubicBezTo>
                    <a:pt x="249" y="194"/>
                    <a:pt x="246" y="198"/>
                    <a:pt x="249" y="198"/>
                  </a:cubicBezTo>
                  <a:cubicBezTo>
                    <a:pt x="252" y="198"/>
                    <a:pt x="250" y="203"/>
                    <a:pt x="254" y="198"/>
                  </a:cubicBezTo>
                  <a:cubicBezTo>
                    <a:pt x="258" y="193"/>
                    <a:pt x="258" y="194"/>
                    <a:pt x="258" y="197"/>
                  </a:cubicBezTo>
                  <a:cubicBezTo>
                    <a:pt x="258" y="198"/>
                    <a:pt x="259" y="200"/>
                    <a:pt x="260" y="200"/>
                  </a:cubicBezTo>
                  <a:cubicBezTo>
                    <a:pt x="261" y="195"/>
                    <a:pt x="262" y="188"/>
                    <a:pt x="259" y="184"/>
                  </a:cubicBezTo>
                  <a:cubicBezTo>
                    <a:pt x="256" y="178"/>
                    <a:pt x="247" y="165"/>
                    <a:pt x="248" y="162"/>
                  </a:cubicBezTo>
                  <a:cubicBezTo>
                    <a:pt x="249" y="159"/>
                    <a:pt x="250" y="156"/>
                    <a:pt x="253" y="154"/>
                  </a:cubicBezTo>
                  <a:cubicBezTo>
                    <a:pt x="255" y="152"/>
                    <a:pt x="263" y="155"/>
                    <a:pt x="259" y="150"/>
                  </a:cubicBezTo>
                  <a:cubicBezTo>
                    <a:pt x="255" y="145"/>
                    <a:pt x="250" y="142"/>
                    <a:pt x="251" y="140"/>
                  </a:cubicBezTo>
                  <a:cubicBezTo>
                    <a:pt x="253" y="138"/>
                    <a:pt x="255" y="134"/>
                    <a:pt x="259" y="137"/>
                  </a:cubicBezTo>
                  <a:cubicBezTo>
                    <a:pt x="262" y="141"/>
                    <a:pt x="264" y="142"/>
                    <a:pt x="266" y="142"/>
                  </a:cubicBezTo>
                  <a:cubicBezTo>
                    <a:pt x="269" y="142"/>
                    <a:pt x="268" y="147"/>
                    <a:pt x="269" y="150"/>
                  </a:cubicBezTo>
                  <a:cubicBezTo>
                    <a:pt x="269" y="152"/>
                    <a:pt x="281" y="155"/>
                    <a:pt x="284" y="153"/>
                  </a:cubicBezTo>
                  <a:cubicBezTo>
                    <a:pt x="288" y="151"/>
                    <a:pt x="292" y="154"/>
                    <a:pt x="293" y="154"/>
                  </a:cubicBezTo>
                  <a:cubicBezTo>
                    <a:pt x="295" y="153"/>
                    <a:pt x="300" y="153"/>
                    <a:pt x="299" y="155"/>
                  </a:cubicBezTo>
                  <a:cubicBezTo>
                    <a:pt x="299" y="158"/>
                    <a:pt x="297" y="162"/>
                    <a:pt x="294" y="165"/>
                  </a:cubicBezTo>
                  <a:cubicBezTo>
                    <a:pt x="291" y="168"/>
                    <a:pt x="288" y="167"/>
                    <a:pt x="286" y="169"/>
                  </a:cubicBezTo>
                  <a:cubicBezTo>
                    <a:pt x="285" y="172"/>
                    <a:pt x="289" y="182"/>
                    <a:pt x="289" y="182"/>
                  </a:cubicBezTo>
                  <a:cubicBezTo>
                    <a:pt x="289" y="182"/>
                    <a:pt x="292" y="177"/>
                    <a:pt x="293" y="175"/>
                  </a:cubicBezTo>
                  <a:cubicBezTo>
                    <a:pt x="294" y="173"/>
                    <a:pt x="297" y="172"/>
                    <a:pt x="297" y="175"/>
                  </a:cubicBezTo>
                  <a:cubicBezTo>
                    <a:pt x="297" y="177"/>
                    <a:pt x="298" y="181"/>
                    <a:pt x="299" y="185"/>
                  </a:cubicBezTo>
                  <a:cubicBezTo>
                    <a:pt x="300" y="187"/>
                    <a:pt x="301" y="191"/>
                    <a:pt x="301" y="195"/>
                  </a:cubicBezTo>
                  <a:cubicBezTo>
                    <a:pt x="301" y="195"/>
                    <a:pt x="301" y="195"/>
                    <a:pt x="301" y="19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0" name="Freeform 334"/>
            <p:cNvSpPr>
              <a:spLocks/>
            </p:cNvSpPr>
            <p:nvPr/>
          </p:nvSpPr>
          <p:spPr bwMode="auto">
            <a:xfrm>
              <a:off x="6400800" y="3719091"/>
              <a:ext cx="187325" cy="447675"/>
            </a:xfrm>
            <a:custGeom>
              <a:avLst/>
              <a:gdLst>
                <a:gd name="T0" fmla="*/ 95 w 105"/>
                <a:gd name="T1" fmla="*/ 94 h 250"/>
                <a:gd name="T2" fmla="*/ 86 w 105"/>
                <a:gd name="T3" fmla="*/ 87 h 250"/>
                <a:gd name="T4" fmla="*/ 80 w 105"/>
                <a:gd name="T5" fmla="*/ 73 h 250"/>
                <a:gd name="T6" fmla="*/ 81 w 105"/>
                <a:gd name="T7" fmla="*/ 61 h 250"/>
                <a:gd name="T8" fmla="*/ 62 w 105"/>
                <a:gd name="T9" fmla="*/ 62 h 250"/>
                <a:gd name="T10" fmla="*/ 64 w 105"/>
                <a:gd name="T11" fmla="*/ 51 h 250"/>
                <a:gd name="T12" fmla="*/ 76 w 105"/>
                <a:gd name="T13" fmla="*/ 38 h 250"/>
                <a:gd name="T14" fmla="*/ 77 w 105"/>
                <a:gd name="T15" fmla="*/ 22 h 250"/>
                <a:gd name="T16" fmla="*/ 77 w 105"/>
                <a:gd name="T17" fmla="*/ 14 h 250"/>
                <a:gd name="T18" fmla="*/ 65 w 105"/>
                <a:gd name="T19" fmla="*/ 1 h 250"/>
                <a:gd name="T20" fmla="*/ 59 w 105"/>
                <a:gd name="T21" fmla="*/ 9 h 250"/>
                <a:gd name="T22" fmla="*/ 55 w 105"/>
                <a:gd name="T23" fmla="*/ 20 h 250"/>
                <a:gd name="T24" fmla="*/ 41 w 105"/>
                <a:gd name="T25" fmla="*/ 25 h 250"/>
                <a:gd name="T26" fmla="*/ 33 w 105"/>
                <a:gd name="T27" fmla="*/ 39 h 250"/>
                <a:gd name="T28" fmla="*/ 25 w 105"/>
                <a:gd name="T29" fmla="*/ 59 h 250"/>
                <a:gd name="T30" fmla="*/ 12 w 105"/>
                <a:gd name="T31" fmla="*/ 75 h 250"/>
                <a:gd name="T32" fmla="*/ 5 w 105"/>
                <a:gd name="T33" fmla="*/ 89 h 250"/>
                <a:gd name="T34" fmla="*/ 5 w 105"/>
                <a:gd name="T35" fmla="*/ 89 h 250"/>
                <a:gd name="T36" fmla="*/ 0 w 105"/>
                <a:gd name="T37" fmla="*/ 101 h 250"/>
                <a:gd name="T38" fmla="*/ 11 w 105"/>
                <a:gd name="T39" fmla="*/ 117 h 250"/>
                <a:gd name="T40" fmla="*/ 19 w 105"/>
                <a:gd name="T41" fmla="*/ 127 h 250"/>
                <a:gd name="T42" fmla="*/ 22 w 105"/>
                <a:gd name="T43" fmla="*/ 131 h 250"/>
                <a:gd name="T44" fmla="*/ 25 w 105"/>
                <a:gd name="T45" fmla="*/ 168 h 250"/>
                <a:gd name="T46" fmla="*/ 28 w 105"/>
                <a:gd name="T47" fmla="*/ 164 h 250"/>
                <a:gd name="T48" fmla="*/ 31 w 105"/>
                <a:gd name="T49" fmla="*/ 169 h 250"/>
                <a:gd name="T50" fmla="*/ 35 w 105"/>
                <a:gd name="T51" fmla="*/ 169 h 250"/>
                <a:gd name="T52" fmla="*/ 41 w 105"/>
                <a:gd name="T53" fmla="*/ 168 h 250"/>
                <a:gd name="T54" fmla="*/ 54 w 105"/>
                <a:gd name="T55" fmla="*/ 157 h 250"/>
                <a:gd name="T56" fmla="*/ 57 w 105"/>
                <a:gd name="T57" fmla="*/ 162 h 250"/>
                <a:gd name="T58" fmla="*/ 69 w 105"/>
                <a:gd name="T59" fmla="*/ 199 h 250"/>
                <a:gd name="T60" fmla="*/ 77 w 105"/>
                <a:gd name="T61" fmla="*/ 209 h 250"/>
                <a:gd name="T62" fmla="*/ 77 w 105"/>
                <a:gd name="T63" fmla="*/ 217 h 250"/>
                <a:gd name="T64" fmla="*/ 77 w 105"/>
                <a:gd name="T65" fmla="*/ 220 h 250"/>
                <a:gd name="T66" fmla="*/ 75 w 105"/>
                <a:gd name="T67" fmla="*/ 228 h 250"/>
                <a:gd name="T68" fmla="*/ 77 w 105"/>
                <a:gd name="T69" fmla="*/ 235 h 250"/>
                <a:gd name="T70" fmla="*/ 73 w 105"/>
                <a:gd name="T71" fmla="*/ 250 h 250"/>
                <a:gd name="T72" fmla="*/ 87 w 105"/>
                <a:gd name="T73" fmla="*/ 228 h 250"/>
                <a:gd name="T74" fmla="*/ 84 w 105"/>
                <a:gd name="T75" fmla="*/ 208 h 250"/>
                <a:gd name="T76" fmla="*/ 71 w 105"/>
                <a:gd name="T77" fmla="*/ 186 h 250"/>
                <a:gd name="T78" fmla="*/ 74 w 105"/>
                <a:gd name="T79" fmla="*/ 171 h 250"/>
                <a:gd name="T80" fmla="*/ 75 w 105"/>
                <a:gd name="T81" fmla="*/ 158 h 250"/>
                <a:gd name="T82" fmla="*/ 62 w 105"/>
                <a:gd name="T83" fmla="*/ 139 h 250"/>
                <a:gd name="T84" fmla="*/ 68 w 105"/>
                <a:gd name="T85" fmla="*/ 121 h 250"/>
                <a:gd name="T86" fmla="*/ 81 w 105"/>
                <a:gd name="T87" fmla="*/ 117 h 250"/>
                <a:gd name="T88" fmla="*/ 96 w 105"/>
                <a:gd name="T89" fmla="*/ 109 h 250"/>
                <a:gd name="T90" fmla="*/ 105 w 105"/>
                <a:gd name="T91" fmla="*/ 95 h 25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05"/>
                <a:gd name="T139" fmla="*/ 0 h 250"/>
                <a:gd name="T140" fmla="*/ 105 w 105"/>
                <a:gd name="T141" fmla="*/ 250 h 25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05" h="250">
                  <a:moveTo>
                    <a:pt x="101" y="96"/>
                  </a:moveTo>
                  <a:cubicBezTo>
                    <a:pt x="98" y="96"/>
                    <a:pt x="96" y="98"/>
                    <a:pt x="95" y="94"/>
                  </a:cubicBezTo>
                  <a:cubicBezTo>
                    <a:pt x="93" y="90"/>
                    <a:pt x="99" y="91"/>
                    <a:pt x="93" y="90"/>
                  </a:cubicBezTo>
                  <a:cubicBezTo>
                    <a:pt x="88" y="88"/>
                    <a:pt x="86" y="88"/>
                    <a:pt x="86" y="87"/>
                  </a:cubicBezTo>
                  <a:cubicBezTo>
                    <a:pt x="85" y="86"/>
                    <a:pt x="91" y="75"/>
                    <a:pt x="87" y="75"/>
                  </a:cubicBezTo>
                  <a:cubicBezTo>
                    <a:pt x="84" y="75"/>
                    <a:pt x="81" y="75"/>
                    <a:pt x="80" y="73"/>
                  </a:cubicBezTo>
                  <a:cubicBezTo>
                    <a:pt x="79" y="71"/>
                    <a:pt x="76" y="67"/>
                    <a:pt x="78" y="65"/>
                  </a:cubicBezTo>
                  <a:cubicBezTo>
                    <a:pt x="80" y="63"/>
                    <a:pt x="85" y="62"/>
                    <a:pt x="81" y="61"/>
                  </a:cubicBezTo>
                  <a:cubicBezTo>
                    <a:pt x="77" y="61"/>
                    <a:pt x="72" y="62"/>
                    <a:pt x="69" y="62"/>
                  </a:cubicBezTo>
                  <a:cubicBezTo>
                    <a:pt x="66" y="62"/>
                    <a:pt x="61" y="66"/>
                    <a:pt x="62" y="62"/>
                  </a:cubicBezTo>
                  <a:cubicBezTo>
                    <a:pt x="64" y="59"/>
                    <a:pt x="64" y="58"/>
                    <a:pt x="64" y="56"/>
                  </a:cubicBezTo>
                  <a:cubicBezTo>
                    <a:pt x="64" y="54"/>
                    <a:pt x="62" y="53"/>
                    <a:pt x="64" y="51"/>
                  </a:cubicBezTo>
                  <a:cubicBezTo>
                    <a:pt x="66" y="48"/>
                    <a:pt x="67" y="48"/>
                    <a:pt x="70" y="44"/>
                  </a:cubicBezTo>
                  <a:cubicBezTo>
                    <a:pt x="73" y="41"/>
                    <a:pt x="74" y="41"/>
                    <a:pt x="76" y="38"/>
                  </a:cubicBezTo>
                  <a:cubicBezTo>
                    <a:pt x="78" y="35"/>
                    <a:pt x="77" y="32"/>
                    <a:pt x="78" y="28"/>
                  </a:cubicBezTo>
                  <a:cubicBezTo>
                    <a:pt x="79" y="24"/>
                    <a:pt x="76" y="24"/>
                    <a:pt x="77" y="22"/>
                  </a:cubicBezTo>
                  <a:cubicBezTo>
                    <a:pt x="77" y="19"/>
                    <a:pt x="79" y="19"/>
                    <a:pt x="79" y="17"/>
                  </a:cubicBezTo>
                  <a:cubicBezTo>
                    <a:pt x="79" y="15"/>
                    <a:pt x="79" y="14"/>
                    <a:pt x="77" y="14"/>
                  </a:cubicBezTo>
                  <a:cubicBezTo>
                    <a:pt x="74" y="14"/>
                    <a:pt x="74" y="16"/>
                    <a:pt x="72" y="13"/>
                  </a:cubicBezTo>
                  <a:cubicBezTo>
                    <a:pt x="71" y="9"/>
                    <a:pt x="68" y="0"/>
                    <a:pt x="65" y="1"/>
                  </a:cubicBezTo>
                  <a:cubicBezTo>
                    <a:pt x="63" y="2"/>
                    <a:pt x="62" y="4"/>
                    <a:pt x="59" y="4"/>
                  </a:cubicBezTo>
                  <a:cubicBezTo>
                    <a:pt x="59" y="4"/>
                    <a:pt x="61" y="7"/>
                    <a:pt x="59" y="9"/>
                  </a:cubicBezTo>
                  <a:cubicBezTo>
                    <a:pt x="57" y="10"/>
                    <a:pt x="54" y="8"/>
                    <a:pt x="56" y="14"/>
                  </a:cubicBezTo>
                  <a:cubicBezTo>
                    <a:pt x="57" y="19"/>
                    <a:pt x="57" y="23"/>
                    <a:pt x="55" y="20"/>
                  </a:cubicBezTo>
                  <a:cubicBezTo>
                    <a:pt x="52" y="17"/>
                    <a:pt x="54" y="15"/>
                    <a:pt x="51" y="16"/>
                  </a:cubicBezTo>
                  <a:cubicBezTo>
                    <a:pt x="48" y="17"/>
                    <a:pt x="45" y="23"/>
                    <a:pt x="41" y="25"/>
                  </a:cubicBezTo>
                  <a:cubicBezTo>
                    <a:pt x="37" y="27"/>
                    <a:pt x="35" y="27"/>
                    <a:pt x="35" y="31"/>
                  </a:cubicBezTo>
                  <a:cubicBezTo>
                    <a:pt x="35" y="34"/>
                    <a:pt x="35" y="35"/>
                    <a:pt x="33" y="39"/>
                  </a:cubicBezTo>
                  <a:cubicBezTo>
                    <a:pt x="31" y="43"/>
                    <a:pt x="28" y="43"/>
                    <a:pt x="28" y="46"/>
                  </a:cubicBezTo>
                  <a:cubicBezTo>
                    <a:pt x="28" y="50"/>
                    <a:pt x="28" y="54"/>
                    <a:pt x="25" y="59"/>
                  </a:cubicBezTo>
                  <a:cubicBezTo>
                    <a:pt x="23" y="65"/>
                    <a:pt x="18" y="62"/>
                    <a:pt x="17" y="62"/>
                  </a:cubicBezTo>
                  <a:cubicBezTo>
                    <a:pt x="15" y="62"/>
                    <a:pt x="13" y="74"/>
                    <a:pt x="12" y="75"/>
                  </a:cubicBezTo>
                  <a:cubicBezTo>
                    <a:pt x="12" y="77"/>
                    <a:pt x="13" y="87"/>
                    <a:pt x="12" y="88"/>
                  </a:cubicBezTo>
                  <a:cubicBezTo>
                    <a:pt x="11" y="89"/>
                    <a:pt x="5" y="89"/>
                    <a:pt x="5" y="89"/>
                  </a:cubicBezTo>
                  <a:cubicBezTo>
                    <a:pt x="5" y="89"/>
                    <a:pt x="5" y="89"/>
                    <a:pt x="5" y="89"/>
                  </a:cubicBezTo>
                  <a:cubicBezTo>
                    <a:pt x="5" y="89"/>
                    <a:pt x="5" y="89"/>
                    <a:pt x="5" y="89"/>
                  </a:cubicBezTo>
                  <a:cubicBezTo>
                    <a:pt x="6" y="92"/>
                    <a:pt x="6" y="94"/>
                    <a:pt x="5" y="96"/>
                  </a:cubicBezTo>
                  <a:cubicBezTo>
                    <a:pt x="3" y="98"/>
                    <a:pt x="1" y="99"/>
                    <a:pt x="0" y="101"/>
                  </a:cubicBezTo>
                  <a:cubicBezTo>
                    <a:pt x="0" y="103"/>
                    <a:pt x="1" y="105"/>
                    <a:pt x="4" y="107"/>
                  </a:cubicBezTo>
                  <a:cubicBezTo>
                    <a:pt x="7" y="112"/>
                    <a:pt x="12" y="120"/>
                    <a:pt x="11" y="117"/>
                  </a:cubicBezTo>
                  <a:cubicBezTo>
                    <a:pt x="11" y="114"/>
                    <a:pt x="7" y="111"/>
                    <a:pt x="10" y="113"/>
                  </a:cubicBezTo>
                  <a:cubicBezTo>
                    <a:pt x="13" y="115"/>
                    <a:pt x="21" y="125"/>
                    <a:pt x="19" y="127"/>
                  </a:cubicBezTo>
                  <a:cubicBezTo>
                    <a:pt x="17" y="130"/>
                    <a:pt x="16" y="134"/>
                    <a:pt x="17" y="133"/>
                  </a:cubicBezTo>
                  <a:cubicBezTo>
                    <a:pt x="18" y="131"/>
                    <a:pt x="20" y="128"/>
                    <a:pt x="22" y="131"/>
                  </a:cubicBezTo>
                  <a:cubicBezTo>
                    <a:pt x="24" y="135"/>
                    <a:pt x="28" y="145"/>
                    <a:pt x="27" y="150"/>
                  </a:cubicBezTo>
                  <a:cubicBezTo>
                    <a:pt x="25" y="155"/>
                    <a:pt x="25" y="165"/>
                    <a:pt x="25" y="168"/>
                  </a:cubicBezTo>
                  <a:cubicBezTo>
                    <a:pt x="25" y="171"/>
                    <a:pt x="25" y="172"/>
                    <a:pt x="26" y="169"/>
                  </a:cubicBezTo>
                  <a:cubicBezTo>
                    <a:pt x="28" y="165"/>
                    <a:pt x="29" y="162"/>
                    <a:pt x="28" y="164"/>
                  </a:cubicBezTo>
                  <a:cubicBezTo>
                    <a:pt x="28" y="167"/>
                    <a:pt x="28" y="172"/>
                    <a:pt x="28" y="170"/>
                  </a:cubicBezTo>
                  <a:cubicBezTo>
                    <a:pt x="29" y="169"/>
                    <a:pt x="30" y="167"/>
                    <a:pt x="31" y="169"/>
                  </a:cubicBezTo>
                  <a:cubicBezTo>
                    <a:pt x="31" y="171"/>
                    <a:pt x="31" y="175"/>
                    <a:pt x="32" y="173"/>
                  </a:cubicBezTo>
                  <a:cubicBezTo>
                    <a:pt x="34" y="171"/>
                    <a:pt x="35" y="166"/>
                    <a:pt x="35" y="169"/>
                  </a:cubicBezTo>
                  <a:cubicBezTo>
                    <a:pt x="35" y="171"/>
                    <a:pt x="33" y="173"/>
                    <a:pt x="37" y="171"/>
                  </a:cubicBezTo>
                  <a:cubicBezTo>
                    <a:pt x="41" y="168"/>
                    <a:pt x="36" y="169"/>
                    <a:pt x="41" y="168"/>
                  </a:cubicBezTo>
                  <a:cubicBezTo>
                    <a:pt x="45" y="166"/>
                    <a:pt x="49" y="165"/>
                    <a:pt x="50" y="163"/>
                  </a:cubicBezTo>
                  <a:cubicBezTo>
                    <a:pt x="52" y="160"/>
                    <a:pt x="54" y="159"/>
                    <a:pt x="54" y="157"/>
                  </a:cubicBezTo>
                  <a:cubicBezTo>
                    <a:pt x="55" y="155"/>
                    <a:pt x="54" y="153"/>
                    <a:pt x="55" y="156"/>
                  </a:cubicBezTo>
                  <a:cubicBezTo>
                    <a:pt x="56" y="158"/>
                    <a:pt x="55" y="162"/>
                    <a:pt x="57" y="162"/>
                  </a:cubicBezTo>
                  <a:cubicBezTo>
                    <a:pt x="59" y="162"/>
                    <a:pt x="61" y="161"/>
                    <a:pt x="62" y="165"/>
                  </a:cubicBezTo>
                  <a:cubicBezTo>
                    <a:pt x="63" y="169"/>
                    <a:pt x="65" y="193"/>
                    <a:pt x="69" y="199"/>
                  </a:cubicBezTo>
                  <a:cubicBezTo>
                    <a:pt x="73" y="204"/>
                    <a:pt x="74" y="203"/>
                    <a:pt x="74" y="205"/>
                  </a:cubicBezTo>
                  <a:cubicBezTo>
                    <a:pt x="74" y="208"/>
                    <a:pt x="77" y="211"/>
                    <a:pt x="77" y="209"/>
                  </a:cubicBezTo>
                  <a:cubicBezTo>
                    <a:pt x="78" y="208"/>
                    <a:pt x="78" y="210"/>
                    <a:pt x="77" y="211"/>
                  </a:cubicBezTo>
                  <a:cubicBezTo>
                    <a:pt x="77" y="212"/>
                    <a:pt x="77" y="215"/>
                    <a:pt x="77" y="217"/>
                  </a:cubicBezTo>
                  <a:cubicBezTo>
                    <a:pt x="77" y="218"/>
                    <a:pt x="77" y="219"/>
                    <a:pt x="78" y="218"/>
                  </a:cubicBezTo>
                  <a:cubicBezTo>
                    <a:pt x="79" y="217"/>
                    <a:pt x="79" y="219"/>
                    <a:pt x="77" y="220"/>
                  </a:cubicBezTo>
                  <a:cubicBezTo>
                    <a:pt x="76" y="220"/>
                    <a:pt x="74" y="224"/>
                    <a:pt x="74" y="226"/>
                  </a:cubicBezTo>
                  <a:cubicBezTo>
                    <a:pt x="74" y="227"/>
                    <a:pt x="75" y="229"/>
                    <a:pt x="75" y="228"/>
                  </a:cubicBezTo>
                  <a:cubicBezTo>
                    <a:pt x="75" y="227"/>
                    <a:pt x="80" y="225"/>
                    <a:pt x="79" y="227"/>
                  </a:cubicBezTo>
                  <a:cubicBezTo>
                    <a:pt x="78" y="229"/>
                    <a:pt x="77" y="233"/>
                    <a:pt x="77" y="235"/>
                  </a:cubicBezTo>
                  <a:cubicBezTo>
                    <a:pt x="76" y="238"/>
                    <a:pt x="75" y="238"/>
                    <a:pt x="74" y="240"/>
                  </a:cubicBezTo>
                  <a:cubicBezTo>
                    <a:pt x="73" y="241"/>
                    <a:pt x="73" y="245"/>
                    <a:pt x="73" y="250"/>
                  </a:cubicBezTo>
                  <a:cubicBezTo>
                    <a:pt x="78" y="246"/>
                    <a:pt x="79" y="240"/>
                    <a:pt x="80" y="238"/>
                  </a:cubicBezTo>
                  <a:cubicBezTo>
                    <a:pt x="83" y="236"/>
                    <a:pt x="85" y="231"/>
                    <a:pt x="87" y="228"/>
                  </a:cubicBezTo>
                  <a:cubicBezTo>
                    <a:pt x="89" y="225"/>
                    <a:pt x="88" y="219"/>
                    <a:pt x="86" y="215"/>
                  </a:cubicBezTo>
                  <a:cubicBezTo>
                    <a:pt x="83" y="212"/>
                    <a:pt x="83" y="212"/>
                    <a:pt x="84" y="208"/>
                  </a:cubicBezTo>
                  <a:cubicBezTo>
                    <a:pt x="84" y="204"/>
                    <a:pt x="83" y="199"/>
                    <a:pt x="81" y="198"/>
                  </a:cubicBezTo>
                  <a:cubicBezTo>
                    <a:pt x="79" y="197"/>
                    <a:pt x="75" y="190"/>
                    <a:pt x="71" y="186"/>
                  </a:cubicBezTo>
                  <a:cubicBezTo>
                    <a:pt x="68" y="181"/>
                    <a:pt x="74" y="179"/>
                    <a:pt x="75" y="178"/>
                  </a:cubicBezTo>
                  <a:cubicBezTo>
                    <a:pt x="77" y="176"/>
                    <a:pt x="74" y="174"/>
                    <a:pt x="74" y="171"/>
                  </a:cubicBezTo>
                  <a:cubicBezTo>
                    <a:pt x="74" y="169"/>
                    <a:pt x="76" y="170"/>
                    <a:pt x="77" y="166"/>
                  </a:cubicBezTo>
                  <a:cubicBezTo>
                    <a:pt x="78" y="162"/>
                    <a:pt x="77" y="161"/>
                    <a:pt x="75" y="158"/>
                  </a:cubicBezTo>
                  <a:cubicBezTo>
                    <a:pt x="73" y="155"/>
                    <a:pt x="67" y="149"/>
                    <a:pt x="64" y="147"/>
                  </a:cubicBezTo>
                  <a:cubicBezTo>
                    <a:pt x="61" y="145"/>
                    <a:pt x="63" y="141"/>
                    <a:pt x="62" y="139"/>
                  </a:cubicBezTo>
                  <a:cubicBezTo>
                    <a:pt x="61" y="137"/>
                    <a:pt x="65" y="133"/>
                    <a:pt x="65" y="130"/>
                  </a:cubicBezTo>
                  <a:cubicBezTo>
                    <a:pt x="65" y="127"/>
                    <a:pt x="66" y="123"/>
                    <a:pt x="68" y="121"/>
                  </a:cubicBezTo>
                  <a:cubicBezTo>
                    <a:pt x="70" y="118"/>
                    <a:pt x="72" y="120"/>
                    <a:pt x="74" y="120"/>
                  </a:cubicBezTo>
                  <a:cubicBezTo>
                    <a:pt x="77" y="120"/>
                    <a:pt x="79" y="118"/>
                    <a:pt x="81" y="117"/>
                  </a:cubicBezTo>
                  <a:cubicBezTo>
                    <a:pt x="83" y="115"/>
                    <a:pt x="86" y="112"/>
                    <a:pt x="88" y="111"/>
                  </a:cubicBezTo>
                  <a:cubicBezTo>
                    <a:pt x="90" y="110"/>
                    <a:pt x="93" y="111"/>
                    <a:pt x="96" y="109"/>
                  </a:cubicBezTo>
                  <a:cubicBezTo>
                    <a:pt x="98" y="108"/>
                    <a:pt x="98" y="106"/>
                    <a:pt x="101" y="104"/>
                  </a:cubicBezTo>
                  <a:cubicBezTo>
                    <a:pt x="103" y="101"/>
                    <a:pt x="105" y="95"/>
                    <a:pt x="105" y="95"/>
                  </a:cubicBezTo>
                  <a:cubicBezTo>
                    <a:pt x="104" y="96"/>
                    <a:pt x="103" y="96"/>
                    <a:pt x="101" y="9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1" name="Freeform 335"/>
            <p:cNvSpPr>
              <a:spLocks/>
            </p:cNvSpPr>
            <p:nvPr/>
          </p:nvSpPr>
          <p:spPr bwMode="auto">
            <a:xfrm>
              <a:off x="6311900" y="3769891"/>
              <a:ext cx="100013" cy="130175"/>
            </a:xfrm>
            <a:custGeom>
              <a:avLst/>
              <a:gdLst>
                <a:gd name="T0" fmla="*/ 54 w 56"/>
                <a:gd name="T1" fmla="*/ 68 h 73"/>
                <a:gd name="T2" fmla="*/ 52 w 56"/>
                <a:gd name="T3" fmla="*/ 51 h 73"/>
                <a:gd name="T4" fmla="*/ 50 w 56"/>
                <a:gd name="T5" fmla="*/ 41 h 73"/>
                <a:gd name="T6" fmla="*/ 46 w 56"/>
                <a:gd name="T7" fmla="*/ 41 h 73"/>
                <a:gd name="T8" fmla="*/ 42 w 56"/>
                <a:gd name="T9" fmla="*/ 48 h 73"/>
                <a:gd name="T10" fmla="*/ 39 w 56"/>
                <a:gd name="T11" fmla="*/ 35 h 73"/>
                <a:gd name="T12" fmla="*/ 47 w 56"/>
                <a:gd name="T13" fmla="*/ 31 h 73"/>
                <a:gd name="T14" fmla="*/ 52 w 56"/>
                <a:gd name="T15" fmla="*/ 21 h 73"/>
                <a:gd name="T16" fmla="*/ 46 w 56"/>
                <a:gd name="T17" fmla="*/ 20 h 73"/>
                <a:gd name="T18" fmla="*/ 37 w 56"/>
                <a:gd name="T19" fmla="*/ 19 h 73"/>
                <a:gd name="T20" fmla="*/ 22 w 56"/>
                <a:gd name="T21" fmla="*/ 16 h 73"/>
                <a:gd name="T22" fmla="*/ 19 w 56"/>
                <a:gd name="T23" fmla="*/ 8 h 73"/>
                <a:gd name="T24" fmla="*/ 12 w 56"/>
                <a:gd name="T25" fmla="*/ 3 h 73"/>
                <a:gd name="T26" fmla="*/ 4 w 56"/>
                <a:gd name="T27" fmla="*/ 6 h 73"/>
                <a:gd name="T28" fmla="*/ 12 w 56"/>
                <a:gd name="T29" fmla="*/ 16 h 73"/>
                <a:gd name="T30" fmla="*/ 6 w 56"/>
                <a:gd name="T31" fmla="*/ 20 h 73"/>
                <a:gd name="T32" fmla="*/ 1 w 56"/>
                <a:gd name="T33" fmla="*/ 28 h 73"/>
                <a:gd name="T34" fmla="*/ 12 w 56"/>
                <a:gd name="T35" fmla="*/ 50 h 73"/>
                <a:gd name="T36" fmla="*/ 13 w 56"/>
                <a:gd name="T37" fmla="*/ 66 h 73"/>
                <a:gd name="T38" fmla="*/ 14 w 56"/>
                <a:gd name="T39" fmla="*/ 65 h 73"/>
                <a:gd name="T40" fmla="*/ 15 w 56"/>
                <a:gd name="T41" fmla="*/ 60 h 73"/>
                <a:gd name="T42" fmla="*/ 18 w 56"/>
                <a:gd name="T43" fmla="*/ 61 h 73"/>
                <a:gd name="T44" fmla="*/ 18 w 56"/>
                <a:gd name="T45" fmla="*/ 60 h 73"/>
                <a:gd name="T46" fmla="*/ 22 w 56"/>
                <a:gd name="T47" fmla="*/ 62 h 73"/>
                <a:gd name="T48" fmla="*/ 23 w 56"/>
                <a:gd name="T49" fmla="*/ 56 h 73"/>
                <a:gd name="T50" fmla="*/ 31 w 56"/>
                <a:gd name="T51" fmla="*/ 60 h 73"/>
                <a:gd name="T52" fmla="*/ 29 w 56"/>
                <a:gd name="T53" fmla="*/ 47 h 73"/>
                <a:gd name="T54" fmla="*/ 28 w 56"/>
                <a:gd name="T55" fmla="*/ 42 h 73"/>
                <a:gd name="T56" fmla="*/ 31 w 56"/>
                <a:gd name="T57" fmla="*/ 45 h 73"/>
                <a:gd name="T58" fmla="*/ 35 w 56"/>
                <a:gd name="T59" fmla="*/ 51 h 73"/>
                <a:gd name="T60" fmla="*/ 41 w 56"/>
                <a:gd name="T61" fmla="*/ 50 h 73"/>
                <a:gd name="T62" fmla="*/ 43 w 56"/>
                <a:gd name="T63" fmla="*/ 52 h 73"/>
                <a:gd name="T64" fmla="*/ 47 w 56"/>
                <a:gd name="T65" fmla="*/ 57 h 73"/>
                <a:gd name="T66" fmla="*/ 47 w 56"/>
                <a:gd name="T67" fmla="*/ 68 h 73"/>
                <a:gd name="T68" fmla="*/ 49 w 56"/>
                <a:gd name="T69" fmla="*/ 73 h 73"/>
                <a:gd name="T70" fmla="*/ 49 w 56"/>
                <a:gd name="T71" fmla="*/ 73 h 73"/>
                <a:gd name="T72" fmla="*/ 54 w 56"/>
                <a:gd name="T73" fmla="*/ 68 h 7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6"/>
                <a:gd name="T112" fmla="*/ 0 h 73"/>
                <a:gd name="T113" fmla="*/ 56 w 56"/>
                <a:gd name="T114" fmla="*/ 73 h 7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6" h="73">
                  <a:moveTo>
                    <a:pt x="54" y="68"/>
                  </a:moveTo>
                  <a:cubicBezTo>
                    <a:pt x="56" y="64"/>
                    <a:pt x="53" y="54"/>
                    <a:pt x="52" y="51"/>
                  </a:cubicBezTo>
                  <a:cubicBezTo>
                    <a:pt x="51" y="47"/>
                    <a:pt x="50" y="43"/>
                    <a:pt x="50" y="41"/>
                  </a:cubicBezTo>
                  <a:cubicBezTo>
                    <a:pt x="50" y="38"/>
                    <a:pt x="47" y="39"/>
                    <a:pt x="46" y="41"/>
                  </a:cubicBezTo>
                  <a:cubicBezTo>
                    <a:pt x="45" y="43"/>
                    <a:pt x="42" y="48"/>
                    <a:pt x="42" y="48"/>
                  </a:cubicBezTo>
                  <a:cubicBezTo>
                    <a:pt x="42" y="48"/>
                    <a:pt x="38" y="38"/>
                    <a:pt x="39" y="35"/>
                  </a:cubicBezTo>
                  <a:cubicBezTo>
                    <a:pt x="41" y="33"/>
                    <a:pt x="44" y="34"/>
                    <a:pt x="47" y="31"/>
                  </a:cubicBezTo>
                  <a:cubicBezTo>
                    <a:pt x="50" y="28"/>
                    <a:pt x="52" y="24"/>
                    <a:pt x="52" y="21"/>
                  </a:cubicBezTo>
                  <a:cubicBezTo>
                    <a:pt x="53" y="19"/>
                    <a:pt x="48" y="19"/>
                    <a:pt x="46" y="20"/>
                  </a:cubicBezTo>
                  <a:cubicBezTo>
                    <a:pt x="45" y="20"/>
                    <a:pt x="41" y="17"/>
                    <a:pt x="37" y="19"/>
                  </a:cubicBezTo>
                  <a:cubicBezTo>
                    <a:pt x="34" y="21"/>
                    <a:pt x="22" y="18"/>
                    <a:pt x="22" y="16"/>
                  </a:cubicBezTo>
                  <a:cubicBezTo>
                    <a:pt x="21" y="13"/>
                    <a:pt x="22" y="8"/>
                    <a:pt x="19" y="8"/>
                  </a:cubicBezTo>
                  <a:cubicBezTo>
                    <a:pt x="17" y="8"/>
                    <a:pt x="15" y="7"/>
                    <a:pt x="12" y="3"/>
                  </a:cubicBezTo>
                  <a:cubicBezTo>
                    <a:pt x="8" y="0"/>
                    <a:pt x="6" y="4"/>
                    <a:pt x="4" y="6"/>
                  </a:cubicBezTo>
                  <a:cubicBezTo>
                    <a:pt x="3" y="8"/>
                    <a:pt x="8" y="11"/>
                    <a:pt x="12" y="16"/>
                  </a:cubicBezTo>
                  <a:cubicBezTo>
                    <a:pt x="16" y="21"/>
                    <a:pt x="8" y="18"/>
                    <a:pt x="6" y="20"/>
                  </a:cubicBezTo>
                  <a:cubicBezTo>
                    <a:pt x="3" y="22"/>
                    <a:pt x="2" y="25"/>
                    <a:pt x="1" y="28"/>
                  </a:cubicBezTo>
                  <a:cubicBezTo>
                    <a:pt x="0" y="31"/>
                    <a:pt x="9" y="44"/>
                    <a:pt x="12" y="50"/>
                  </a:cubicBezTo>
                  <a:cubicBezTo>
                    <a:pt x="15" y="54"/>
                    <a:pt x="14" y="61"/>
                    <a:pt x="13" y="66"/>
                  </a:cubicBezTo>
                  <a:cubicBezTo>
                    <a:pt x="13" y="66"/>
                    <a:pt x="14" y="66"/>
                    <a:pt x="14" y="65"/>
                  </a:cubicBezTo>
                  <a:cubicBezTo>
                    <a:pt x="15" y="63"/>
                    <a:pt x="15" y="56"/>
                    <a:pt x="15" y="60"/>
                  </a:cubicBezTo>
                  <a:cubicBezTo>
                    <a:pt x="16" y="64"/>
                    <a:pt x="18" y="63"/>
                    <a:pt x="18" y="61"/>
                  </a:cubicBezTo>
                  <a:cubicBezTo>
                    <a:pt x="18" y="60"/>
                    <a:pt x="17" y="57"/>
                    <a:pt x="18" y="60"/>
                  </a:cubicBezTo>
                  <a:cubicBezTo>
                    <a:pt x="19" y="64"/>
                    <a:pt x="20" y="65"/>
                    <a:pt x="22" y="62"/>
                  </a:cubicBezTo>
                  <a:cubicBezTo>
                    <a:pt x="23" y="58"/>
                    <a:pt x="20" y="52"/>
                    <a:pt x="23" y="56"/>
                  </a:cubicBezTo>
                  <a:cubicBezTo>
                    <a:pt x="25" y="61"/>
                    <a:pt x="29" y="63"/>
                    <a:pt x="31" y="60"/>
                  </a:cubicBezTo>
                  <a:cubicBezTo>
                    <a:pt x="34" y="57"/>
                    <a:pt x="30" y="51"/>
                    <a:pt x="29" y="47"/>
                  </a:cubicBezTo>
                  <a:cubicBezTo>
                    <a:pt x="29" y="44"/>
                    <a:pt x="30" y="44"/>
                    <a:pt x="28" y="42"/>
                  </a:cubicBezTo>
                  <a:cubicBezTo>
                    <a:pt x="26" y="40"/>
                    <a:pt x="29" y="43"/>
                    <a:pt x="31" y="45"/>
                  </a:cubicBezTo>
                  <a:cubicBezTo>
                    <a:pt x="33" y="47"/>
                    <a:pt x="33" y="51"/>
                    <a:pt x="35" y="51"/>
                  </a:cubicBezTo>
                  <a:cubicBezTo>
                    <a:pt x="38" y="51"/>
                    <a:pt x="39" y="50"/>
                    <a:pt x="41" y="50"/>
                  </a:cubicBezTo>
                  <a:cubicBezTo>
                    <a:pt x="42" y="50"/>
                    <a:pt x="43" y="50"/>
                    <a:pt x="43" y="52"/>
                  </a:cubicBezTo>
                  <a:cubicBezTo>
                    <a:pt x="43" y="54"/>
                    <a:pt x="47" y="52"/>
                    <a:pt x="47" y="57"/>
                  </a:cubicBezTo>
                  <a:cubicBezTo>
                    <a:pt x="47" y="62"/>
                    <a:pt x="45" y="64"/>
                    <a:pt x="47" y="68"/>
                  </a:cubicBezTo>
                  <a:cubicBezTo>
                    <a:pt x="48" y="69"/>
                    <a:pt x="48" y="71"/>
                    <a:pt x="49" y="73"/>
                  </a:cubicBezTo>
                  <a:cubicBezTo>
                    <a:pt x="49" y="73"/>
                    <a:pt x="49" y="73"/>
                    <a:pt x="49" y="73"/>
                  </a:cubicBezTo>
                  <a:cubicBezTo>
                    <a:pt x="50" y="71"/>
                    <a:pt x="52" y="70"/>
                    <a:pt x="54" y="6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2" name="Freeform 336"/>
            <p:cNvSpPr>
              <a:spLocks/>
            </p:cNvSpPr>
            <p:nvPr/>
          </p:nvSpPr>
          <p:spPr bwMode="auto">
            <a:xfrm>
              <a:off x="6508750" y="3914353"/>
              <a:ext cx="192088" cy="355600"/>
            </a:xfrm>
            <a:custGeom>
              <a:avLst/>
              <a:gdLst>
                <a:gd name="T0" fmla="*/ 105 w 107"/>
                <a:gd name="T1" fmla="*/ 72 h 199"/>
                <a:gd name="T2" fmla="*/ 98 w 107"/>
                <a:gd name="T3" fmla="*/ 59 h 199"/>
                <a:gd name="T4" fmla="*/ 95 w 107"/>
                <a:gd name="T5" fmla="*/ 45 h 199"/>
                <a:gd name="T6" fmla="*/ 79 w 107"/>
                <a:gd name="T7" fmla="*/ 30 h 199"/>
                <a:gd name="T8" fmla="*/ 61 w 107"/>
                <a:gd name="T9" fmla="*/ 33 h 199"/>
                <a:gd name="T10" fmla="*/ 48 w 107"/>
                <a:gd name="T11" fmla="*/ 35 h 199"/>
                <a:gd name="T12" fmla="*/ 48 w 107"/>
                <a:gd name="T13" fmla="*/ 25 h 199"/>
                <a:gd name="T14" fmla="*/ 44 w 107"/>
                <a:gd name="T15" fmla="*/ 15 h 199"/>
                <a:gd name="T16" fmla="*/ 39 w 107"/>
                <a:gd name="T17" fmla="*/ 7 h 199"/>
                <a:gd name="T18" fmla="*/ 35 w 107"/>
                <a:gd name="T19" fmla="*/ 0 h 199"/>
                <a:gd name="T20" fmla="*/ 35 w 107"/>
                <a:gd name="T21" fmla="*/ 0 h 199"/>
                <a:gd name="T22" fmla="*/ 20 w 107"/>
                <a:gd name="T23" fmla="*/ 8 h 199"/>
                <a:gd name="T24" fmla="*/ 7 w 107"/>
                <a:gd name="T25" fmla="*/ 12 h 199"/>
                <a:gd name="T26" fmla="*/ 1 w 107"/>
                <a:gd name="T27" fmla="*/ 30 h 199"/>
                <a:gd name="T28" fmla="*/ 14 w 107"/>
                <a:gd name="T29" fmla="*/ 49 h 199"/>
                <a:gd name="T30" fmla="*/ 13 w 107"/>
                <a:gd name="T31" fmla="*/ 62 h 199"/>
                <a:gd name="T32" fmla="*/ 10 w 107"/>
                <a:gd name="T33" fmla="*/ 77 h 199"/>
                <a:gd name="T34" fmla="*/ 23 w 107"/>
                <a:gd name="T35" fmla="*/ 99 h 199"/>
                <a:gd name="T36" fmla="*/ 26 w 107"/>
                <a:gd name="T37" fmla="*/ 119 h 199"/>
                <a:gd name="T38" fmla="*/ 12 w 107"/>
                <a:gd name="T39" fmla="*/ 141 h 199"/>
                <a:gd name="T40" fmla="*/ 11 w 107"/>
                <a:gd name="T41" fmla="*/ 159 h 199"/>
                <a:gd name="T42" fmla="*/ 27 w 107"/>
                <a:gd name="T43" fmla="*/ 176 h 199"/>
                <a:gd name="T44" fmla="*/ 46 w 107"/>
                <a:gd name="T45" fmla="*/ 189 h 199"/>
                <a:gd name="T46" fmla="*/ 52 w 107"/>
                <a:gd name="T47" fmla="*/ 194 h 199"/>
                <a:gd name="T48" fmla="*/ 61 w 107"/>
                <a:gd name="T49" fmla="*/ 190 h 199"/>
                <a:gd name="T50" fmla="*/ 49 w 107"/>
                <a:gd name="T51" fmla="*/ 179 h 199"/>
                <a:gd name="T52" fmla="*/ 37 w 107"/>
                <a:gd name="T53" fmla="*/ 171 h 199"/>
                <a:gd name="T54" fmla="*/ 31 w 107"/>
                <a:gd name="T55" fmla="*/ 154 h 199"/>
                <a:gd name="T56" fmla="*/ 22 w 107"/>
                <a:gd name="T57" fmla="*/ 144 h 199"/>
                <a:gd name="T58" fmla="*/ 29 w 107"/>
                <a:gd name="T59" fmla="*/ 119 h 199"/>
                <a:gd name="T60" fmla="*/ 34 w 107"/>
                <a:gd name="T61" fmla="*/ 94 h 199"/>
                <a:gd name="T62" fmla="*/ 45 w 107"/>
                <a:gd name="T63" fmla="*/ 105 h 199"/>
                <a:gd name="T64" fmla="*/ 69 w 107"/>
                <a:gd name="T65" fmla="*/ 113 h 199"/>
                <a:gd name="T66" fmla="*/ 65 w 107"/>
                <a:gd name="T67" fmla="*/ 104 h 199"/>
                <a:gd name="T68" fmla="*/ 73 w 107"/>
                <a:gd name="T69" fmla="*/ 84 h 199"/>
                <a:gd name="T70" fmla="*/ 98 w 107"/>
                <a:gd name="T71" fmla="*/ 84 h 199"/>
                <a:gd name="T72" fmla="*/ 104 w 107"/>
                <a:gd name="T73" fmla="*/ 78 h 19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7"/>
                <a:gd name="T112" fmla="*/ 0 h 199"/>
                <a:gd name="T113" fmla="*/ 107 w 107"/>
                <a:gd name="T114" fmla="*/ 199 h 19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7" h="199">
                  <a:moveTo>
                    <a:pt x="104" y="78"/>
                  </a:moveTo>
                  <a:cubicBezTo>
                    <a:pt x="106" y="77"/>
                    <a:pt x="105" y="75"/>
                    <a:pt x="105" y="72"/>
                  </a:cubicBezTo>
                  <a:cubicBezTo>
                    <a:pt x="105" y="69"/>
                    <a:pt x="105" y="70"/>
                    <a:pt x="106" y="68"/>
                  </a:cubicBezTo>
                  <a:cubicBezTo>
                    <a:pt x="107" y="67"/>
                    <a:pt x="101" y="61"/>
                    <a:pt x="98" y="59"/>
                  </a:cubicBezTo>
                  <a:cubicBezTo>
                    <a:pt x="96" y="57"/>
                    <a:pt x="94" y="55"/>
                    <a:pt x="94" y="52"/>
                  </a:cubicBezTo>
                  <a:cubicBezTo>
                    <a:pt x="94" y="48"/>
                    <a:pt x="95" y="48"/>
                    <a:pt x="95" y="45"/>
                  </a:cubicBezTo>
                  <a:cubicBezTo>
                    <a:pt x="95" y="43"/>
                    <a:pt x="93" y="39"/>
                    <a:pt x="89" y="37"/>
                  </a:cubicBezTo>
                  <a:cubicBezTo>
                    <a:pt x="86" y="34"/>
                    <a:pt x="84" y="30"/>
                    <a:pt x="79" y="30"/>
                  </a:cubicBezTo>
                  <a:cubicBezTo>
                    <a:pt x="74" y="30"/>
                    <a:pt x="72" y="34"/>
                    <a:pt x="69" y="35"/>
                  </a:cubicBezTo>
                  <a:cubicBezTo>
                    <a:pt x="65" y="36"/>
                    <a:pt x="63" y="34"/>
                    <a:pt x="61" y="33"/>
                  </a:cubicBezTo>
                  <a:cubicBezTo>
                    <a:pt x="59" y="33"/>
                    <a:pt x="50" y="41"/>
                    <a:pt x="47" y="41"/>
                  </a:cubicBezTo>
                  <a:cubicBezTo>
                    <a:pt x="43" y="42"/>
                    <a:pt x="46" y="37"/>
                    <a:pt x="48" y="35"/>
                  </a:cubicBezTo>
                  <a:cubicBezTo>
                    <a:pt x="50" y="32"/>
                    <a:pt x="48" y="32"/>
                    <a:pt x="47" y="31"/>
                  </a:cubicBezTo>
                  <a:cubicBezTo>
                    <a:pt x="45" y="30"/>
                    <a:pt x="48" y="27"/>
                    <a:pt x="48" y="25"/>
                  </a:cubicBezTo>
                  <a:cubicBezTo>
                    <a:pt x="49" y="23"/>
                    <a:pt x="49" y="16"/>
                    <a:pt x="48" y="14"/>
                  </a:cubicBezTo>
                  <a:cubicBezTo>
                    <a:pt x="48" y="12"/>
                    <a:pt x="46" y="13"/>
                    <a:pt x="44" y="15"/>
                  </a:cubicBezTo>
                  <a:cubicBezTo>
                    <a:pt x="42" y="16"/>
                    <a:pt x="40" y="15"/>
                    <a:pt x="39" y="13"/>
                  </a:cubicBezTo>
                  <a:cubicBezTo>
                    <a:pt x="37" y="12"/>
                    <a:pt x="39" y="10"/>
                    <a:pt x="39" y="7"/>
                  </a:cubicBezTo>
                  <a:cubicBezTo>
                    <a:pt x="39" y="4"/>
                    <a:pt x="36" y="2"/>
                    <a:pt x="36" y="2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2" y="2"/>
                    <a:pt x="29" y="1"/>
                    <a:pt x="27" y="2"/>
                  </a:cubicBezTo>
                  <a:cubicBezTo>
                    <a:pt x="25" y="3"/>
                    <a:pt x="22" y="6"/>
                    <a:pt x="20" y="8"/>
                  </a:cubicBezTo>
                  <a:cubicBezTo>
                    <a:pt x="18" y="9"/>
                    <a:pt x="16" y="11"/>
                    <a:pt x="13" y="11"/>
                  </a:cubicBezTo>
                  <a:cubicBezTo>
                    <a:pt x="11" y="11"/>
                    <a:pt x="9" y="9"/>
                    <a:pt x="7" y="12"/>
                  </a:cubicBezTo>
                  <a:cubicBezTo>
                    <a:pt x="5" y="14"/>
                    <a:pt x="4" y="18"/>
                    <a:pt x="4" y="21"/>
                  </a:cubicBezTo>
                  <a:cubicBezTo>
                    <a:pt x="4" y="24"/>
                    <a:pt x="0" y="28"/>
                    <a:pt x="1" y="30"/>
                  </a:cubicBezTo>
                  <a:cubicBezTo>
                    <a:pt x="2" y="32"/>
                    <a:pt x="0" y="36"/>
                    <a:pt x="3" y="38"/>
                  </a:cubicBezTo>
                  <a:cubicBezTo>
                    <a:pt x="6" y="40"/>
                    <a:pt x="12" y="46"/>
                    <a:pt x="14" y="49"/>
                  </a:cubicBezTo>
                  <a:cubicBezTo>
                    <a:pt x="16" y="52"/>
                    <a:pt x="17" y="53"/>
                    <a:pt x="16" y="57"/>
                  </a:cubicBezTo>
                  <a:cubicBezTo>
                    <a:pt x="15" y="61"/>
                    <a:pt x="13" y="60"/>
                    <a:pt x="13" y="62"/>
                  </a:cubicBezTo>
                  <a:cubicBezTo>
                    <a:pt x="13" y="65"/>
                    <a:pt x="16" y="67"/>
                    <a:pt x="14" y="69"/>
                  </a:cubicBezTo>
                  <a:cubicBezTo>
                    <a:pt x="13" y="70"/>
                    <a:pt x="7" y="72"/>
                    <a:pt x="10" y="77"/>
                  </a:cubicBezTo>
                  <a:cubicBezTo>
                    <a:pt x="14" y="81"/>
                    <a:pt x="18" y="88"/>
                    <a:pt x="20" y="89"/>
                  </a:cubicBezTo>
                  <a:cubicBezTo>
                    <a:pt x="22" y="90"/>
                    <a:pt x="23" y="95"/>
                    <a:pt x="23" y="99"/>
                  </a:cubicBezTo>
                  <a:cubicBezTo>
                    <a:pt x="22" y="103"/>
                    <a:pt x="22" y="103"/>
                    <a:pt x="25" y="106"/>
                  </a:cubicBezTo>
                  <a:cubicBezTo>
                    <a:pt x="27" y="110"/>
                    <a:pt x="28" y="116"/>
                    <a:pt x="26" y="119"/>
                  </a:cubicBezTo>
                  <a:cubicBezTo>
                    <a:pt x="24" y="122"/>
                    <a:pt x="22" y="127"/>
                    <a:pt x="19" y="129"/>
                  </a:cubicBezTo>
                  <a:cubicBezTo>
                    <a:pt x="18" y="131"/>
                    <a:pt x="17" y="137"/>
                    <a:pt x="12" y="141"/>
                  </a:cubicBezTo>
                  <a:cubicBezTo>
                    <a:pt x="12" y="146"/>
                    <a:pt x="12" y="151"/>
                    <a:pt x="11" y="153"/>
                  </a:cubicBezTo>
                  <a:cubicBezTo>
                    <a:pt x="11" y="156"/>
                    <a:pt x="10" y="157"/>
                    <a:pt x="11" y="159"/>
                  </a:cubicBezTo>
                  <a:cubicBezTo>
                    <a:pt x="12" y="161"/>
                    <a:pt x="14" y="160"/>
                    <a:pt x="16" y="162"/>
                  </a:cubicBezTo>
                  <a:cubicBezTo>
                    <a:pt x="19" y="164"/>
                    <a:pt x="24" y="174"/>
                    <a:pt x="27" y="176"/>
                  </a:cubicBezTo>
                  <a:cubicBezTo>
                    <a:pt x="30" y="178"/>
                    <a:pt x="32" y="181"/>
                    <a:pt x="34" y="184"/>
                  </a:cubicBezTo>
                  <a:cubicBezTo>
                    <a:pt x="39" y="184"/>
                    <a:pt x="44" y="187"/>
                    <a:pt x="46" y="189"/>
                  </a:cubicBezTo>
                  <a:cubicBezTo>
                    <a:pt x="49" y="192"/>
                    <a:pt x="47" y="193"/>
                    <a:pt x="48" y="196"/>
                  </a:cubicBezTo>
                  <a:cubicBezTo>
                    <a:pt x="48" y="199"/>
                    <a:pt x="52" y="193"/>
                    <a:pt x="52" y="194"/>
                  </a:cubicBezTo>
                  <a:cubicBezTo>
                    <a:pt x="53" y="196"/>
                    <a:pt x="57" y="195"/>
                    <a:pt x="58" y="192"/>
                  </a:cubicBezTo>
                  <a:cubicBezTo>
                    <a:pt x="59" y="191"/>
                    <a:pt x="60" y="190"/>
                    <a:pt x="61" y="190"/>
                  </a:cubicBezTo>
                  <a:cubicBezTo>
                    <a:pt x="60" y="189"/>
                    <a:pt x="60" y="189"/>
                    <a:pt x="59" y="188"/>
                  </a:cubicBezTo>
                  <a:cubicBezTo>
                    <a:pt x="56" y="185"/>
                    <a:pt x="53" y="181"/>
                    <a:pt x="49" y="179"/>
                  </a:cubicBezTo>
                  <a:cubicBezTo>
                    <a:pt x="45" y="178"/>
                    <a:pt x="38" y="178"/>
                    <a:pt x="36" y="174"/>
                  </a:cubicBezTo>
                  <a:cubicBezTo>
                    <a:pt x="33" y="170"/>
                    <a:pt x="35" y="169"/>
                    <a:pt x="37" y="171"/>
                  </a:cubicBezTo>
                  <a:cubicBezTo>
                    <a:pt x="38" y="173"/>
                    <a:pt x="39" y="174"/>
                    <a:pt x="37" y="168"/>
                  </a:cubicBezTo>
                  <a:cubicBezTo>
                    <a:pt x="34" y="163"/>
                    <a:pt x="32" y="157"/>
                    <a:pt x="31" y="154"/>
                  </a:cubicBezTo>
                  <a:cubicBezTo>
                    <a:pt x="30" y="151"/>
                    <a:pt x="33" y="151"/>
                    <a:pt x="29" y="150"/>
                  </a:cubicBezTo>
                  <a:cubicBezTo>
                    <a:pt x="25" y="148"/>
                    <a:pt x="23" y="148"/>
                    <a:pt x="22" y="144"/>
                  </a:cubicBezTo>
                  <a:cubicBezTo>
                    <a:pt x="22" y="141"/>
                    <a:pt x="23" y="135"/>
                    <a:pt x="25" y="130"/>
                  </a:cubicBezTo>
                  <a:cubicBezTo>
                    <a:pt x="27" y="125"/>
                    <a:pt x="28" y="122"/>
                    <a:pt x="29" y="119"/>
                  </a:cubicBezTo>
                  <a:cubicBezTo>
                    <a:pt x="30" y="115"/>
                    <a:pt x="33" y="116"/>
                    <a:pt x="33" y="109"/>
                  </a:cubicBezTo>
                  <a:cubicBezTo>
                    <a:pt x="33" y="103"/>
                    <a:pt x="32" y="95"/>
                    <a:pt x="34" y="94"/>
                  </a:cubicBezTo>
                  <a:cubicBezTo>
                    <a:pt x="35" y="93"/>
                    <a:pt x="45" y="93"/>
                    <a:pt x="45" y="97"/>
                  </a:cubicBezTo>
                  <a:cubicBezTo>
                    <a:pt x="44" y="101"/>
                    <a:pt x="42" y="106"/>
                    <a:pt x="45" y="105"/>
                  </a:cubicBezTo>
                  <a:cubicBezTo>
                    <a:pt x="48" y="105"/>
                    <a:pt x="56" y="105"/>
                    <a:pt x="61" y="107"/>
                  </a:cubicBezTo>
                  <a:cubicBezTo>
                    <a:pt x="65" y="110"/>
                    <a:pt x="66" y="109"/>
                    <a:pt x="69" y="113"/>
                  </a:cubicBezTo>
                  <a:cubicBezTo>
                    <a:pt x="69" y="113"/>
                    <a:pt x="69" y="113"/>
                    <a:pt x="70" y="114"/>
                  </a:cubicBezTo>
                  <a:cubicBezTo>
                    <a:pt x="69" y="109"/>
                    <a:pt x="66" y="105"/>
                    <a:pt x="65" y="104"/>
                  </a:cubicBezTo>
                  <a:cubicBezTo>
                    <a:pt x="63" y="103"/>
                    <a:pt x="62" y="95"/>
                    <a:pt x="63" y="93"/>
                  </a:cubicBezTo>
                  <a:cubicBezTo>
                    <a:pt x="65" y="92"/>
                    <a:pt x="71" y="86"/>
                    <a:pt x="73" y="84"/>
                  </a:cubicBezTo>
                  <a:cubicBezTo>
                    <a:pt x="75" y="83"/>
                    <a:pt x="81" y="82"/>
                    <a:pt x="83" y="82"/>
                  </a:cubicBezTo>
                  <a:cubicBezTo>
                    <a:pt x="86" y="82"/>
                    <a:pt x="95" y="83"/>
                    <a:pt x="98" y="84"/>
                  </a:cubicBezTo>
                  <a:cubicBezTo>
                    <a:pt x="99" y="84"/>
                    <a:pt x="100" y="84"/>
                    <a:pt x="101" y="84"/>
                  </a:cubicBezTo>
                  <a:cubicBezTo>
                    <a:pt x="101" y="84"/>
                    <a:pt x="103" y="80"/>
                    <a:pt x="104" y="7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3" name="Freeform 337"/>
            <p:cNvSpPr>
              <a:spLocks/>
            </p:cNvSpPr>
            <p:nvPr/>
          </p:nvSpPr>
          <p:spPr bwMode="auto">
            <a:xfrm>
              <a:off x="6616700" y="3842916"/>
              <a:ext cx="173038" cy="354012"/>
            </a:xfrm>
            <a:custGeom>
              <a:avLst/>
              <a:gdLst>
                <a:gd name="T0" fmla="*/ 93 w 97"/>
                <a:gd name="T1" fmla="*/ 136 h 198"/>
                <a:gd name="T2" fmla="*/ 79 w 97"/>
                <a:gd name="T3" fmla="*/ 100 h 198"/>
                <a:gd name="T4" fmla="*/ 59 w 97"/>
                <a:gd name="T5" fmla="*/ 82 h 198"/>
                <a:gd name="T6" fmla="*/ 47 w 97"/>
                <a:gd name="T7" fmla="*/ 66 h 198"/>
                <a:gd name="T8" fmla="*/ 54 w 97"/>
                <a:gd name="T9" fmla="*/ 46 h 198"/>
                <a:gd name="T10" fmla="*/ 66 w 97"/>
                <a:gd name="T11" fmla="*/ 33 h 198"/>
                <a:gd name="T12" fmla="*/ 64 w 97"/>
                <a:gd name="T13" fmla="*/ 22 h 198"/>
                <a:gd name="T14" fmla="*/ 59 w 97"/>
                <a:gd name="T15" fmla="*/ 9 h 198"/>
                <a:gd name="T16" fmla="*/ 38 w 97"/>
                <a:gd name="T17" fmla="*/ 2 h 198"/>
                <a:gd name="T18" fmla="*/ 27 w 97"/>
                <a:gd name="T19" fmla="*/ 11 h 198"/>
                <a:gd name="T20" fmla="*/ 19 w 97"/>
                <a:gd name="T21" fmla="*/ 10 h 198"/>
                <a:gd name="T22" fmla="*/ 9 w 97"/>
                <a:gd name="T23" fmla="*/ 13 h 198"/>
                <a:gd name="T24" fmla="*/ 0 w 97"/>
                <a:gd name="T25" fmla="*/ 14 h 198"/>
                <a:gd name="T26" fmla="*/ 6 w 97"/>
                <a:gd name="T27" fmla="*/ 21 h 198"/>
                <a:gd name="T28" fmla="*/ 16 w 97"/>
                <a:gd name="T29" fmla="*/ 37 h 198"/>
                <a:gd name="T30" fmla="*/ 33 w 97"/>
                <a:gd name="T31" fmla="*/ 44 h 198"/>
                <a:gd name="T32" fmla="*/ 29 w 97"/>
                <a:gd name="T33" fmla="*/ 53 h 198"/>
                <a:gd name="T34" fmla="*/ 27 w 97"/>
                <a:gd name="T35" fmla="*/ 59 h 198"/>
                <a:gd name="T36" fmla="*/ 46 w 97"/>
                <a:gd name="T37" fmla="*/ 75 h 198"/>
                <a:gd name="T38" fmla="*/ 59 w 97"/>
                <a:gd name="T39" fmla="*/ 91 h 198"/>
                <a:gd name="T40" fmla="*/ 68 w 97"/>
                <a:gd name="T41" fmla="*/ 105 h 198"/>
                <a:gd name="T42" fmla="*/ 70 w 97"/>
                <a:gd name="T43" fmla="*/ 122 h 198"/>
                <a:gd name="T44" fmla="*/ 72 w 97"/>
                <a:gd name="T45" fmla="*/ 141 h 198"/>
                <a:gd name="T46" fmla="*/ 58 w 97"/>
                <a:gd name="T47" fmla="*/ 154 h 198"/>
                <a:gd name="T48" fmla="*/ 50 w 97"/>
                <a:gd name="T49" fmla="*/ 160 h 198"/>
                <a:gd name="T50" fmla="*/ 46 w 97"/>
                <a:gd name="T51" fmla="*/ 168 h 198"/>
                <a:gd name="T52" fmla="*/ 30 w 97"/>
                <a:gd name="T53" fmla="*/ 175 h 198"/>
                <a:gd name="T54" fmla="*/ 39 w 97"/>
                <a:gd name="T55" fmla="*/ 179 h 198"/>
                <a:gd name="T56" fmla="*/ 35 w 97"/>
                <a:gd name="T57" fmla="*/ 198 h 198"/>
                <a:gd name="T58" fmla="*/ 49 w 97"/>
                <a:gd name="T59" fmla="*/ 190 h 198"/>
                <a:gd name="T60" fmla="*/ 50 w 97"/>
                <a:gd name="T61" fmla="*/ 181 h 198"/>
                <a:gd name="T62" fmla="*/ 56 w 97"/>
                <a:gd name="T63" fmla="*/ 181 h 198"/>
                <a:gd name="T64" fmla="*/ 59 w 97"/>
                <a:gd name="T65" fmla="*/ 180 h 198"/>
                <a:gd name="T66" fmla="*/ 59 w 97"/>
                <a:gd name="T67" fmla="*/ 175 h 198"/>
                <a:gd name="T68" fmla="*/ 63 w 97"/>
                <a:gd name="T69" fmla="*/ 172 h 198"/>
                <a:gd name="T70" fmla="*/ 85 w 97"/>
                <a:gd name="T71" fmla="*/ 162 h 198"/>
                <a:gd name="T72" fmla="*/ 92 w 97"/>
                <a:gd name="T73" fmla="*/ 145 h 19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97"/>
                <a:gd name="T112" fmla="*/ 0 h 198"/>
                <a:gd name="T113" fmla="*/ 97 w 97"/>
                <a:gd name="T114" fmla="*/ 198 h 19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97" h="198">
                  <a:moveTo>
                    <a:pt x="95" y="141"/>
                  </a:moveTo>
                  <a:cubicBezTo>
                    <a:pt x="94" y="139"/>
                    <a:pt x="93" y="140"/>
                    <a:pt x="93" y="136"/>
                  </a:cubicBezTo>
                  <a:cubicBezTo>
                    <a:pt x="93" y="132"/>
                    <a:pt x="92" y="123"/>
                    <a:pt x="89" y="117"/>
                  </a:cubicBezTo>
                  <a:cubicBezTo>
                    <a:pt x="86" y="111"/>
                    <a:pt x="81" y="104"/>
                    <a:pt x="79" y="100"/>
                  </a:cubicBezTo>
                  <a:cubicBezTo>
                    <a:pt x="77" y="96"/>
                    <a:pt x="76" y="97"/>
                    <a:pt x="72" y="93"/>
                  </a:cubicBezTo>
                  <a:cubicBezTo>
                    <a:pt x="67" y="89"/>
                    <a:pt x="62" y="86"/>
                    <a:pt x="59" y="82"/>
                  </a:cubicBezTo>
                  <a:cubicBezTo>
                    <a:pt x="56" y="78"/>
                    <a:pt x="58" y="78"/>
                    <a:pt x="55" y="75"/>
                  </a:cubicBezTo>
                  <a:cubicBezTo>
                    <a:pt x="53" y="72"/>
                    <a:pt x="49" y="68"/>
                    <a:pt x="47" y="66"/>
                  </a:cubicBezTo>
                  <a:cubicBezTo>
                    <a:pt x="45" y="63"/>
                    <a:pt x="47" y="57"/>
                    <a:pt x="47" y="54"/>
                  </a:cubicBezTo>
                  <a:cubicBezTo>
                    <a:pt x="47" y="50"/>
                    <a:pt x="52" y="49"/>
                    <a:pt x="54" y="46"/>
                  </a:cubicBezTo>
                  <a:cubicBezTo>
                    <a:pt x="57" y="43"/>
                    <a:pt x="60" y="40"/>
                    <a:pt x="60" y="38"/>
                  </a:cubicBezTo>
                  <a:cubicBezTo>
                    <a:pt x="60" y="36"/>
                    <a:pt x="63" y="35"/>
                    <a:pt x="66" y="33"/>
                  </a:cubicBezTo>
                  <a:cubicBezTo>
                    <a:pt x="68" y="32"/>
                    <a:pt x="71" y="29"/>
                    <a:pt x="74" y="27"/>
                  </a:cubicBezTo>
                  <a:cubicBezTo>
                    <a:pt x="71" y="26"/>
                    <a:pt x="67" y="24"/>
                    <a:pt x="64" y="22"/>
                  </a:cubicBezTo>
                  <a:cubicBezTo>
                    <a:pt x="59" y="17"/>
                    <a:pt x="55" y="16"/>
                    <a:pt x="57" y="14"/>
                  </a:cubicBezTo>
                  <a:cubicBezTo>
                    <a:pt x="60" y="12"/>
                    <a:pt x="62" y="10"/>
                    <a:pt x="59" y="9"/>
                  </a:cubicBezTo>
                  <a:cubicBezTo>
                    <a:pt x="56" y="8"/>
                    <a:pt x="49" y="7"/>
                    <a:pt x="46" y="5"/>
                  </a:cubicBezTo>
                  <a:cubicBezTo>
                    <a:pt x="43" y="2"/>
                    <a:pt x="41" y="0"/>
                    <a:pt x="38" y="2"/>
                  </a:cubicBezTo>
                  <a:cubicBezTo>
                    <a:pt x="35" y="4"/>
                    <a:pt x="35" y="10"/>
                    <a:pt x="32" y="10"/>
                  </a:cubicBezTo>
                  <a:cubicBezTo>
                    <a:pt x="29" y="10"/>
                    <a:pt x="29" y="9"/>
                    <a:pt x="27" y="11"/>
                  </a:cubicBezTo>
                  <a:cubicBezTo>
                    <a:pt x="26" y="14"/>
                    <a:pt x="24" y="16"/>
                    <a:pt x="23" y="14"/>
                  </a:cubicBezTo>
                  <a:cubicBezTo>
                    <a:pt x="21" y="12"/>
                    <a:pt x="21" y="9"/>
                    <a:pt x="19" y="10"/>
                  </a:cubicBezTo>
                  <a:cubicBezTo>
                    <a:pt x="18" y="12"/>
                    <a:pt x="14" y="13"/>
                    <a:pt x="14" y="12"/>
                  </a:cubicBezTo>
                  <a:cubicBezTo>
                    <a:pt x="14" y="10"/>
                    <a:pt x="11" y="14"/>
                    <a:pt x="9" y="13"/>
                  </a:cubicBezTo>
                  <a:cubicBezTo>
                    <a:pt x="7" y="12"/>
                    <a:pt x="8" y="10"/>
                    <a:pt x="5" y="11"/>
                  </a:cubicBezTo>
                  <a:cubicBezTo>
                    <a:pt x="3" y="12"/>
                    <a:pt x="2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1" y="18"/>
                    <a:pt x="6" y="21"/>
                  </a:cubicBezTo>
                  <a:cubicBezTo>
                    <a:pt x="11" y="25"/>
                    <a:pt x="11" y="26"/>
                    <a:pt x="11" y="29"/>
                  </a:cubicBezTo>
                  <a:cubicBezTo>
                    <a:pt x="11" y="32"/>
                    <a:pt x="11" y="36"/>
                    <a:pt x="16" y="37"/>
                  </a:cubicBezTo>
                  <a:cubicBezTo>
                    <a:pt x="22" y="38"/>
                    <a:pt x="24" y="32"/>
                    <a:pt x="27" y="35"/>
                  </a:cubicBezTo>
                  <a:cubicBezTo>
                    <a:pt x="30" y="37"/>
                    <a:pt x="31" y="42"/>
                    <a:pt x="33" y="44"/>
                  </a:cubicBezTo>
                  <a:cubicBezTo>
                    <a:pt x="35" y="45"/>
                    <a:pt x="36" y="47"/>
                    <a:pt x="35" y="49"/>
                  </a:cubicBezTo>
                  <a:cubicBezTo>
                    <a:pt x="34" y="52"/>
                    <a:pt x="31" y="55"/>
                    <a:pt x="29" y="53"/>
                  </a:cubicBezTo>
                  <a:cubicBezTo>
                    <a:pt x="28" y="52"/>
                    <a:pt x="26" y="50"/>
                    <a:pt x="26" y="54"/>
                  </a:cubicBezTo>
                  <a:cubicBezTo>
                    <a:pt x="26" y="57"/>
                    <a:pt x="24" y="58"/>
                    <a:pt x="27" y="59"/>
                  </a:cubicBezTo>
                  <a:cubicBezTo>
                    <a:pt x="31" y="60"/>
                    <a:pt x="34" y="62"/>
                    <a:pt x="38" y="65"/>
                  </a:cubicBezTo>
                  <a:cubicBezTo>
                    <a:pt x="42" y="69"/>
                    <a:pt x="44" y="71"/>
                    <a:pt x="46" y="75"/>
                  </a:cubicBezTo>
                  <a:cubicBezTo>
                    <a:pt x="49" y="79"/>
                    <a:pt x="50" y="83"/>
                    <a:pt x="53" y="85"/>
                  </a:cubicBezTo>
                  <a:cubicBezTo>
                    <a:pt x="56" y="87"/>
                    <a:pt x="58" y="87"/>
                    <a:pt x="59" y="91"/>
                  </a:cubicBezTo>
                  <a:cubicBezTo>
                    <a:pt x="60" y="95"/>
                    <a:pt x="62" y="98"/>
                    <a:pt x="65" y="99"/>
                  </a:cubicBezTo>
                  <a:cubicBezTo>
                    <a:pt x="67" y="100"/>
                    <a:pt x="67" y="101"/>
                    <a:pt x="68" y="105"/>
                  </a:cubicBezTo>
                  <a:cubicBezTo>
                    <a:pt x="68" y="109"/>
                    <a:pt x="72" y="108"/>
                    <a:pt x="72" y="112"/>
                  </a:cubicBezTo>
                  <a:cubicBezTo>
                    <a:pt x="72" y="116"/>
                    <a:pt x="72" y="120"/>
                    <a:pt x="70" y="122"/>
                  </a:cubicBezTo>
                  <a:cubicBezTo>
                    <a:pt x="68" y="123"/>
                    <a:pt x="69" y="128"/>
                    <a:pt x="70" y="130"/>
                  </a:cubicBezTo>
                  <a:cubicBezTo>
                    <a:pt x="72" y="133"/>
                    <a:pt x="73" y="139"/>
                    <a:pt x="72" y="141"/>
                  </a:cubicBezTo>
                  <a:cubicBezTo>
                    <a:pt x="71" y="144"/>
                    <a:pt x="68" y="150"/>
                    <a:pt x="65" y="152"/>
                  </a:cubicBezTo>
                  <a:cubicBezTo>
                    <a:pt x="62" y="153"/>
                    <a:pt x="60" y="152"/>
                    <a:pt x="58" y="154"/>
                  </a:cubicBezTo>
                  <a:cubicBezTo>
                    <a:pt x="56" y="156"/>
                    <a:pt x="59" y="160"/>
                    <a:pt x="55" y="159"/>
                  </a:cubicBezTo>
                  <a:cubicBezTo>
                    <a:pt x="51" y="159"/>
                    <a:pt x="49" y="157"/>
                    <a:pt x="50" y="160"/>
                  </a:cubicBezTo>
                  <a:cubicBezTo>
                    <a:pt x="50" y="163"/>
                    <a:pt x="55" y="169"/>
                    <a:pt x="51" y="169"/>
                  </a:cubicBezTo>
                  <a:cubicBezTo>
                    <a:pt x="48" y="168"/>
                    <a:pt x="49" y="168"/>
                    <a:pt x="46" y="168"/>
                  </a:cubicBezTo>
                  <a:cubicBezTo>
                    <a:pt x="43" y="168"/>
                    <a:pt x="38" y="168"/>
                    <a:pt x="38" y="169"/>
                  </a:cubicBezTo>
                  <a:cubicBezTo>
                    <a:pt x="38" y="170"/>
                    <a:pt x="33" y="172"/>
                    <a:pt x="30" y="175"/>
                  </a:cubicBezTo>
                  <a:cubicBezTo>
                    <a:pt x="31" y="176"/>
                    <a:pt x="30" y="176"/>
                    <a:pt x="33" y="177"/>
                  </a:cubicBezTo>
                  <a:cubicBezTo>
                    <a:pt x="35" y="178"/>
                    <a:pt x="39" y="177"/>
                    <a:pt x="39" y="179"/>
                  </a:cubicBezTo>
                  <a:cubicBezTo>
                    <a:pt x="39" y="181"/>
                    <a:pt x="35" y="184"/>
                    <a:pt x="35" y="187"/>
                  </a:cubicBezTo>
                  <a:cubicBezTo>
                    <a:pt x="34" y="190"/>
                    <a:pt x="34" y="198"/>
                    <a:pt x="35" y="198"/>
                  </a:cubicBezTo>
                  <a:cubicBezTo>
                    <a:pt x="37" y="198"/>
                    <a:pt x="41" y="194"/>
                    <a:pt x="43" y="193"/>
                  </a:cubicBezTo>
                  <a:cubicBezTo>
                    <a:pt x="46" y="191"/>
                    <a:pt x="46" y="192"/>
                    <a:pt x="49" y="190"/>
                  </a:cubicBezTo>
                  <a:cubicBezTo>
                    <a:pt x="52" y="188"/>
                    <a:pt x="53" y="187"/>
                    <a:pt x="52" y="185"/>
                  </a:cubicBezTo>
                  <a:cubicBezTo>
                    <a:pt x="51" y="183"/>
                    <a:pt x="48" y="180"/>
                    <a:pt x="50" y="181"/>
                  </a:cubicBezTo>
                  <a:cubicBezTo>
                    <a:pt x="52" y="182"/>
                    <a:pt x="54" y="185"/>
                    <a:pt x="55" y="185"/>
                  </a:cubicBezTo>
                  <a:cubicBezTo>
                    <a:pt x="57" y="184"/>
                    <a:pt x="58" y="183"/>
                    <a:pt x="56" y="181"/>
                  </a:cubicBezTo>
                  <a:cubicBezTo>
                    <a:pt x="55" y="179"/>
                    <a:pt x="52" y="177"/>
                    <a:pt x="54" y="178"/>
                  </a:cubicBezTo>
                  <a:cubicBezTo>
                    <a:pt x="57" y="180"/>
                    <a:pt x="60" y="183"/>
                    <a:pt x="59" y="180"/>
                  </a:cubicBezTo>
                  <a:cubicBezTo>
                    <a:pt x="59" y="177"/>
                    <a:pt x="57" y="178"/>
                    <a:pt x="58" y="176"/>
                  </a:cubicBezTo>
                  <a:cubicBezTo>
                    <a:pt x="59" y="175"/>
                    <a:pt x="59" y="175"/>
                    <a:pt x="59" y="175"/>
                  </a:cubicBezTo>
                  <a:cubicBezTo>
                    <a:pt x="59" y="175"/>
                    <a:pt x="60" y="173"/>
                    <a:pt x="60" y="172"/>
                  </a:cubicBezTo>
                  <a:cubicBezTo>
                    <a:pt x="60" y="171"/>
                    <a:pt x="60" y="170"/>
                    <a:pt x="63" y="172"/>
                  </a:cubicBezTo>
                  <a:cubicBezTo>
                    <a:pt x="66" y="173"/>
                    <a:pt x="64" y="174"/>
                    <a:pt x="67" y="174"/>
                  </a:cubicBezTo>
                  <a:cubicBezTo>
                    <a:pt x="70" y="174"/>
                    <a:pt x="78" y="168"/>
                    <a:pt x="85" y="162"/>
                  </a:cubicBezTo>
                  <a:cubicBezTo>
                    <a:pt x="92" y="156"/>
                    <a:pt x="92" y="160"/>
                    <a:pt x="92" y="153"/>
                  </a:cubicBezTo>
                  <a:cubicBezTo>
                    <a:pt x="92" y="147"/>
                    <a:pt x="90" y="147"/>
                    <a:pt x="92" y="145"/>
                  </a:cubicBezTo>
                  <a:cubicBezTo>
                    <a:pt x="95" y="143"/>
                    <a:pt x="97" y="144"/>
                    <a:pt x="95" y="14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4" name="Freeform 338"/>
            <p:cNvSpPr>
              <a:spLocks/>
            </p:cNvSpPr>
            <p:nvPr/>
          </p:nvSpPr>
          <p:spPr bwMode="auto">
            <a:xfrm>
              <a:off x="6572250" y="3865141"/>
              <a:ext cx="173038" cy="206375"/>
            </a:xfrm>
            <a:custGeom>
              <a:avLst/>
              <a:gdLst>
                <a:gd name="T0" fmla="*/ 97 w 97"/>
                <a:gd name="T1" fmla="*/ 99 h 115"/>
                <a:gd name="T2" fmla="*/ 93 w 97"/>
                <a:gd name="T3" fmla="*/ 92 h 115"/>
                <a:gd name="T4" fmla="*/ 90 w 97"/>
                <a:gd name="T5" fmla="*/ 86 h 115"/>
                <a:gd name="T6" fmla="*/ 84 w 97"/>
                <a:gd name="T7" fmla="*/ 78 h 115"/>
                <a:gd name="T8" fmla="*/ 78 w 97"/>
                <a:gd name="T9" fmla="*/ 72 h 115"/>
                <a:gd name="T10" fmla="*/ 71 w 97"/>
                <a:gd name="T11" fmla="*/ 62 h 115"/>
                <a:gd name="T12" fmla="*/ 63 w 97"/>
                <a:gd name="T13" fmla="*/ 52 h 115"/>
                <a:gd name="T14" fmla="*/ 52 w 97"/>
                <a:gd name="T15" fmla="*/ 46 h 115"/>
                <a:gd name="T16" fmla="*/ 51 w 97"/>
                <a:gd name="T17" fmla="*/ 41 h 115"/>
                <a:gd name="T18" fmla="*/ 54 w 97"/>
                <a:gd name="T19" fmla="*/ 40 h 115"/>
                <a:gd name="T20" fmla="*/ 60 w 97"/>
                <a:gd name="T21" fmla="*/ 36 h 115"/>
                <a:gd name="T22" fmla="*/ 58 w 97"/>
                <a:gd name="T23" fmla="*/ 31 h 115"/>
                <a:gd name="T24" fmla="*/ 52 w 97"/>
                <a:gd name="T25" fmla="*/ 22 h 115"/>
                <a:gd name="T26" fmla="*/ 41 w 97"/>
                <a:gd name="T27" fmla="*/ 24 h 115"/>
                <a:gd name="T28" fmla="*/ 36 w 97"/>
                <a:gd name="T29" fmla="*/ 16 h 115"/>
                <a:gd name="T30" fmla="*/ 31 w 97"/>
                <a:gd name="T31" fmla="*/ 8 h 115"/>
                <a:gd name="T32" fmla="*/ 25 w 97"/>
                <a:gd name="T33" fmla="*/ 1 h 115"/>
                <a:gd name="T34" fmla="*/ 25 w 97"/>
                <a:gd name="T35" fmla="*/ 1 h 115"/>
                <a:gd name="T36" fmla="*/ 23 w 97"/>
                <a:gd name="T37" fmla="*/ 1 h 115"/>
                <a:gd name="T38" fmla="*/ 19 w 97"/>
                <a:gd name="T39" fmla="*/ 3 h 115"/>
                <a:gd name="T40" fmla="*/ 22 w 97"/>
                <a:gd name="T41" fmla="*/ 12 h 115"/>
                <a:gd name="T42" fmla="*/ 19 w 97"/>
                <a:gd name="T43" fmla="*/ 19 h 115"/>
                <a:gd name="T44" fmla="*/ 11 w 97"/>
                <a:gd name="T45" fmla="*/ 13 h 115"/>
                <a:gd name="T46" fmla="*/ 9 w 97"/>
                <a:gd name="T47" fmla="*/ 13 h 115"/>
                <a:gd name="T48" fmla="*/ 5 w 97"/>
                <a:gd name="T49" fmla="*/ 22 h 115"/>
                <a:gd name="T50" fmla="*/ 0 w 97"/>
                <a:gd name="T51" fmla="*/ 27 h 115"/>
                <a:gd name="T52" fmla="*/ 0 w 97"/>
                <a:gd name="T53" fmla="*/ 27 h 115"/>
                <a:gd name="T54" fmla="*/ 1 w 97"/>
                <a:gd name="T55" fmla="*/ 29 h 115"/>
                <a:gd name="T56" fmla="*/ 4 w 97"/>
                <a:gd name="T57" fmla="*/ 34 h 115"/>
                <a:gd name="T58" fmla="*/ 4 w 97"/>
                <a:gd name="T59" fmla="*/ 40 h 115"/>
                <a:gd name="T60" fmla="*/ 9 w 97"/>
                <a:gd name="T61" fmla="*/ 42 h 115"/>
                <a:gd name="T62" fmla="*/ 13 w 97"/>
                <a:gd name="T63" fmla="*/ 41 h 115"/>
                <a:gd name="T64" fmla="*/ 13 w 97"/>
                <a:gd name="T65" fmla="*/ 52 h 115"/>
                <a:gd name="T66" fmla="*/ 12 w 97"/>
                <a:gd name="T67" fmla="*/ 58 h 115"/>
                <a:gd name="T68" fmla="*/ 13 w 97"/>
                <a:gd name="T69" fmla="*/ 62 h 115"/>
                <a:gd name="T70" fmla="*/ 12 w 97"/>
                <a:gd name="T71" fmla="*/ 68 h 115"/>
                <a:gd name="T72" fmla="*/ 26 w 97"/>
                <a:gd name="T73" fmla="*/ 60 h 115"/>
                <a:gd name="T74" fmla="*/ 34 w 97"/>
                <a:gd name="T75" fmla="*/ 62 h 115"/>
                <a:gd name="T76" fmla="*/ 44 w 97"/>
                <a:gd name="T77" fmla="*/ 57 h 115"/>
                <a:gd name="T78" fmla="*/ 54 w 97"/>
                <a:gd name="T79" fmla="*/ 64 h 115"/>
                <a:gd name="T80" fmla="*/ 60 w 97"/>
                <a:gd name="T81" fmla="*/ 72 h 115"/>
                <a:gd name="T82" fmla="*/ 59 w 97"/>
                <a:gd name="T83" fmla="*/ 79 h 115"/>
                <a:gd name="T84" fmla="*/ 63 w 97"/>
                <a:gd name="T85" fmla="*/ 86 h 115"/>
                <a:gd name="T86" fmla="*/ 71 w 97"/>
                <a:gd name="T87" fmla="*/ 95 h 115"/>
                <a:gd name="T88" fmla="*/ 70 w 97"/>
                <a:gd name="T89" fmla="*/ 99 h 115"/>
                <a:gd name="T90" fmla="*/ 69 w 97"/>
                <a:gd name="T91" fmla="*/ 105 h 115"/>
                <a:gd name="T92" fmla="*/ 66 w 97"/>
                <a:gd name="T93" fmla="*/ 111 h 115"/>
                <a:gd name="T94" fmla="*/ 72 w 97"/>
                <a:gd name="T95" fmla="*/ 114 h 115"/>
                <a:gd name="T96" fmla="*/ 76 w 97"/>
                <a:gd name="T97" fmla="*/ 113 h 115"/>
                <a:gd name="T98" fmla="*/ 82 w 97"/>
                <a:gd name="T99" fmla="*/ 108 h 115"/>
                <a:gd name="T100" fmla="*/ 87 w 97"/>
                <a:gd name="T101" fmla="*/ 111 h 115"/>
                <a:gd name="T102" fmla="*/ 95 w 97"/>
                <a:gd name="T103" fmla="*/ 109 h 115"/>
                <a:gd name="T104" fmla="*/ 97 w 97"/>
                <a:gd name="T105" fmla="*/ 99 h 11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97"/>
                <a:gd name="T160" fmla="*/ 0 h 115"/>
                <a:gd name="T161" fmla="*/ 97 w 97"/>
                <a:gd name="T162" fmla="*/ 115 h 11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97" h="115">
                  <a:moveTo>
                    <a:pt x="97" y="99"/>
                  </a:moveTo>
                  <a:cubicBezTo>
                    <a:pt x="97" y="95"/>
                    <a:pt x="93" y="96"/>
                    <a:pt x="93" y="92"/>
                  </a:cubicBezTo>
                  <a:cubicBezTo>
                    <a:pt x="92" y="88"/>
                    <a:pt x="92" y="87"/>
                    <a:pt x="90" y="86"/>
                  </a:cubicBezTo>
                  <a:cubicBezTo>
                    <a:pt x="87" y="85"/>
                    <a:pt x="85" y="82"/>
                    <a:pt x="84" y="78"/>
                  </a:cubicBezTo>
                  <a:cubicBezTo>
                    <a:pt x="83" y="74"/>
                    <a:pt x="81" y="74"/>
                    <a:pt x="78" y="72"/>
                  </a:cubicBezTo>
                  <a:cubicBezTo>
                    <a:pt x="75" y="70"/>
                    <a:pt x="74" y="66"/>
                    <a:pt x="71" y="62"/>
                  </a:cubicBezTo>
                  <a:cubicBezTo>
                    <a:pt x="69" y="58"/>
                    <a:pt x="67" y="56"/>
                    <a:pt x="63" y="52"/>
                  </a:cubicBezTo>
                  <a:cubicBezTo>
                    <a:pt x="59" y="49"/>
                    <a:pt x="56" y="47"/>
                    <a:pt x="52" y="46"/>
                  </a:cubicBezTo>
                  <a:cubicBezTo>
                    <a:pt x="49" y="45"/>
                    <a:pt x="51" y="44"/>
                    <a:pt x="51" y="41"/>
                  </a:cubicBezTo>
                  <a:cubicBezTo>
                    <a:pt x="51" y="37"/>
                    <a:pt x="53" y="39"/>
                    <a:pt x="54" y="40"/>
                  </a:cubicBezTo>
                  <a:cubicBezTo>
                    <a:pt x="56" y="42"/>
                    <a:pt x="59" y="39"/>
                    <a:pt x="60" y="36"/>
                  </a:cubicBezTo>
                  <a:cubicBezTo>
                    <a:pt x="61" y="34"/>
                    <a:pt x="60" y="32"/>
                    <a:pt x="58" y="31"/>
                  </a:cubicBezTo>
                  <a:cubicBezTo>
                    <a:pt x="56" y="29"/>
                    <a:pt x="55" y="24"/>
                    <a:pt x="52" y="22"/>
                  </a:cubicBezTo>
                  <a:cubicBezTo>
                    <a:pt x="49" y="19"/>
                    <a:pt x="47" y="25"/>
                    <a:pt x="41" y="24"/>
                  </a:cubicBezTo>
                  <a:cubicBezTo>
                    <a:pt x="36" y="23"/>
                    <a:pt x="36" y="19"/>
                    <a:pt x="36" y="16"/>
                  </a:cubicBezTo>
                  <a:cubicBezTo>
                    <a:pt x="36" y="13"/>
                    <a:pt x="36" y="12"/>
                    <a:pt x="31" y="8"/>
                  </a:cubicBezTo>
                  <a:cubicBezTo>
                    <a:pt x="26" y="5"/>
                    <a:pt x="25" y="1"/>
                    <a:pt x="25" y="1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5" y="1"/>
                    <a:pt x="24" y="1"/>
                    <a:pt x="23" y="1"/>
                  </a:cubicBezTo>
                  <a:cubicBezTo>
                    <a:pt x="21" y="1"/>
                    <a:pt x="18" y="0"/>
                    <a:pt x="19" y="3"/>
                  </a:cubicBezTo>
                  <a:cubicBezTo>
                    <a:pt x="20" y="7"/>
                    <a:pt x="22" y="6"/>
                    <a:pt x="22" y="12"/>
                  </a:cubicBezTo>
                  <a:cubicBezTo>
                    <a:pt x="22" y="17"/>
                    <a:pt x="26" y="21"/>
                    <a:pt x="19" y="19"/>
                  </a:cubicBezTo>
                  <a:cubicBezTo>
                    <a:pt x="12" y="16"/>
                    <a:pt x="15" y="13"/>
                    <a:pt x="11" y="13"/>
                  </a:cubicBezTo>
                  <a:cubicBezTo>
                    <a:pt x="10" y="13"/>
                    <a:pt x="10" y="13"/>
                    <a:pt x="9" y="13"/>
                  </a:cubicBezTo>
                  <a:cubicBezTo>
                    <a:pt x="9" y="13"/>
                    <a:pt x="7" y="19"/>
                    <a:pt x="5" y="22"/>
                  </a:cubicBezTo>
                  <a:cubicBezTo>
                    <a:pt x="2" y="24"/>
                    <a:pt x="2" y="25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4" y="31"/>
                    <a:pt x="4" y="34"/>
                  </a:cubicBezTo>
                  <a:cubicBezTo>
                    <a:pt x="4" y="37"/>
                    <a:pt x="2" y="39"/>
                    <a:pt x="4" y="40"/>
                  </a:cubicBezTo>
                  <a:cubicBezTo>
                    <a:pt x="5" y="42"/>
                    <a:pt x="7" y="43"/>
                    <a:pt x="9" y="42"/>
                  </a:cubicBezTo>
                  <a:cubicBezTo>
                    <a:pt x="11" y="40"/>
                    <a:pt x="13" y="39"/>
                    <a:pt x="13" y="41"/>
                  </a:cubicBezTo>
                  <a:cubicBezTo>
                    <a:pt x="14" y="43"/>
                    <a:pt x="14" y="50"/>
                    <a:pt x="13" y="52"/>
                  </a:cubicBezTo>
                  <a:cubicBezTo>
                    <a:pt x="13" y="54"/>
                    <a:pt x="10" y="57"/>
                    <a:pt x="12" y="58"/>
                  </a:cubicBezTo>
                  <a:cubicBezTo>
                    <a:pt x="13" y="59"/>
                    <a:pt x="15" y="59"/>
                    <a:pt x="13" y="62"/>
                  </a:cubicBezTo>
                  <a:cubicBezTo>
                    <a:pt x="11" y="64"/>
                    <a:pt x="8" y="69"/>
                    <a:pt x="12" y="68"/>
                  </a:cubicBezTo>
                  <a:cubicBezTo>
                    <a:pt x="15" y="68"/>
                    <a:pt x="24" y="60"/>
                    <a:pt x="26" y="60"/>
                  </a:cubicBezTo>
                  <a:cubicBezTo>
                    <a:pt x="28" y="61"/>
                    <a:pt x="30" y="63"/>
                    <a:pt x="34" y="62"/>
                  </a:cubicBezTo>
                  <a:cubicBezTo>
                    <a:pt x="37" y="61"/>
                    <a:pt x="39" y="57"/>
                    <a:pt x="44" y="57"/>
                  </a:cubicBezTo>
                  <a:cubicBezTo>
                    <a:pt x="49" y="57"/>
                    <a:pt x="51" y="61"/>
                    <a:pt x="54" y="64"/>
                  </a:cubicBezTo>
                  <a:cubicBezTo>
                    <a:pt x="58" y="66"/>
                    <a:pt x="60" y="70"/>
                    <a:pt x="60" y="72"/>
                  </a:cubicBezTo>
                  <a:cubicBezTo>
                    <a:pt x="60" y="75"/>
                    <a:pt x="59" y="75"/>
                    <a:pt x="59" y="79"/>
                  </a:cubicBezTo>
                  <a:cubicBezTo>
                    <a:pt x="59" y="82"/>
                    <a:pt x="61" y="84"/>
                    <a:pt x="63" y="86"/>
                  </a:cubicBezTo>
                  <a:cubicBezTo>
                    <a:pt x="66" y="88"/>
                    <a:pt x="72" y="94"/>
                    <a:pt x="71" y="95"/>
                  </a:cubicBezTo>
                  <a:cubicBezTo>
                    <a:pt x="70" y="97"/>
                    <a:pt x="70" y="96"/>
                    <a:pt x="70" y="99"/>
                  </a:cubicBezTo>
                  <a:cubicBezTo>
                    <a:pt x="70" y="102"/>
                    <a:pt x="71" y="104"/>
                    <a:pt x="69" y="105"/>
                  </a:cubicBezTo>
                  <a:cubicBezTo>
                    <a:pt x="68" y="107"/>
                    <a:pt x="66" y="111"/>
                    <a:pt x="66" y="111"/>
                  </a:cubicBezTo>
                  <a:cubicBezTo>
                    <a:pt x="68" y="112"/>
                    <a:pt x="71" y="113"/>
                    <a:pt x="72" y="114"/>
                  </a:cubicBezTo>
                  <a:cubicBezTo>
                    <a:pt x="74" y="115"/>
                    <a:pt x="76" y="115"/>
                    <a:pt x="76" y="113"/>
                  </a:cubicBezTo>
                  <a:cubicBezTo>
                    <a:pt x="76" y="111"/>
                    <a:pt x="80" y="109"/>
                    <a:pt x="82" y="108"/>
                  </a:cubicBezTo>
                  <a:cubicBezTo>
                    <a:pt x="83" y="107"/>
                    <a:pt x="85" y="111"/>
                    <a:pt x="87" y="111"/>
                  </a:cubicBezTo>
                  <a:cubicBezTo>
                    <a:pt x="89" y="111"/>
                    <a:pt x="95" y="109"/>
                    <a:pt x="95" y="109"/>
                  </a:cubicBezTo>
                  <a:cubicBezTo>
                    <a:pt x="97" y="107"/>
                    <a:pt x="97" y="103"/>
                    <a:pt x="97" y="9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5" name="Freeform 339"/>
            <p:cNvSpPr>
              <a:spLocks/>
            </p:cNvSpPr>
            <p:nvPr/>
          </p:nvSpPr>
          <p:spPr bwMode="auto">
            <a:xfrm>
              <a:off x="7299325" y="4431878"/>
              <a:ext cx="211138" cy="174625"/>
            </a:xfrm>
            <a:custGeom>
              <a:avLst/>
              <a:gdLst>
                <a:gd name="T0" fmla="*/ 118 w 118"/>
                <a:gd name="T1" fmla="*/ 75 h 98"/>
                <a:gd name="T2" fmla="*/ 116 w 118"/>
                <a:gd name="T3" fmla="*/ 68 h 98"/>
                <a:gd name="T4" fmla="*/ 118 w 118"/>
                <a:gd name="T5" fmla="*/ 62 h 98"/>
                <a:gd name="T6" fmla="*/ 118 w 118"/>
                <a:gd name="T7" fmla="*/ 14 h 98"/>
                <a:gd name="T8" fmla="*/ 110 w 118"/>
                <a:gd name="T9" fmla="*/ 13 h 98"/>
                <a:gd name="T10" fmla="*/ 97 w 118"/>
                <a:gd name="T11" fmla="*/ 9 h 98"/>
                <a:gd name="T12" fmla="*/ 77 w 118"/>
                <a:gd name="T13" fmla="*/ 0 h 98"/>
                <a:gd name="T14" fmla="*/ 70 w 118"/>
                <a:gd name="T15" fmla="*/ 4 h 98"/>
                <a:gd name="T16" fmla="*/ 68 w 118"/>
                <a:gd name="T17" fmla="*/ 9 h 98"/>
                <a:gd name="T18" fmla="*/ 58 w 118"/>
                <a:gd name="T19" fmla="*/ 11 h 98"/>
                <a:gd name="T20" fmla="*/ 44 w 118"/>
                <a:gd name="T21" fmla="*/ 25 h 98"/>
                <a:gd name="T22" fmla="*/ 37 w 118"/>
                <a:gd name="T23" fmla="*/ 22 h 98"/>
                <a:gd name="T24" fmla="*/ 33 w 118"/>
                <a:gd name="T25" fmla="*/ 14 h 98"/>
                <a:gd name="T26" fmla="*/ 28 w 118"/>
                <a:gd name="T27" fmla="*/ 10 h 98"/>
                <a:gd name="T28" fmla="*/ 23 w 118"/>
                <a:gd name="T29" fmla="*/ 14 h 98"/>
                <a:gd name="T30" fmla="*/ 17 w 118"/>
                <a:gd name="T31" fmla="*/ 12 h 98"/>
                <a:gd name="T32" fmla="*/ 9 w 118"/>
                <a:gd name="T33" fmla="*/ 17 h 98"/>
                <a:gd name="T34" fmla="*/ 3 w 118"/>
                <a:gd name="T35" fmla="*/ 16 h 98"/>
                <a:gd name="T36" fmla="*/ 3 w 118"/>
                <a:gd name="T37" fmla="*/ 19 h 98"/>
                <a:gd name="T38" fmla="*/ 11 w 118"/>
                <a:gd name="T39" fmla="*/ 24 h 98"/>
                <a:gd name="T40" fmla="*/ 12 w 118"/>
                <a:gd name="T41" fmla="*/ 31 h 98"/>
                <a:gd name="T42" fmla="*/ 19 w 118"/>
                <a:gd name="T43" fmla="*/ 35 h 98"/>
                <a:gd name="T44" fmla="*/ 19 w 118"/>
                <a:gd name="T45" fmla="*/ 32 h 98"/>
                <a:gd name="T46" fmla="*/ 21 w 118"/>
                <a:gd name="T47" fmla="*/ 24 h 98"/>
                <a:gd name="T48" fmla="*/ 25 w 118"/>
                <a:gd name="T49" fmla="*/ 20 h 98"/>
                <a:gd name="T50" fmla="*/ 23 w 118"/>
                <a:gd name="T51" fmla="*/ 28 h 98"/>
                <a:gd name="T52" fmla="*/ 36 w 118"/>
                <a:gd name="T53" fmla="*/ 33 h 98"/>
                <a:gd name="T54" fmla="*/ 39 w 118"/>
                <a:gd name="T55" fmla="*/ 32 h 98"/>
                <a:gd name="T56" fmla="*/ 40 w 118"/>
                <a:gd name="T57" fmla="*/ 36 h 98"/>
                <a:gd name="T58" fmla="*/ 58 w 118"/>
                <a:gd name="T59" fmla="*/ 42 h 98"/>
                <a:gd name="T60" fmla="*/ 79 w 118"/>
                <a:gd name="T61" fmla="*/ 52 h 98"/>
                <a:gd name="T62" fmla="*/ 84 w 118"/>
                <a:gd name="T63" fmla="*/ 57 h 98"/>
                <a:gd name="T64" fmla="*/ 88 w 118"/>
                <a:gd name="T65" fmla="*/ 65 h 98"/>
                <a:gd name="T66" fmla="*/ 93 w 118"/>
                <a:gd name="T67" fmla="*/ 70 h 98"/>
                <a:gd name="T68" fmla="*/ 90 w 118"/>
                <a:gd name="T69" fmla="*/ 72 h 98"/>
                <a:gd name="T70" fmla="*/ 93 w 118"/>
                <a:gd name="T71" fmla="*/ 73 h 98"/>
                <a:gd name="T72" fmla="*/ 90 w 118"/>
                <a:gd name="T73" fmla="*/ 76 h 98"/>
                <a:gd name="T74" fmla="*/ 85 w 118"/>
                <a:gd name="T75" fmla="*/ 77 h 98"/>
                <a:gd name="T76" fmla="*/ 80 w 118"/>
                <a:gd name="T77" fmla="*/ 81 h 98"/>
                <a:gd name="T78" fmla="*/ 76 w 118"/>
                <a:gd name="T79" fmla="*/ 88 h 98"/>
                <a:gd name="T80" fmla="*/ 89 w 118"/>
                <a:gd name="T81" fmla="*/ 88 h 98"/>
                <a:gd name="T82" fmla="*/ 90 w 118"/>
                <a:gd name="T83" fmla="*/ 80 h 98"/>
                <a:gd name="T84" fmla="*/ 93 w 118"/>
                <a:gd name="T85" fmla="*/ 79 h 98"/>
                <a:gd name="T86" fmla="*/ 91 w 118"/>
                <a:gd name="T87" fmla="*/ 84 h 98"/>
                <a:gd name="T88" fmla="*/ 103 w 118"/>
                <a:gd name="T89" fmla="*/ 86 h 98"/>
                <a:gd name="T90" fmla="*/ 105 w 118"/>
                <a:gd name="T91" fmla="*/ 83 h 98"/>
                <a:gd name="T92" fmla="*/ 107 w 118"/>
                <a:gd name="T93" fmla="*/ 89 h 98"/>
                <a:gd name="T94" fmla="*/ 117 w 118"/>
                <a:gd name="T95" fmla="*/ 98 h 98"/>
                <a:gd name="T96" fmla="*/ 118 w 118"/>
                <a:gd name="T97" fmla="*/ 98 h 98"/>
                <a:gd name="T98" fmla="*/ 118 w 118"/>
                <a:gd name="T99" fmla="*/ 98 h 98"/>
                <a:gd name="T100" fmla="*/ 118 w 118"/>
                <a:gd name="T101" fmla="*/ 75 h 9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8"/>
                <a:gd name="T154" fmla="*/ 0 h 98"/>
                <a:gd name="T155" fmla="*/ 118 w 118"/>
                <a:gd name="T156" fmla="*/ 98 h 9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8" h="98">
                  <a:moveTo>
                    <a:pt x="118" y="75"/>
                  </a:moveTo>
                  <a:cubicBezTo>
                    <a:pt x="118" y="72"/>
                    <a:pt x="116" y="68"/>
                    <a:pt x="116" y="68"/>
                  </a:cubicBezTo>
                  <a:cubicBezTo>
                    <a:pt x="118" y="62"/>
                    <a:pt x="118" y="62"/>
                    <a:pt x="118" y="62"/>
                  </a:cubicBezTo>
                  <a:cubicBezTo>
                    <a:pt x="118" y="14"/>
                    <a:pt x="118" y="14"/>
                    <a:pt x="118" y="14"/>
                  </a:cubicBezTo>
                  <a:cubicBezTo>
                    <a:pt x="115" y="14"/>
                    <a:pt x="113" y="13"/>
                    <a:pt x="110" y="13"/>
                  </a:cubicBezTo>
                  <a:cubicBezTo>
                    <a:pt x="105" y="12"/>
                    <a:pt x="103" y="11"/>
                    <a:pt x="97" y="9"/>
                  </a:cubicBezTo>
                  <a:cubicBezTo>
                    <a:pt x="91" y="7"/>
                    <a:pt x="80" y="1"/>
                    <a:pt x="77" y="0"/>
                  </a:cubicBezTo>
                  <a:cubicBezTo>
                    <a:pt x="74" y="0"/>
                    <a:pt x="70" y="3"/>
                    <a:pt x="70" y="4"/>
                  </a:cubicBezTo>
                  <a:cubicBezTo>
                    <a:pt x="69" y="6"/>
                    <a:pt x="71" y="8"/>
                    <a:pt x="68" y="9"/>
                  </a:cubicBezTo>
                  <a:cubicBezTo>
                    <a:pt x="65" y="9"/>
                    <a:pt x="61" y="8"/>
                    <a:pt x="58" y="11"/>
                  </a:cubicBezTo>
                  <a:cubicBezTo>
                    <a:pt x="56" y="13"/>
                    <a:pt x="51" y="25"/>
                    <a:pt x="44" y="25"/>
                  </a:cubicBezTo>
                  <a:cubicBezTo>
                    <a:pt x="41" y="25"/>
                    <a:pt x="37" y="24"/>
                    <a:pt x="37" y="22"/>
                  </a:cubicBezTo>
                  <a:cubicBezTo>
                    <a:pt x="37" y="19"/>
                    <a:pt x="35" y="16"/>
                    <a:pt x="33" y="14"/>
                  </a:cubicBezTo>
                  <a:cubicBezTo>
                    <a:pt x="30" y="11"/>
                    <a:pt x="30" y="8"/>
                    <a:pt x="28" y="10"/>
                  </a:cubicBezTo>
                  <a:cubicBezTo>
                    <a:pt x="27" y="12"/>
                    <a:pt x="25" y="14"/>
                    <a:pt x="23" y="14"/>
                  </a:cubicBezTo>
                  <a:cubicBezTo>
                    <a:pt x="22" y="13"/>
                    <a:pt x="18" y="12"/>
                    <a:pt x="17" y="12"/>
                  </a:cubicBezTo>
                  <a:cubicBezTo>
                    <a:pt x="15" y="13"/>
                    <a:pt x="12" y="17"/>
                    <a:pt x="9" y="17"/>
                  </a:cubicBezTo>
                  <a:cubicBezTo>
                    <a:pt x="5" y="17"/>
                    <a:pt x="4" y="15"/>
                    <a:pt x="3" y="16"/>
                  </a:cubicBezTo>
                  <a:cubicBezTo>
                    <a:pt x="2" y="17"/>
                    <a:pt x="0" y="19"/>
                    <a:pt x="3" y="19"/>
                  </a:cubicBezTo>
                  <a:cubicBezTo>
                    <a:pt x="6" y="19"/>
                    <a:pt x="10" y="22"/>
                    <a:pt x="11" y="24"/>
                  </a:cubicBezTo>
                  <a:cubicBezTo>
                    <a:pt x="11" y="26"/>
                    <a:pt x="10" y="30"/>
                    <a:pt x="12" y="31"/>
                  </a:cubicBezTo>
                  <a:cubicBezTo>
                    <a:pt x="14" y="33"/>
                    <a:pt x="18" y="35"/>
                    <a:pt x="19" y="35"/>
                  </a:cubicBezTo>
                  <a:cubicBezTo>
                    <a:pt x="21" y="35"/>
                    <a:pt x="19" y="35"/>
                    <a:pt x="19" y="32"/>
                  </a:cubicBezTo>
                  <a:cubicBezTo>
                    <a:pt x="19" y="30"/>
                    <a:pt x="19" y="27"/>
                    <a:pt x="21" y="24"/>
                  </a:cubicBezTo>
                  <a:cubicBezTo>
                    <a:pt x="23" y="22"/>
                    <a:pt x="26" y="18"/>
                    <a:pt x="25" y="20"/>
                  </a:cubicBezTo>
                  <a:cubicBezTo>
                    <a:pt x="24" y="22"/>
                    <a:pt x="20" y="25"/>
                    <a:pt x="23" y="28"/>
                  </a:cubicBezTo>
                  <a:cubicBezTo>
                    <a:pt x="26" y="30"/>
                    <a:pt x="34" y="34"/>
                    <a:pt x="36" y="33"/>
                  </a:cubicBezTo>
                  <a:cubicBezTo>
                    <a:pt x="39" y="32"/>
                    <a:pt x="39" y="29"/>
                    <a:pt x="39" y="32"/>
                  </a:cubicBezTo>
                  <a:cubicBezTo>
                    <a:pt x="38" y="34"/>
                    <a:pt x="37" y="34"/>
                    <a:pt x="40" y="36"/>
                  </a:cubicBezTo>
                  <a:cubicBezTo>
                    <a:pt x="44" y="38"/>
                    <a:pt x="51" y="37"/>
                    <a:pt x="58" y="42"/>
                  </a:cubicBezTo>
                  <a:cubicBezTo>
                    <a:pt x="65" y="46"/>
                    <a:pt x="76" y="49"/>
                    <a:pt x="79" y="52"/>
                  </a:cubicBezTo>
                  <a:cubicBezTo>
                    <a:pt x="82" y="55"/>
                    <a:pt x="82" y="53"/>
                    <a:pt x="84" y="57"/>
                  </a:cubicBezTo>
                  <a:cubicBezTo>
                    <a:pt x="85" y="61"/>
                    <a:pt x="85" y="63"/>
                    <a:pt x="88" y="65"/>
                  </a:cubicBezTo>
                  <a:cubicBezTo>
                    <a:pt x="90" y="67"/>
                    <a:pt x="97" y="69"/>
                    <a:pt x="93" y="70"/>
                  </a:cubicBezTo>
                  <a:cubicBezTo>
                    <a:pt x="90" y="70"/>
                    <a:pt x="87" y="72"/>
                    <a:pt x="90" y="72"/>
                  </a:cubicBezTo>
                  <a:cubicBezTo>
                    <a:pt x="93" y="72"/>
                    <a:pt x="95" y="73"/>
                    <a:pt x="93" y="73"/>
                  </a:cubicBezTo>
                  <a:cubicBezTo>
                    <a:pt x="90" y="73"/>
                    <a:pt x="91" y="76"/>
                    <a:pt x="90" y="76"/>
                  </a:cubicBezTo>
                  <a:cubicBezTo>
                    <a:pt x="88" y="77"/>
                    <a:pt x="87" y="77"/>
                    <a:pt x="85" y="77"/>
                  </a:cubicBezTo>
                  <a:cubicBezTo>
                    <a:pt x="82" y="77"/>
                    <a:pt x="83" y="79"/>
                    <a:pt x="80" y="81"/>
                  </a:cubicBezTo>
                  <a:cubicBezTo>
                    <a:pt x="78" y="82"/>
                    <a:pt x="74" y="87"/>
                    <a:pt x="76" y="88"/>
                  </a:cubicBezTo>
                  <a:cubicBezTo>
                    <a:pt x="78" y="89"/>
                    <a:pt x="88" y="89"/>
                    <a:pt x="89" y="88"/>
                  </a:cubicBezTo>
                  <a:cubicBezTo>
                    <a:pt x="89" y="86"/>
                    <a:pt x="90" y="81"/>
                    <a:pt x="90" y="80"/>
                  </a:cubicBezTo>
                  <a:cubicBezTo>
                    <a:pt x="91" y="78"/>
                    <a:pt x="94" y="77"/>
                    <a:pt x="93" y="79"/>
                  </a:cubicBezTo>
                  <a:cubicBezTo>
                    <a:pt x="91" y="81"/>
                    <a:pt x="89" y="83"/>
                    <a:pt x="91" y="84"/>
                  </a:cubicBezTo>
                  <a:cubicBezTo>
                    <a:pt x="93" y="85"/>
                    <a:pt x="101" y="87"/>
                    <a:pt x="103" y="86"/>
                  </a:cubicBezTo>
                  <a:cubicBezTo>
                    <a:pt x="105" y="84"/>
                    <a:pt x="105" y="81"/>
                    <a:pt x="105" y="83"/>
                  </a:cubicBezTo>
                  <a:cubicBezTo>
                    <a:pt x="106" y="85"/>
                    <a:pt x="102" y="85"/>
                    <a:pt x="107" y="89"/>
                  </a:cubicBezTo>
                  <a:cubicBezTo>
                    <a:pt x="112" y="94"/>
                    <a:pt x="115" y="96"/>
                    <a:pt x="117" y="98"/>
                  </a:cubicBezTo>
                  <a:cubicBezTo>
                    <a:pt x="118" y="98"/>
                    <a:pt x="118" y="98"/>
                    <a:pt x="118" y="98"/>
                  </a:cubicBezTo>
                  <a:cubicBezTo>
                    <a:pt x="118" y="98"/>
                    <a:pt x="118" y="98"/>
                    <a:pt x="118" y="98"/>
                  </a:cubicBezTo>
                  <a:cubicBezTo>
                    <a:pt x="118" y="90"/>
                    <a:pt x="118" y="76"/>
                    <a:pt x="118" y="7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6" name="Freeform 340"/>
            <p:cNvSpPr>
              <a:spLocks/>
            </p:cNvSpPr>
            <p:nvPr/>
          </p:nvSpPr>
          <p:spPr bwMode="auto">
            <a:xfrm>
              <a:off x="7507288" y="4455691"/>
              <a:ext cx="230187" cy="188912"/>
            </a:xfrm>
            <a:custGeom>
              <a:avLst/>
              <a:gdLst>
                <a:gd name="T0" fmla="*/ 126 w 129"/>
                <a:gd name="T1" fmla="*/ 100 h 105"/>
                <a:gd name="T2" fmla="*/ 114 w 129"/>
                <a:gd name="T3" fmla="*/ 94 h 105"/>
                <a:gd name="T4" fmla="*/ 118 w 129"/>
                <a:gd name="T5" fmla="*/ 92 h 105"/>
                <a:gd name="T6" fmla="*/ 111 w 129"/>
                <a:gd name="T7" fmla="*/ 91 h 105"/>
                <a:gd name="T8" fmla="*/ 106 w 129"/>
                <a:gd name="T9" fmla="*/ 87 h 105"/>
                <a:gd name="T10" fmla="*/ 103 w 129"/>
                <a:gd name="T11" fmla="*/ 84 h 105"/>
                <a:gd name="T12" fmla="*/ 95 w 129"/>
                <a:gd name="T13" fmla="*/ 77 h 105"/>
                <a:gd name="T14" fmla="*/ 93 w 129"/>
                <a:gd name="T15" fmla="*/ 73 h 105"/>
                <a:gd name="T16" fmla="*/ 79 w 129"/>
                <a:gd name="T17" fmla="*/ 59 h 105"/>
                <a:gd name="T18" fmla="*/ 76 w 129"/>
                <a:gd name="T19" fmla="*/ 55 h 105"/>
                <a:gd name="T20" fmla="*/ 90 w 129"/>
                <a:gd name="T21" fmla="*/ 52 h 105"/>
                <a:gd name="T22" fmla="*/ 85 w 129"/>
                <a:gd name="T23" fmla="*/ 46 h 105"/>
                <a:gd name="T24" fmla="*/ 78 w 129"/>
                <a:gd name="T25" fmla="*/ 44 h 105"/>
                <a:gd name="T26" fmla="*/ 68 w 129"/>
                <a:gd name="T27" fmla="*/ 37 h 105"/>
                <a:gd name="T28" fmla="*/ 60 w 129"/>
                <a:gd name="T29" fmla="*/ 27 h 105"/>
                <a:gd name="T30" fmla="*/ 48 w 129"/>
                <a:gd name="T31" fmla="*/ 19 h 105"/>
                <a:gd name="T32" fmla="*/ 38 w 129"/>
                <a:gd name="T33" fmla="*/ 15 h 105"/>
                <a:gd name="T34" fmla="*/ 31 w 129"/>
                <a:gd name="T35" fmla="*/ 10 h 105"/>
                <a:gd name="T36" fmla="*/ 11 w 129"/>
                <a:gd name="T37" fmla="*/ 3 h 105"/>
                <a:gd name="T38" fmla="*/ 2 w 129"/>
                <a:gd name="T39" fmla="*/ 0 h 105"/>
                <a:gd name="T40" fmla="*/ 2 w 129"/>
                <a:gd name="T41" fmla="*/ 48 h 105"/>
                <a:gd name="T42" fmla="*/ 0 w 129"/>
                <a:gd name="T43" fmla="*/ 54 h 105"/>
                <a:gd name="T44" fmla="*/ 2 w 129"/>
                <a:gd name="T45" fmla="*/ 61 h 105"/>
                <a:gd name="T46" fmla="*/ 2 w 129"/>
                <a:gd name="T47" fmla="*/ 84 h 105"/>
                <a:gd name="T48" fmla="*/ 2 w 129"/>
                <a:gd name="T49" fmla="*/ 84 h 105"/>
                <a:gd name="T50" fmla="*/ 17 w 129"/>
                <a:gd name="T51" fmla="*/ 86 h 105"/>
                <a:gd name="T52" fmla="*/ 32 w 129"/>
                <a:gd name="T53" fmla="*/ 80 h 105"/>
                <a:gd name="T54" fmla="*/ 25 w 129"/>
                <a:gd name="T55" fmla="*/ 76 h 105"/>
                <a:gd name="T56" fmla="*/ 28 w 129"/>
                <a:gd name="T57" fmla="*/ 76 h 105"/>
                <a:gd name="T58" fmla="*/ 33 w 129"/>
                <a:gd name="T59" fmla="*/ 73 h 105"/>
                <a:gd name="T60" fmla="*/ 33 w 129"/>
                <a:gd name="T61" fmla="*/ 69 h 105"/>
                <a:gd name="T62" fmla="*/ 38 w 129"/>
                <a:gd name="T63" fmla="*/ 71 h 105"/>
                <a:gd name="T64" fmla="*/ 39 w 129"/>
                <a:gd name="T65" fmla="*/ 66 h 105"/>
                <a:gd name="T66" fmla="*/ 46 w 129"/>
                <a:gd name="T67" fmla="*/ 65 h 105"/>
                <a:gd name="T68" fmla="*/ 53 w 129"/>
                <a:gd name="T69" fmla="*/ 68 h 105"/>
                <a:gd name="T70" fmla="*/ 65 w 129"/>
                <a:gd name="T71" fmla="*/ 70 h 105"/>
                <a:gd name="T72" fmla="*/ 67 w 129"/>
                <a:gd name="T73" fmla="*/ 73 h 105"/>
                <a:gd name="T74" fmla="*/ 74 w 129"/>
                <a:gd name="T75" fmla="*/ 80 h 105"/>
                <a:gd name="T76" fmla="*/ 78 w 129"/>
                <a:gd name="T77" fmla="*/ 86 h 105"/>
                <a:gd name="T78" fmla="*/ 91 w 129"/>
                <a:gd name="T79" fmla="*/ 98 h 105"/>
                <a:gd name="T80" fmla="*/ 107 w 129"/>
                <a:gd name="T81" fmla="*/ 100 h 105"/>
                <a:gd name="T82" fmla="*/ 120 w 129"/>
                <a:gd name="T83" fmla="*/ 105 h 105"/>
                <a:gd name="T84" fmla="*/ 124 w 129"/>
                <a:gd name="T85" fmla="*/ 102 h 105"/>
                <a:gd name="T86" fmla="*/ 126 w 129"/>
                <a:gd name="T87" fmla="*/ 100 h 10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9"/>
                <a:gd name="T133" fmla="*/ 0 h 105"/>
                <a:gd name="T134" fmla="*/ 129 w 129"/>
                <a:gd name="T135" fmla="*/ 105 h 10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9" h="105">
                  <a:moveTo>
                    <a:pt x="126" y="100"/>
                  </a:moveTo>
                  <a:cubicBezTo>
                    <a:pt x="124" y="99"/>
                    <a:pt x="114" y="96"/>
                    <a:pt x="114" y="94"/>
                  </a:cubicBezTo>
                  <a:cubicBezTo>
                    <a:pt x="114" y="92"/>
                    <a:pt x="122" y="93"/>
                    <a:pt x="118" y="92"/>
                  </a:cubicBezTo>
                  <a:cubicBezTo>
                    <a:pt x="114" y="91"/>
                    <a:pt x="114" y="92"/>
                    <a:pt x="111" y="91"/>
                  </a:cubicBezTo>
                  <a:cubicBezTo>
                    <a:pt x="108" y="90"/>
                    <a:pt x="106" y="90"/>
                    <a:pt x="106" y="87"/>
                  </a:cubicBezTo>
                  <a:cubicBezTo>
                    <a:pt x="106" y="85"/>
                    <a:pt x="107" y="84"/>
                    <a:pt x="103" y="84"/>
                  </a:cubicBezTo>
                  <a:cubicBezTo>
                    <a:pt x="100" y="84"/>
                    <a:pt x="95" y="79"/>
                    <a:pt x="95" y="77"/>
                  </a:cubicBezTo>
                  <a:cubicBezTo>
                    <a:pt x="94" y="75"/>
                    <a:pt x="96" y="74"/>
                    <a:pt x="93" y="73"/>
                  </a:cubicBezTo>
                  <a:cubicBezTo>
                    <a:pt x="91" y="71"/>
                    <a:pt x="82" y="63"/>
                    <a:pt x="79" y="59"/>
                  </a:cubicBezTo>
                  <a:cubicBezTo>
                    <a:pt x="76" y="55"/>
                    <a:pt x="72" y="55"/>
                    <a:pt x="76" y="55"/>
                  </a:cubicBezTo>
                  <a:cubicBezTo>
                    <a:pt x="79" y="54"/>
                    <a:pt x="93" y="57"/>
                    <a:pt x="90" y="52"/>
                  </a:cubicBezTo>
                  <a:cubicBezTo>
                    <a:pt x="86" y="47"/>
                    <a:pt x="88" y="47"/>
                    <a:pt x="85" y="46"/>
                  </a:cubicBezTo>
                  <a:cubicBezTo>
                    <a:pt x="82" y="44"/>
                    <a:pt x="82" y="47"/>
                    <a:pt x="78" y="44"/>
                  </a:cubicBezTo>
                  <a:cubicBezTo>
                    <a:pt x="73" y="41"/>
                    <a:pt x="71" y="40"/>
                    <a:pt x="68" y="37"/>
                  </a:cubicBezTo>
                  <a:cubicBezTo>
                    <a:pt x="64" y="35"/>
                    <a:pt x="63" y="30"/>
                    <a:pt x="60" y="27"/>
                  </a:cubicBezTo>
                  <a:cubicBezTo>
                    <a:pt x="57" y="24"/>
                    <a:pt x="51" y="21"/>
                    <a:pt x="48" y="19"/>
                  </a:cubicBezTo>
                  <a:cubicBezTo>
                    <a:pt x="45" y="16"/>
                    <a:pt x="42" y="17"/>
                    <a:pt x="38" y="15"/>
                  </a:cubicBezTo>
                  <a:cubicBezTo>
                    <a:pt x="35" y="13"/>
                    <a:pt x="33" y="10"/>
                    <a:pt x="31" y="10"/>
                  </a:cubicBezTo>
                  <a:cubicBezTo>
                    <a:pt x="29" y="10"/>
                    <a:pt x="16" y="6"/>
                    <a:pt x="11" y="3"/>
                  </a:cubicBezTo>
                  <a:cubicBezTo>
                    <a:pt x="9" y="2"/>
                    <a:pt x="5" y="1"/>
                    <a:pt x="2" y="0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2" y="58"/>
                    <a:pt x="2" y="61"/>
                  </a:cubicBezTo>
                  <a:cubicBezTo>
                    <a:pt x="2" y="62"/>
                    <a:pt x="2" y="76"/>
                    <a:pt x="2" y="84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5" y="85"/>
                    <a:pt x="13" y="86"/>
                    <a:pt x="17" y="86"/>
                  </a:cubicBezTo>
                  <a:cubicBezTo>
                    <a:pt x="22" y="86"/>
                    <a:pt x="30" y="82"/>
                    <a:pt x="32" y="80"/>
                  </a:cubicBezTo>
                  <a:cubicBezTo>
                    <a:pt x="33" y="79"/>
                    <a:pt x="29" y="78"/>
                    <a:pt x="25" y="76"/>
                  </a:cubicBezTo>
                  <a:cubicBezTo>
                    <a:pt x="21" y="74"/>
                    <a:pt x="18" y="71"/>
                    <a:pt x="28" y="76"/>
                  </a:cubicBezTo>
                  <a:cubicBezTo>
                    <a:pt x="38" y="81"/>
                    <a:pt x="34" y="74"/>
                    <a:pt x="33" y="73"/>
                  </a:cubicBezTo>
                  <a:cubicBezTo>
                    <a:pt x="33" y="72"/>
                    <a:pt x="31" y="67"/>
                    <a:pt x="33" y="69"/>
                  </a:cubicBezTo>
                  <a:cubicBezTo>
                    <a:pt x="34" y="70"/>
                    <a:pt x="38" y="72"/>
                    <a:pt x="38" y="71"/>
                  </a:cubicBezTo>
                  <a:cubicBezTo>
                    <a:pt x="38" y="69"/>
                    <a:pt x="37" y="65"/>
                    <a:pt x="39" y="66"/>
                  </a:cubicBezTo>
                  <a:cubicBezTo>
                    <a:pt x="41" y="67"/>
                    <a:pt x="44" y="66"/>
                    <a:pt x="46" y="65"/>
                  </a:cubicBezTo>
                  <a:cubicBezTo>
                    <a:pt x="48" y="64"/>
                    <a:pt x="48" y="66"/>
                    <a:pt x="53" y="68"/>
                  </a:cubicBezTo>
                  <a:cubicBezTo>
                    <a:pt x="59" y="71"/>
                    <a:pt x="64" y="71"/>
                    <a:pt x="65" y="70"/>
                  </a:cubicBezTo>
                  <a:cubicBezTo>
                    <a:pt x="66" y="69"/>
                    <a:pt x="65" y="71"/>
                    <a:pt x="67" y="73"/>
                  </a:cubicBezTo>
                  <a:cubicBezTo>
                    <a:pt x="71" y="76"/>
                    <a:pt x="72" y="78"/>
                    <a:pt x="74" y="80"/>
                  </a:cubicBezTo>
                  <a:cubicBezTo>
                    <a:pt x="76" y="83"/>
                    <a:pt x="77" y="83"/>
                    <a:pt x="78" y="86"/>
                  </a:cubicBezTo>
                  <a:cubicBezTo>
                    <a:pt x="80" y="89"/>
                    <a:pt x="87" y="98"/>
                    <a:pt x="91" y="98"/>
                  </a:cubicBezTo>
                  <a:cubicBezTo>
                    <a:pt x="95" y="98"/>
                    <a:pt x="100" y="98"/>
                    <a:pt x="107" y="100"/>
                  </a:cubicBezTo>
                  <a:cubicBezTo>
                    <a:pt x="114" y="102"/>
                    <a:pt x="118" y="105"/>
                    <a:pt x="120" y="105"/>
                  </a:cubicBezTo>
                  <a:cubicBezTo>
                    <a:pt x="123" y="104"/>
                    <a:pt x="122" y="102"/>
                    <a:pt x="124" y="102"/>
                  </a:cubicBezTo>
                  <a:cubicBezTo>
                    <a:pt x="125" y="102"/>
                    <a:pt x="129" y="101"/>
                    <a:pt x="126" y="10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7" name="Freeform 341"/>
            <p:cNvSpPr>
              <a:spLocks/>
            </p:cNvSpPr>
            <p:nvPr/>
          </p:nvSpPr>
          <p:spPr bwMode="auto">
            <a:xfrm>
              <a:off x="6772275" y="4295353"/>
              <a:ext cx="231775" cy="198438"/>
            </a:xfrm>
            <a:custGeom>
              <a:avLst/>
              <a:gdLst>
                <a:gd name="T0" fmla="*/ 85 w 130"/>
                <a:gd name="T1" fmla="*/ 8 h 111"/>
                <a:gd name="T2" fmla="*/ 82 w 130"/>
                <a:gd name="T3" fmla="*/ 17 h 111"/>
                <a:gd name="T4" fmla="*/ 75 w 130"/>
                <a:gd name="T5" fmla="*/ 31 h 111"/>
                <a:gd name="T6" fmla="*/ 63 w 130"/>
                <a:gd name="T7" fmla="*/ 39 h 111"/>
                <a:gd name="T8" fmla="*/ 49 w 130"/>
                <a:gd name="T9" fmla="*/ 36 h 111"/>
                <a:gd name="T10" fmla="*/ 39 w 130"/>
                <a:gd name="T11" fmla="*/ 42 h 111"/>
                <a:gd name="T12" fmla="*/ 30 w 130"/>
                <a:gd name="T13" fmla="*/ 43 h 111"/>
                <a:gd name="T14" fmla="*/ 23 w 130"/>
                <a:gd name="T15" fmla="*/ 46 h 111"/>
                <a:gd name="T16" fmla="*/ 12 w 130"/>
                <a:gd name="T17" fmla="*/ 38 h 111"/>
                <a:gd name="T18" fmla="*/ 9 w 130"/>
                <a:gd name="T19" fmla="*/ 30 h 111"/>
                <a:gd name="T20" fmla="*/ 7 w 130"/>
                <a:gd name="T21" fmla="*/ 31 h 111"/>
                <a:gd name="T22" fmla="*/ 1 w 130"/>
                <a:gd name="T23" fmla="*/ 47 h 111"/>
                <a:gd name="T24" fmla="*/ 4 w 130"/>
                <a:gd name="T25" fmla="*/ 59 h 111"/>
                <a:gd name="T26" fmla="*/ 9 w 130"/>
                <a:gd name="T27" fmla="*/ 66 h 111"/>
                <a:gd name="T28" fmla="*/ 14 w 130"/>
                <a:gd name="T29" fmla="*/ 81 h 111"/>
                <a:gd name="T30" fmla="*/ 19 w 130"/>
                <a:gd name="T31" fmla="*/ 90 h 111"/>
                <a:gd name="T32" fmla="*/ 33 w 130"/>
                <a:gd name="T33" fmla="*/ 95 h 111"/>
                <a:gd name="T34" fmla="*/ 38 w 130"/>
                <a:gd name="T35" fmla="*/ 96 h 111"/>
                <a:gd name="T36" fmla="*/ 39 w 130"/>
                <a:gd name="T37" fmla="*/ 100 h 111"/>
                <a:gd name="T38" fmla="*/ 50 w 130"/>
                <a:gd name="T39" fmla="*/ 99 h 111"/>
                <a:gd name="T40" fmla="*/ 54 w 130"/>
                <a:gd name="T41" fmla="*/ 96 h 111"/>
                <a:gd name="T42" fmla="*/ 63 w 130"/>
                <a:gd name="T43" fmla="*/ 99 h 111"/>
                <a:gd name="T44" fmla="*/ 72 w 130"/>
                <a:gd name="T45" fmla="*/ 98 h 111"/>
                <a:gd name="T46" fmla="*/ 74 w 130"/>
                <a:gd name="T47" fmla="*/ 109 h 111"/>
                <a:gd name="T48" fmla="*/ 90 w 130"/>
                <a:gd name="T49" fmla="*/ 103 h 111"/>
                <a:gd name="T50" fmla="*/ 93 w 130"/>
                <a:gd name="T51" fmla="*/ 107 h 111"/>
                <a:gd name="T52" fmla="*/ 95 w 130"/>
                <a:gd name="T53" fmla="*/ 100 h 111"/>
                <a:gd name="T54" fmla="*/ 93 w 130"/>
                <a:gd name="T55" fmla="*/ 94 h 111"/>
                <a:gd name="T56" fmla="*/ 96 w 130"/>
                <a:gd name="T57" fmla="*/ 87 h 111"/>
                <a:gd name="T58" fmla="*/ 95 w 130"/>
                <a:gd name="T59" fmla="*/ 79 h 111"/>
                <a:gd name="T60" fmla="*/ 104 w 130"/>
                <a:gd name="T61" fmla="*/ 71 h 111"/>
                <a:gd name="T62" fmla="*/ 110 w 130"/>
                <a:gd name="T63" fmla="*/ 60 h 111"/>
                <a:gd name="T64" fmla="*/ 111 w 130"/>
                <a:gd name="T65" fmla="*/ 49 h 111"/>
                <a:gd name="T66" fmla="*/ 120 w 130"/>
                <a:gd name="T67" fmla="*/ 44 h 111"/>
                <a:gd name="T68" fmla="*/ 128 w 130"/>
                <a:gd name="T69" fmla="*/ 43 h 111"/>
                <a:gd name="T70" fmla="*/ 117 w 130"/>
                <a:gd name="T71" fmla="*/ 31 h 111"/>
                <a:gd name="T72" fmla="*/ 115 w 130"/>
                <a:gd name="T73" fmla="*/ 24 h 111"/>
                <a:gd name="T74" fmla="*/ 108 w 130"/>
                <a:gd name="T75" fmla="*/ 11 h 111"/>
                <a:gd name="T76" fmla="*/ 114 w 130"/>
                <a:gd name="T77" fmla="*/ 11 h 111"/>
                <a:gd name="T78" fmla="*/ 112 w 130"/>
                <a:gd name="T79" fmla="*/ 4 h 111"/>
                <a:gd name="T80" fmla="*/ 114 w 130"/>
                <a:gd name="T81" fmla="*/ 2 h 111"/>
                <a:gd name="T82" fmla="*/ 91 w 130"/>
                <a:gd name="T83" fmla="*/ 0 h 111"/>
                <a:gd name="T84" fmla="*/ 85 w 130"/>
                <a:gd name="T85" fmla="*/ 8 h 11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30"/>
                <a:gd name="T130" fmla="*/ 0 h 111"/>
                <a:gd name="T131" fmla="*/ 130 w 130"/>
                <a:gd name="T132" fmla="*/ 111 h 11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30" h="111">
                  <a:moveTo>
                    <a:pt x="85" y="8"/>
                  </a:moveTo>
                  <a:cubicBezTo>
                    <a:pt x="84" y="13"/>
                    <a:pt x="84" y="16"/>
                    <a:pt x="82" y="17"/>
                  </a:cubicBezTo>
                  <a:cubicBezTo>
                    <a:pt x="80" y="19"/>
                    <a:pt x="76" y="27"/>
                    <a:pt x="75" y="31"/>
                  </a:cubicBezTo>
                  <a:cubicBezTo>
                    <a:pt x="74" y="34"/>
                    <a:pt x="67" y="37"/>
                    <a:pt x="63" y="39"/>
                  </a:cubicBezTo>
                  <a:cubicBezTo>
                    <a:pt x="59" y="40"/>
                    <a:pt x="53" y="36"/>
                    <a:pt x="49" y="36"/>
                  </a:cubicBezTo>
                  <a:cubicBezTo>
                    <a:pt x="45" y="36"/>
                    <a:pt x="41" y="40"/>
                    <a:pt x="39" y="42"/>
                  </a:cubicBezTo>
                  <a:cubicBezTo>
                    <a:pt x="38" y="44"/>
                    <a:pt x="35" y="43"/>
                    <a:pt x="30" y="43"/>
                  </a:cubicBezTo>
                  <a:cubicBezTo>
                    <a:pt x="25" y="43"/>
                    <a:pt x="25" y="44"/>
                    <a:pt x="23" y="46"/>
                  </a:cubicBezTo>
                  <a:cubicBezTo>
                    <a:pt x="21" y="48"/>
                    <a:pt x="15" y="40"/>
                    <a:pt x="12" y="38"/>
                  </a:cubicBezTo>
                  <a:cubicBezTo>
                    <a:pt x="10" y="37"/>
                    <a:pt x="9" y="33"/>
                    <a:pt x="9" y="30"/>
                  </a:cubicBezTo>
                  <a:cubicBezTo>
                    <a:pt x="8" y="30"/>
                    <a:pt x="7" y="31"/>
                    <a:pt x="7" y="31"/>
                  </a:cubicBezTo>
                  <a:cubicBezTo>
                    <a:pt x="6" y="33"/>
                    <a:pt x="1" y="43"/>
                    <a:pt x="1" y="47"/>
                  </a:cubicBezTo>
                  <a:cubicBezTo>
                    <a:pt x="0" y="52"/>
                    <a:pt x="4" y="54"/>
                    <a:pt x="4" y="59"/>
                  </a:cubicBezTo>
                  <a:cubicBezTo>
                    <a:pt x="5" y="63"/>
                    <a:pt x="5" y="63"/>
                    <a:pt x="9" y="66"/>
                  </a:cubicBezTo>
                  <a:cubicBezTo>
                    <a:pt x="12" y="70"/>
                    <a:pt x="13" y="76"/>
                    <a:pt x="14" y="81"/>
                  </a:cubicBezTo>
                  <a:cubicBezTo>
                    <a:pt x="15" y="86"/>
                    <a:pt x="16" y="88"/>
                    <a:pt x="19" y="90"/>
                  </a:cubicBezTo>
                  <a:cubicBezTo>
                    <a:pt x="22" y="93"/>
                    <a:pt x="29" y="95"/>
                    <a:pt x="33" y="95"/>
                  </a:cubicBezTo>
                  <a:cubicBezTo>
                    <a:pt x="36" y="95"/>
                    <a:pt x="38" y="94"/>
                    <a:pt x="38" y="96"/>
                  </a:cubicBezTo>
                  <a:cubicBezTo>
                    <a:pt x="38" y="98"/>
                    <a:pt x="35" y="100"/>
                    <a:pt x="39" y="100"/>
                  </a:cubicBezTo>
                  <a:cubicBezTo>
                    <a:pt x="43" y="100"/>
                    <a:pt x="48" y="102"/>
                    <a:pt x="50" y="99"/>
                  </a:cubicBezTo>
                  <a:cubicBezTo>
                    <a:pt x="52" y="96"/>
                    <a:pt x="50" y="94"/>
                    <a:pt x="54" y="96"/>
                  </a:cubicBezTo>
                  <a:cubicBezTo>
                    <a:pt x="57" y="98"/>
                    <a:pt x="59" y="99"/>
                    <a:pt x="63" y="99"/>
                  </a:cubicBezTo>
                  <a:cubicBezTo>
                    <a:pt x="68" y="99"/>
                    <a:pt x="70" y="95"/>
                    <a:pt x="72" y="98"/>
                  </a:cubicBezTo>
                  <a:cubicBezTo>
                    <a:pt x="73" y="100"/>
                    <a:pt x="72" y="111"/>
                    <a:pt x="74" y="109"/>
                  </a:cubicBezTo>
                  <a:cubicBezTo>
                    <a:pt x="77" y="108"/>
                    <a:pt x="89" y="102"/>
                    <a:pt x="90" y="103"/>
                  </a:cubicBezTo>
                  <a:cubicBezTo>
                    <a:pt x="91" y="103"/>
                    <a:pt x="93" y="108"/>
                    <a:pt x="93" y="107"/>
                  </a:cubicBezTo>
                  <a:cubicBezTo>
                    <a:pt x="94" y="106"/>
                    <a:pt x="96" y="102"/>
                    <a:pt x="95" y="100"/>
                  </a:cubicBezTo>
                  <a:cubicBezTo>
                    <a:pt x="93" y="98"/>
                    <a:pt x="92" y="97"/>
                    <a:pt x="93" y="94"/>
                  </a:cubicBezTo>
                  <a:cubicBezTo>
                    <a:pt x="95" y="91"/>
                    <a:pt x="97" y="90"/>
                    <a:pt x="96" y="87"/>
                  </a:cubicBezTo>
                  <a:cubicBezTo>
                    <a:pt x="96" y="84"/>
                    <a:pt x="94" y="81"/>
                    <a:pt x="95" y="79"/>
                  </a:cubicBezTo>
                  <a:cubicBezTo>
                    <a:pt x="96" y="77"/>
                    <a:pt x="100" y="74"/>
                    <a:pt x="104" y="71"/>
                  </a:cubicBezTo>
                  <a:cubicBezTo>
                    <a:pt x="107" y="67"/>
                    <a:pt x="111" y="63"/>
                    <a:pt x="110" y="60"/>
                  </a:cubicBezTo>
                  <a:cubicBezTo>
                    <a:pt x="110" y="57"/>
                    <a:pt x="106" y="53"/>
                    <a:pt x="111" y="49"/>
                  </a:cubicBezTo>
                  <a:cubicBezTo>
                    <a:pt x="116" y="45"/>
                    <a:pt x="118" y="43"/>
                    <a:pt x="120" y="44"/>
                  </a:cubicBezTo>
                  <a:cubicBezTo>
                    <a:pt x="122" y="45"/>
                    <a:pt x="130" y="44"/>
                    <a:pt x="128" y="43"/>
                  </a:cubicBezTo>
                  <a:cubicBezTo>
                    <a:pt x="127" y="41"/>
                    <a:pt x="118" y="33"/>
                    <a:pt x="117" y="31"/>
                  </a:cubicBezTo>
                  <a:cubicBezTo>
                    <a:pt x="115" y="28"/>
                    <a:pt x="117" y="26"/>
                    <a:pt x="115" y="24"/>
                  </a:cubicBezTo>
                  <a:cubicBezTo>
                    <a:pt x="113" y="22"/>
                    <a:pt x="107" y="12"/>
                    <a:pt x="108" y="11"/>
                  </a:cubicBezTo>
                  <a:cubicBezTo>
                    <a:pt x="110" y="9"/>
                    <a:pt x="115" y="14"/>
                    <a:pt x="114" y="11"/>
                  </a:cubicBezTo>
                  <a:cubicBezTo>
                    <a:pt x="113" y="8"/>
                    <a:pt x="109" y="8"/>
                    <a:pt x="112" y="4"/>
                  </a:cubicBezTo>
                  <a:cubicBezTo>
                    <a:pt x="112" y="3"/>
                    <a:pt x="113" y="3"/>
                    <a:pt x="114" y="2"/>
                  </a:cubicBezTo>
                  <a:cubicBezTo>
                    <a:pt x="107" y="1"/>
                    <a:pt x="94" y="0"/>
                    <a:pt x="91" y="0"/>
                  </a:cubicBezTo>
                  <a:cubicBezTo>
                    <a:pt x="88" y="0"/>
                    <a:pt x="87" y="2"/>
                    <a:pt x="85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8" name="Freeform 342"/>
            <p:cNvSpPr>
              <a:spLocks/>
            </p:cNvSpPr>
            <p:nvPr/>
          </p:nvSpPr>
          <p:spPr bwMode="auto">
            <a:xfrm>
              <a:off x="6788150" y="4231853"/>
              <a:ext cx="223838" cy="149225"/>
            </a:xfrm>
            <a:custGeom>
              <a:avLst/>
              <a:gdLst>
                <a:gd name="T0" fmla="*/ 116 w 125"/>
                <a:gd name="T1" fmla="*/ 26 h 83"/>
                <a:gd name="T2" fmla="*/ 123 w 125"/>
                <a:gd name="T3" fmla="*/ 22 h 83"/>
                <a:gd name="T4" fmla="*/ 113 w 125"/>
                <a:gd name="T5" fmla="*/ 17 h 83"/>
                <a:gd name="T6" fmla="*/ 108 w 125"/>
                <a:gd name="T7" fmla="*/ 18 h 83"/>
                <a:gd name="T8" fmla="*/ 107 w 125"/>
                <a:gd name="T9" fmla="*/ 15 h 83"/>
                <a:gd name="T10" fmla="*/ 104 w 125"/>
                <a:gd name="T11" fmla="*/ 15 h 83"/>
                <a:gd name="T12" fmla="*/ 102 w 125"/>
                <a:gd name="T13" fmla="*/ 6 h 83"/>
                <a:gd name="T14" fmla="*/ 95 w 125"/>
                <a:gd name="T15" fmla="*/ 3 h 83"/>
                <a:gd name="T16" fmla="*/ 91 w 125"/>
                <a:gd name="T17" fmla="*/ 4 h 83"/>
                <a:gd name="T18" fmla="*/ 90 w 125"/>
                <a:gd name="T19" fmla="*/ 3 h 83"/>
                <a:gd name="T20" fmla="*/ 79 w 125"/>
                <a:gd name="T21" fmla="*/ 16 h 83"/>
                <a:gd name="T22" fmla="*/ 73 w 125"/>
                <a:gd name="T23" fmla="*/ 25 h 83"/>
                <a:gd name="T24" fmla="*/ 73 w 125"/>
                <a:gd name="T25" fmla="*/ 27 h 83"/>
                <a:gd name="T26" fmla="*/ 62 w 125"/>
                <a:gd name="T27" fmla="*/ 30 h 83"/>
                <a:gd name="T28" fmla="*/ 58 w 125"/>
                <a:gd name="T29" fmla="*/ 33 h 83"/>
                <a:gd name="T30" fmla="*/ 66 w 125"/>
                <a:gd name="T31" fmla="*/ 40 h 83"/>
                <a:gd name="T32" fmla="*/ 68 w 125"/>
                <a:gd name="T33" fmla="*/ 33 h 83"/>
                <a:gd name="T34" fmla="*/ 73 w 125"/>
                <a:gd name="T35" fmla="*/ 34 h 83"/>
                <a:gd name="T36" fmla="*/ 71 w 125"/>
                <a:gd name="T37" fmla="*/ 28 h 83"/>
                <a:gd name="T38" fmla="*/ 73 w 125"/>
                <a:gd name="T39" fmla="*/ 34 h 83"/>
                <a:gd name="T40" fmla="*/ 68 w 125"/>
                <a:gd name="T41" fmla="*/ 33 h 83"/>
                <a:gd name="T42" fmla="*/ 66 w 125"/>
                <a:gd name="T43" fmla="*/ 40 h 83"/>
                <a:gd name="T44" fmla="*/ 58 w 125"/>
                <a:gd name="T45" fmla="*/ 33 h 83"/>
                <a:gd name="T46" fmla="*/ 54 w 125"/>
                <a:gd name="T47" fmla="*/ 37 h 83"/>
                <a:gd name="T48" fmla="*/ 41 w 125"/>
                <a:gd name="T49" fmla="*/ 51 h 83"/>
                <a:gd name="T50" fmla="*/ 23 w 125"/>
                <a:gd name="T51" fmla="*/ 57 h 83"/>
                <a:gd name="T52" fmla="*/ 18 w 125"/>
                <a:gd name="T53" fmla="*/ 70 h 83"/>
                <a:gd name="T54" fmla="*/ 21 w 125"/>
                <a:gd name="T55" fmla="*/ 72 h 83"/>
                <a:gd name="T56" fmla="*/ 10 w 125"/>
                <a:gd name="T57" fmla="*/ 70 h 83"/>
                <a:gd name="T58" fmla="*/ 3 w 125"/>
                <a:gd name="T59" fmla="*/ 66 h 83"/>
                <a:gd name="T60" fmla="*/ 0 w 125"/>
                <a:gd name="T61" fmla="*/ 65 h 83"/>
                <a:gd name="T62" fmla="*/ 3 w 125"/>
                <a:gd name="T63" fmla="*/ 73 h 83"/>
                <a:gd name="T64" fmla="*/ 14 w 125"/>
                <a:gd name="T65" fmla="*/ 81 h 83"/>
                <a:gd name="T66" fmla="*/ 21 w 125"/>
                <a:gd name="T67" fmla="*/ 78 h 83"/>
                <a:gd name="T68" fmla="*/ 30 w 125"/>
                <a:gd name="T69" fmla="*/ 77 h 83"/>
                <a:gd name="T70" fmla="*/ 40 w 125"/>
                <a:gd name="T71" fmla="*/ 71 h 83"/>
                <a:gd name="T72" fmla="*/ 54 w 125"/>
                <a:gd name="T73" fmla="*/ 74 h 83"/>
                <a:gd name="T74" fmla="*/ 66 w 125"/>
                <a:gd name="T75" fmla="*/ 66 h 83"/>
                <a:gd name="T76" fmla="*/ 73 w 125"/>
                <a:gd name="T77" fmla="*/ 52 h 83"/>
                <a:gd name="T78" fmla="*/ 76 w 125"/>
                <a:gd name="T79" fmla="*/ 43 h 83"/>
                <a:gd name="T80" fmla="*/ 82 w 125"/>
                <a:gd name="T81" fmla="*/ 35 h 83"/>
                <a:gd name="T82" fmla="*/ 105 w 125"/>
                <a:gd name="T83" fmla="*/ 37 h 83"/>
                <a:gd name="T84" fmla="*/ 113 w 125"/>
                <a:gd name="T85" fmla="*/ 33 h 83"/>
                <a:gd name="T86" fmla="*/ 110 w 125"/>
                <a:gd name="T87" fmla="*/ 27 h 83"/>
                <a:gd name="T88" fmla="*/ 116 w 125"/>
                <a:gd name="T89" fmla="*/ 26 h 8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25"/>
                <a:gd name="T136" fmla="*/ 0 h 83"/>
                <a:gd name="T137" fmla="*/ 125 w 125"/>
                <a:gd name="T138" fmla="*/ 83 h 8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25" h="83">
                  <a:moveTo>
                    <a:pt x="116" y="26"/>
                  </a:moveTo>
                  <a:cubicBezTo>
                    <a:pt x="120" y="26"/>
                    <a:pt x="125" y="24"/>
                    <a:pt x="123" y="22"/>
                  </a:cubicBezTo>
                  <a:cubicBezTo>
                    <a:pt x="120" y="20"/>
                    <a:pt x="115" y="16"/>
                    <a:pt x="113" y="17"/>
                  </a:cubicBezTo>
                  <a:cubicBezTo>
                    <a:pt x="110" y="18"/>
                    <a:pt x="108" y="20"/>
                    <a:pt x="108" y="18"/>
                  </a:cubicBezTo>
                  <a:cubicBezTo>
                    <a:pt x="107" y="16"/>
                    <a:pt x="109" y="14"/>
                    <a:pt x="107" y="15"/>
                  </a:cubicBezTo>
                  <a:cubicBezTo>
                    <a:pt x="105" y="15"/>
                    <a:pt x="104" y="17"/>
                    <a:pt x="104" y="15"/>
                  </a:cubicBezTo>
                  <a:cubicBezTo>
                    <a:pt x="104" y="13"/>
                    <a:pt x="104" y="7"/>
                    <a:pt x="102" y="6"/>
                  </a:cubicBezTo>
                  <a:cubicBezTo>
                    <a:pt x="99" y="5"/>
                    <a:pt x="96" y="0"/>
                    <a:pt x="95" y="3"/>
                  </a:cubicBezTo>
                  <a:cubicBezTo>
                    <a:pt x="93" y="5"/>
                    <a:pt x="91" y="5"/>
                    <a:pt x="91" y="4"/>
                  </a:cubicBezTo>
                  <a:cubicBezTo>
                    <a:pt x="91" y="3"/>
                    <a:pt x="92" y="1"/>
                    <a:pt x="90" y="3"/>
                  </a:cubicBezTo>
                  <a:cubicBezTo>
                    <a:pt x="88" y="5"/>
                    <a:pt x="80" y="14"/>
                    <a:pt x="79" y="16"/>
                  </a:cubicBezTo>
                  <a:cubicBezTo>
                    <a:pt x="77" y="18"/>
                    <a:pt x="72" y="23"/>
                    <a:pt x="73" y="25"/>
                  </a:cubicBezTo>
                  <a:cubicBezTo>
                    <a:pt x="74" y="26"/>
                    <a:pt x="76" y="26"/>
                    <a:pt x="73" y="27"/>
                  </a:cubicBezTo>
                  <a:cubicBezTo>
                    <a:pt x="70" y="28"/>
                    <a:pt x="64" y="29"/>
                    <a:pt x="62" y="30"/>
                  </a:cubicBezTo>
                  <a:cubicBezTo>
                    <a:pt x="61" y="31"/>
                    <a:pt x="59" y="32"/>
                    <a:pt x="58" y="33"/>
                  </a:cubicBezTo>
                  <a:cubicBezTo>
                    <a:pt x="60" y="36"/>
                    <a:pt x="65" y="41"/>
                    <a:pt x="66" y="40"/>
                  </a:cubicBezTo>
                  <a:cubicBezTo>
                    <a:pt x="67" y="39"/>
                    <a:pt x="67" y="32"/>
                    <a:pt x="68" y="33"/>
                  </a:cubicBezTo>
                  <a:cubicBezTo>
                    <a:pt x="68" y="33"/>
                    <a:pt x="74" y="35"/>
                    <a:pt x="73" y="34"/>
                  </a:cubicBezTo>
                  <a:cubicBezTo>
                    <a:pt x="73" y="33"/>
                    <a:pt x="72" y="30"/>
                    <a:pt x="71" y="28"/>
                  </a:cubicBezTo>
                  <a:cubicBezTo>
                    <a:pt x="72" y="30"/>
                    <a:pt x="73" y="33"/>
                    <a:pt x="73" y="34"/>
                  </a:cubicBezTo>
                  <a:cubicBezTo>
                    <a:pt x="74" y="35"/>
                    <a:pt x="68" y="33"/>
                    <a:pt x="68" y="33"/>
                  </a:cubicBezTo>
                  <a:cubicBezTo>
                    <a:pt x="67" y="32"/>
                    <a:pt x="67" y="39"/>
                    <a:pt x="66" y="40"/>
                  </a:cubicBezTo>
                  <a:cubicBezTo>
                    <a:pt x="65" y="41"/>
                    <a:pt x="60" y="36"/>
                    <a:pt x="58" y="33"/>
                  </a:cubicBezTo>
                  <a:cubicBezTo>
                    <a:pt x="56" y="34"/>
                    <a:pt x="55" y="36"/>
                    <a:pt x="54" y="37"/>
                  </a:cubicBezTo>
                  <a:cubicBezTo>
                    <a:pt x="52" y="39"/>
                    <a:pt x="43" y="50"/>
                    <a:pt x="41" y="51"/>
                  </a:cubicBezTo>
                  <a:cubicBezTo>
                    <a:pt x="38" y="51"/>
                    <a:pt x="25" y="54"/>
                    <a:pt x="23" y="57"/>
                  </a:cubicBezTo>
                  <a:cubicBezTo>
                    <a:pt x="21" y="59"/>
                    <a:pt x="17" y="69"/>
                    <a:pt x="18" y="70"/>
                  </a:cubicBezTo>
                  <a:cubicBezTo>
                    <a:pt x="20" y="71"/>
                    <a:pt x="23" y="73"/>
                    <a:pt x="21" y="72"/>
                  </a:cubicBezTo>
                  <a:cubicBezTo>
                    <a:pt x="18" y="72"/>
                    <a:pt x="13" y="71"/>
                    <a:pt x="10" y="70"/>
                  </a:cubicBezTo>
                  <a:cubicBezTo>
                    <a:pt x="7" y="68"/>
                    <a:pt x="5" y="68"/>
                    <a:pt x="3" y="66"/>
                  </a:cubicBezTo>
                  <a:cubicBezTo>
                    <a:pt x="2" y="66"/>
                    <a:pt x="1" y="65"/>
                    <a:pt x="0" y="65"/>
                  </a:cubicBezTo>
                  <a:cubicBezTo>
                    <a:pt x="0" y="68"/>
                    <a:pt x="1" y="72"/>
                    <a:pt x="3" y="73"/>
                  </a:cubicBezTo>
                  <a:cubicBezTo>
                    <a:pt x="6" y="75"/>
                    <a:pt x="12" y="83"/>
                    <a:pt x="14" y="81"/>
                  </a:cubicBezTo>
                  <a:cubicBezTo>
                    <a:pt x="16" y="79"/>
                    <a:pt x="16" y="78"/>
                    <a:pt x="21" y="78"/>
                  </a:cubicBezTo>
                  <a:cubicBezTo>
                    <a:pt x="26" y="78"/>
                    <a:pt x="29" y="79"/>
                    <a:pt x="30" y="77"/>
                  </a:cubicBezTo>
                  <a:cubicBezTo>
                    <a:pt x="32" y="75"/>
                    <a:pt x="36" y="71"/>
                    <a:pt x="40" y="71"/>
                  </a:cubicBezTo>
                  <a:cubicBezTo>
                    <a:pt x="44" y="71"/>
                    <a:pt x="50" y="75"/>
                    <a:pt x="54" y="74"/>
                  </a:cubicBezTo>
                  <a:cubicBezTo>
                    <a:pt x="58" y="72"/>
                    <a:pt x="65" y="69"/>
                    <a:pt x="66" y="66"/>
                  </a:cubicBezTo>
                  <a:cubicBezTo>
                    <a:pt x="67" y="62"/>
                    <a:pt x="71" y="54"/>
                    <a:pt x="73" y="52"/>
                  </a:cubicBezTo>
                  <a:cubicBezTo>
                    <a:pt x="75" y="51"/>
                    <a:pt x="75" y="48"/>
                    <a:pt x="76" y="43"/>
                  </a:cubicBezTo>
                  <a:cubicBezTo>
                    <a:pt x="78" y="37"/>
                    <a:pt x="79" y="35"/>
                    <a:pt x="82" y="35"/>
                  </a:cubicBezTo>
                  <a:cubicBezTo>
                    <a:pt x="85" y="35"/>
                    <a:pt x="98" y="36"/>
                    <a:pt x="105" y="37"/>
                  </a:cubicBezTo>
                  <a:cubicBezTo>
                    <a:pt x="109" y="35"/>
                    <a:pt x="115" y="35"/>
                    <a:pt x="113" y="33"/>
                  </a:cubicBezTo>
                  <a:cubicBezTo>
                    <a:pt x="111" y="31"/>
                    <a:pt x="109" y="29"/>
                    <a:pt x="110" y="27"/>
                  </a:cubicBezTo>
                  <a:cubicBezTo>
                    <a:pt x="110" y="26"/>
                    <a:pt x="111" y="26"/>
                    <a:pt x="116" y="2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9" name="Freeform 343"/>
            <p:cNvSpPr>
              <a:spLocks/>
            </p:cNvSpPr>
            <p:nvPr/>
          </p:nvSpPr>
          <p:spPr bwMode="auto">
            <a:xfrm>
              <a:off x="6332538" y="3723853"/>
              <a:ext cx="71437" cy="42863"/>
            </a:xfrm>
            <a:custGeom>
              <a:avLst/>
              <a:gdLst>
                <a:gd name="T0" fmla="*/ 2 w 40"/>
                <a:gd name="T1" fmla="*/ 18 h 24"/>
                <a:gd name="T2" fmla="*/ 9 w 40"/>
                <a:gd name="T3" fmla="*/ 21 h 24"/>
                <a:gd name="T4" fmla="*/ 19 w 40"/>
                <a:gd name="T5" fmla="*/ 20 h 24"/>
                <a:gd name="T6" fmla="*/ 30 w 40"/>
                <a:gd name="T7" fmla="*/ 21 h 24"/>
                <a:gd name="T8" fmla="*/ 38 w 40"/>
                <a:gd name="T9" fmla="*/ 19 h 24"/>
                <a:gd name="T10" fmla="*/ 34 w 40"/>
                <a:gd name="T11" fmla="*/ 10 h 24"/>
                <a:gd name="T12" fmla="*/ 34 w 40"/>
                <a:gd name="T13" fmla="*/ 5 h 24"/>
                <a:gd name="T14" fmla="*/ 24 w 40"/>
                <a:gd name="T15" fmla="*/ 6 h 24"/>
                <a:gd name="T16" fmla="*/ 18 w 40"/>
                <a:gd name="T17" fmla="*/ 1 h 24"/>
                <a:gd name="T18" fmla="*/ 12 w 40"/>
                <a:gd name="T19" fmla="*/ 1 h 24"/>
                <a:gd name="T20" fmla="*/ 1 w 40"/>
                <a:gd name="T21" fmla="*/ 11 h 24"/>
                <a:gd name="T22" fmla="*/ 2 w 40"/>
                <a:gd name="T23" fmla="*/ 18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24"/>
                <a:gd name="T38" fmla="*/ 40 w 40"/>
                <a:gd name="T39" fmla="*/ 24 h 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24">
                  <a:moveTo>
                    <a:pt x="2" y="18"/>
                  </a:moveTo>
                  <a:cubicBezTo>
                    <a:pt x="4" y="21"/>
                    <a:pt x="7" y="19"/>
                    <a:pt x="9" y="21"/>
                  </a:cubicBezTo>
                  <a:cubicBezTo>
                    <a:pt x="11" y="24"/>
                    <a:pt x="15" y="20"/>
                    <a:pt x="19" y="20"/>
                  </a:cubicBezTo>
                  <a:cubicBezTo>
                    <a:pt x="22" y="20"/>
                    <a:pt x="25" y="24"/>
                    <a:pt x="30" y="21"/>
                  </a:cubicBezTo>
                  <a:cubicBezTo>
                    <a:pt x="35" y="19"/>
                    <a:pt x="40" y="23"/>
                    <a:pt x="38" y="19"/>
                  </a:cubicBezTo>
                  <a:cubicBezTo>
                    <a:pt x="37" y="14"/>
                    <a:pt x="34" y="14"/>
                    <a:pt x="34" y="10"/>
                  </a:cubicBezTo>
                  <a:cubicBezTo>
                    <a:pt x="34" y="7"/>
                    <a:pt x="34" y="5"/>
                    <a:pt x="34" y="5"/>
                  </a:cubicBezTo>
                  <a:cubicBezTo>
                    <a:pt x="32" y="4"/>
                    <a:pt x="27" y="6"/>
                    <a:pt x="24" y="6"/>
                  </a:cubicBezTo>
                  <a:cubicBezTo>
                    <a:pt x="22" y="5"/>
                    <a:pt x="21" y="3"/>
                    <a:pt x="18" y="1"/>
                  </a:cubicBezTo>
                  <a:cubicBezTo>
                    <a:pt x="15" y="0"/>
                    <a:pt x="14" y="0"/>
                    <a:pt x="12" y="1"/>
                  </a:cubicBezTo>
                  <a:cubicBezTo>
                    <a:pt x="11" y="1"/>
                    <a:pt x="3" y="8"/>
                    <a:pt x="1" y="11"/>
                  </a:cubicBezTo>
                  <a:cubicBezTo>
                    <a:pt x="1" y="11"/>
                    <a:pt x="0" y="16"/>
                    <a:pt x="2" y="1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0" name="Freeform 344"/>
            <p:cNvSpPr>
              <a:spLocks/>
            </p:cNvSpPr>
            <p:nvPr/>
          </p:nvSpPr>
          <p:spPr bwMode="auto">
            <a:xfrm>
              <a:off x="6142038" y="3671466"/>
              <a:ext cx="177800" cy="103187"/>
            </a:xfrm>
            <a:custGeom>
              <a:avLst/>
              <a:gdLst>
                <a:gd name="T0" fmla="*/ 4 w 99"/>
                <a:gd name="T1" fmla="*/ 8 h 58"/>
                <a:gd name="T2" fmla="*/ 3 w 99"/>
                <a:gd name="T3" fmla="*/ 15 h 58"/>
                <a:gd name="T4" fmla="*/ 2 w 99"/>
                <a:gd name="T5" fmla="*/ 22 h 58"/>
                <a:gd name="T6" fmla="*/ 17 w 99"/>
                <a:gd name="T7" fmla="*/ 33 h 58"/>
                <a:gd name="T8" fmla="*/ 22 w 99"/>
                <a:gd name="T9" fmla="*/ 37 h 58"/>
                <a:gd name="T10" fmla="*/ 32 w 99"/>
                <a:gd name="T11" fmla="*/ 37 h 58"/>
                <a:gd name="T12" fmla="*/ 41 w 99"/>
                <a:gd name="T13" fmla="*/ 42 h 58"/>
                <a:gd name="T14" fmla="*/ 48 w 99"/>
                <a:gd name="T15" fmla="*/ 41 h 58"/>
                <a:gd name="T16" fmla="*/ 55 w 99"/>
                <a:gd name="T17" fmla="*/ 46 h 58"/>
                <a:gd name="T18" fmla="*/ 66 w 99"/>
                <a:gd name="T19" fmla="*/ 49 h 58"/>
                <a:gd name="T20" fmla="*/ 75 w 99"/>
                <a:gd name="T21" fmla="*/ 54 h 58"/>
                <a:gd name="T22" fmla="*/ 82 w 99"/>
                <a:gd name="T23" fmla="*/ 52 h 58"/>
                <a:gd name="T24" fmla="*/ 88 w 99"/>
                <a:gd name="T25" fmla="*/ 56 h 58"/>
                <a:gd name="T26" fmla="*/ 97 w 99"/>
                <a:gd name="T27" fmla="*/ 54 h 58"/>
                <a:gd name="T28" fmla="*/ 96 w 99"/>
                <a:gd name="T29" fmla="*/ 42 h 58"/>
                <a:gd name="T30" fmla="*/ 97 w 99"/>
                <a:gd name="T31" fmla="*/ 37 h 58"/>
                <a:gd name="T32" fmla="*/ 84 w 99"/>
                <a:gd name="T33" fmla="*/ 35 h 58"/>
                <a:gd name="T34" fmla="*/ 80 w 99"/>
                <a:gd name="T35" fmla="*/ 33 h 58"/>
                <a:gd name="T36" fmla="*/ 75 w 99"/>
                <a:gd name="T37" fmla="*/ 34 h 58"/>
                <a:gd name="T38" fmla="*/ 69 w 99"/>
                <a:gd name="T39" fmla="*/ 30 h 58"/>
                <a:gd name="T40" fmla="*/ 63 w 99"/>
                <a:gd name="T41" fmla="*/ 31 h 58"/>
                <a:gd name="T42" fmla="*/ 59 w 99"/>
                <a:gd name="T43" fmla="*/ 27 h 58"/>
                <a:gd name="T44" fmla="*/ 51 w 99"/>
                <a:gd name="T45" fmla="*/ 22 h 58"/>
                <a:gd name="T46" fmla="*/ 45 w 99"/>
                <a:gd name="T47" fmla="*/ 18 h 58"/>
                <a:gd name="T48" fmla="*/ 39 w 99"/>
                <a:gd name="T49" fmla="*/ 15 h 58"/>
                <a:gd name="T50" fmla="*/ 29 w 99"/>
                <a:gd name="T51" fmla="*/ 7 h 58"/>
                <a:gd name="T52" fmla="*/ 22 w 99"/>
                <a:gd name="T53" fmla="*/ 0 h 58"/>
                <a:gd name="T54" fmla="*/ 16 w 99"/>
                <a:gd name="T55" fmla="*/ 2 h 58"/>
                <a:gd name="T56" fmla="*/ 13 w 99"/>
                <a:gd name="T57" fmla="*/ 5 h 58"/>
                <a:gd name="T58" fmla="*/ 4 w 99"/>
                <a:gd name="T59" fmla="*/ 8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9"/>
                <a:gd name="T91" fmla="*/ 0 h 58"/>
                <a:gd name="T92" fmla="*/ 99 w 99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9" h="58">
                  <a:moveTo>
                    <a:pt x="4" y="8"/>
                  </a:moveTo>
                  <a:cubicBezTo>
                    <a:pt x="2" y="10"/>
                    <a:pt x="4" y="11"/>
                    <a:pt x="3" y="15"/>
                  </a:cubicBezTo>
                  <a:cubicBezTo>
                    <a:pt x="2" y="19"/>
                    <a:pt x="0" y="19"/>
                    <a:pt x="2" y="22"/>
                  </a:cubicBezTo>
                  <a:cubicBezTo>
                    <a:pt x="4" y="25"/>
                    <a:pt x="13" y="30"/>
                    <a:pt x="17" y="33"/>
                  </a:cubicBezTo>
                  <a:cubicBezTo>
                    <a:pt x="20" y="35"/>
                    <a:pt x="19" y="36"/>
                    <a:pt x="22" y="37"/>
                  </a:cubicBezTo>
                  <a:cubicBezTo>
                    <a:pt x="26" y="38"/>
                    <a:pt x="28" y="36"/>
                    <a:pt x="32" y="37"/>
                  </a:cubicBezTo>
                  <a:cubicBezTo>
                    <a:pt x="35" y="38"/>
                    <a:pt x="39" y="42"/>
                    <a:pt x="41" y="42"/>
                  </a:cubicBezTo>
                  <a:cubicBezTo>
                    <a:pt x="43" y="42"/>
                    <a:pt x="46" y="41"/>
                    <a:pt x="48" y="41"/>
                  </a:cubicBezTo>
                  <a:cubicBezTo>
                    <a:pt x="50" y="41"/>
                    <a:pt x="53" y="43"/>
                    <a:pt x="55" y="46"/>
                  </a:cubicBezTo>
                  <a:cubicBezTo>
                    <a:pt x="58" y="48"/>
                    <a:pt x="64" y="49"/>
                    <a:pt x="66" y="49"/>
                  </a:cubicBezTo>
                  <a:cubicBezTo>
                    <a:pt x="68" y="49"/>
                    <a:pt x="71" y="52"/>
                    <a:pt x="75" y="54"/>
                  </a:cubicBezTo>
                  <a:cubicBezTo>
                    <a:pt x="79" y="57"/>
                    <a:pt x="80" y="54"/>
                    <a:pt x="82" y="52"/>
                  </a:cubicBezTo>
                  <a:cubicBezTo>
                    <a:pt x="84" y="51"/>
                    <a:pt x="85" y="53"/>
                    <a:pt x="88" y="56"/>
                  </a:cubicBezTo>
                  <a:cubicBezTo>
                    <a:pt x="90" y="58"/>
                    <a:pt x="94" y="54"/>
                    <a:pt x="97" y="54"/>
                  </a:cubicBezTo>
                  <a:cubicBezTo>
                    <a:pt x="99" y="53"/>
                    <a:pt x="95" y="44"/>
                    <a:pt x="96" y="42"/>
                  </a:cubicBezTo>
                  <a:cubicBezTo>
                    <a:pt x="96" y="40"/>
                    <a:pt x="97" y="37"/>
                    <a:pt x="97" y="37"/>
                  </a:cubicBezTo>
                  <a:cubicBezTo>
                    <a:pt x="94" y="37"/>
                    <a:pt x="86" y="38"/>
                    <a:pt x="84" y="35"/>
                  </a:cubicBezTo>
                  <a:cubicBezTo>
                    <a:pt x="81" y="33"/>
                    <a:pt x="81" y="33"/>
                    <a:pt x="80" y="33"/>
                  </a:cubicBezTo>
                  <a:cubicBezTo>
                    <a:pt x="78" y="34"/>
                    <a:pt x="77" y="36"/>
                    <a:pt x="75" y="34"/>
                  </a:cubicBezTo>
                  <a:cubicBezTo>
                    <a:pt x="73" y="32"/>
                    <a:pt x="70" y="30"/>
                    <a:pt x="69" y="30"/>
                  </a:cubicBezTo>
                  <a:cubicBezTo>
                    <a:pt x="68" y="30"/>
                    <a:pt x="65" y="34"/>
                    <a:pt x="63" y="31"/>
                  </a:cubicBezTo>
                  <a:cubicBezTo>
                    <a:pt x="61" y="28"/>
                    <a:pt x="59" y="27"/>
                    <a:pt x="59" y="27"/>
                  </a:cubicBezTo>
                  <a:cubicBezTo>
                    <a:pt x="59" y="27"/>
                    <a:pt x="53" y="26"/>
                    <a:pt x="51" y="22"/>
                  </a:cubicBezTo>
                  <a:cubicBezTo>
                    <a:pt x="48" y="19"/>
                    <a:pt x="48" y="18"/>
                    <a:pt x="45" y="18"/>
                  </a:cubicBezTo>
                  <a:cubicBezTo>
                    <a:pt x="42" y="18"/>
                    <a:pt x="42" y="18"/>
                    <a:pt x="39" y="15"/>
                  </a:cubicBezTo>
                  <a:cubicBezTo>
                    <a:pt x="35" y="11"/>
                    <a:pt x="32" y="9"/>
                    <a:pt x="29" y="7"/>
                  </a:cubicBezTo>
                  <a:cubicBezTo>
                    <a:pt x="27" y="4"/>
                    <a:pt x="26" y="0"/>
                    <a:pt x="22" y="0"/>
                  </a:cubicBezTo>
                  <a:cubicBezTo>
                    <a:pt x="19" y="0"/>
                    <a:pt x="16" y="0"/>
                    <a:pt x="16" y="2"/>
                  </a:cubicBezTo>
                  <a:cubicBezTo>
                    <a:pt x="16" y="5"/>
                    <a:pt x="15" y="6"/>
                    <a:pt x="13" y="5"/>
                  </a:cubicBezTo>
                  <a:cubicBezTo>
                    <a:pt x="13" y="7"/>
                    <a:pt x="6" y="6"/>
                    <a:pt x="4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1" name="Freeform 345"/>
            <p:cNvSpPr>
              <a:spLocks/>
            </p:cNvSpPr>
            <p:nvPr/>
          </p:nvSpPr>
          <p:spPr bwMode="auto">
            <a:xfrm>
              <a:off x="6619875" y="4057228"/>
              <a:ext cx="127000" cy="107950"/>
            </a:xfrm>
            <a:custGeom>
              <a:avLst/>
              <a:gdLst>
                <a:gd name="T0" fmla="*/ 36 w 71"/>
                <a:gd name="T1" fmla="*/ 49 h 60"/>
                <a:gd name="T2" fmla="*/ 44 w 71"/>
                <a:gd name="T3" fmla="*/ 48 h 60"/>
                <a:gd name="T4" fmla="*/ 49 w 71"/>
                <a:gd name="T5" fmla="*/ 49 h 60"/>
                <a:gd name="T6" fmla="*/ 48 w 71"/>
                <a:gd name="T7" fmla="*/ 40 h 60"/>
                <a:gd name="T8" fmla="*/ 53 w 71"/>
                <a:gd name="T9" fmla="*/ 39 h 60"/>
                <a:gd name="T10" fmla="*/ 56 w 71"/>
                <a:gd name="T11" fmla="*/ 34 h 60"/>
                <a:gd name="T12" fmla="*/ 63 w 71"/>
                <a:gd name="T13" fmla="*/ 32 h 60"/>
                <a:gd name="T14" fmla="*/ 70 w 71"/>
                <a:gd name="T15" fmla="*/ 21 h 60"/>
                <a:gd name="T16" fmla="*/ 68 w 71"/>
                <a:gd name="T17" fmla="*/ 10 h 60"/>
                <a:gd name="T18" fmla="*/ 68 w 71"/>
                <a:gd name="T19" fmla="*/ 2 h 60"/>
                <a:gd name="T20" fmla="*/ 60 w 71"/>
                <a:gd name="T21" fmla="*/ 4 h 60"/>
                <a:gd name="T22" fmla="*/ 55 w 71"/>
                <a:gd name="T23" fmla="*/ 1 h 60"/>
                <a:gd name="T24" fmla="*/ 49 w 71"/>
                <a:gd name="T25" fmla="*/ 6 h 60"/>
                <a:gd name="T26" fmla="*/ 45 w 71"/>
                <a:gd name="T27" fmla="*/ 7 h 60"/>
                <a:gd name="T28" fmla="*/ 36 w 71"/>
                <a:gd name="T29" fmla="*/ 4 h 60"/>
                <a:gd name="T30" fmla="*/ 21 w 71"/>
                <a:gd name="T31" fmla="*/ 2 h 60"/>
                <a:gd name="T32" fmla="*/ 11 w 71"/>
                <a:gd name="T33" fmla="*/ 4 h 60"/>
                <a:gd name="T34" fmla="*/ 1 w 71"/>
                <a:gd name="T35" fmla="*/ 13 h 60"/>
                <a:gd name="T36" fmla="*/ 3 w 71"/>
                <a:gd name="T37" fmla="*/ 24 h 60"/>
                <a:gd name="T38" fmla="*/ 8 w 71"/>
                <a:gd name="T39" fmla="*/ 34 h 60"/>
                <a:gd name="T40" fmla="*/ 12 w 71"/>
                <a:gd name="T41" fmla="*/ 44 h 60"/>
                <a:gd name="T42" fmla="*/ 14 w 71"/>
                <a:gd name="T43" fmla="*/ 47 h 60"/>
                <a:gd name="T44" fmla="*/ 17 w 71"/>
                <a:gd name="T45" fmla="*/ 49 h 60"/>
                <a:gd name="T46" fmla="*/ 19 w 71"/>
                <a:gd name="T47" fmla="*/ 52 h 60"/>
                <a:gd name="T48" fmla="*/ 21 w 71"/>
                <a:gd name="T49" fmla="*/ 56 h 60"/>
                <a:gd name="T50" fmla="*/ 22 w 71"/>
                <a:gd name="T51" fmla="*/ 58 h 60"/>
                <a:gd name="T52" fmla="*/ 28 w 71"/>
                <a:gd name="T53" fmla="*/ 54 h 60"/>
                <a:gd name="T54" fmla="*/ 28 w 71"/>
                <a:gd name="T55" fmla="*/ 55 h 60"/>
                <a:gd name="T56" fmla="*/ 36 w 71"/>
                <a:gd name="T57" fmla="*/ 49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1"/>
                <a:gd name="T88" fmla="*/ 0 h 60"/>
                <a:gd name="T89" fmla="*/ 71 w 71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1" h="60">
                  <a:moveTo>
                    <a:pt x="36" y="49"/>
                  </a:moveTo>
                  <a:cubicBezTo>
                    <a:pt x="36" y="48"/>
                    <a:pt x="41" y="48"/>
                    <a:pt x="44" y="48"/>
                  </a:cubicBezTo>
                  <a:cubicBezTo>
                    <a:pt x="47" y="48"/>
                    <a:pt x="46" y="48"/>
                    <a:pt x="49" y="49"/>
                  </a:cubicBezTo>
                  <a:cubicBezTo>
                    <a:pt x="53" y="49"/>
                    <a:pt x="48" y="43"/>
                    <a:pt x="48" y="40"/>
                  </a:cubicBezTo>
                  <a:cubicBezTo>
                    <a:pt x="47" y="37"/>
                    <a:pt x="49" y="39"/>
                    <a:pt x="53" y="39"/>
                  </a:cubicBezTo>
                  <a:cubicBezTo>
                    <a:pt x="57" y="40"/>
                    <a:pt x="54" y="36"/>
                    <a:pt x="56" y="34"/>
                  </a:cubicBezTo>
                  <a:cubicBezTo>
                    <a:pt x="58" y="32"/>
                    <a:pt x="60" y="33"/>
                    <a:pt x="63" y="32"/>
                  </a:cubicBezTo>
                  <a:cubicBezTo>
                    <a:pt x="66" y="30"/>
                    <a:pt x="69" y="24"/>
                    <a:pt x="70" y="21"/>
                  </a:cubicBezTo>
                  <a:cubicBezTo>
                    <a:pt x="71" y="19"/>
                    <a:pt x="70" y="13"/>
                    <a:pt x="68" y="10"/>
                  </a:cubicBezTo>
                  <a:cubicBezTo>
                    <a:pt x="67" y="8"/>
                    <a:pt x="66" y="3"/>
                    <a:pt x="68" y="2"/>
                  </a:cubicBezTo>
                  <a:cubicBezTo>
                    <a:pt x="68" y="2"/>
                    <a:pt x="62" y="4"/>
                    <a:pt x="60" y="4"/>
                  </a:cubicBezTo>
                  <a:cubicBezTo>
                    <a:pt x="58" y="4"/>
                    <a:pt x="56" y="0"/>
                    <a:pt x="55" y="1"/>
                  </a:cubicBezTo>
                  <a:cubicBezTo>
                    <a:pt x="53" y="2"/>
                    <a:pt x="49" y="4"/>
                    <a:pt x="49" y="6"/>
                  </a:cubicBezTo>
                  <a:cubicBezTo>
                    <a:pt x="49" y="8"/>
                    <a:pt x="47" y="8"/>
                    <a:pt x="45" y="7"/>
                  </a:cubicBezTo>
                  <a:cubicBezTo>
                    <a:pt x="43" y="5"/>
                    <a:pt x="39" y="4"/>
                    <a:pt x="36" y="4"/>
                  </a:cubicBezTo>
                  <a:cubicBezTo>
                    <a:pt x="33" y="3"/>
                    <a:pt x="24" y="2"/>
                    <a:pt x="21" y="2"/>
                  </a:cubicBezTo>
                  <a:cubicBezTo>
                    <a:pt x="19" y="2"/>
                    <a:pt x="13" y="3"/>
                    <a:pt x="11" y="4"/>
                  </a:cubicBezTo>
                  <a:cubicBezTo>
                    <a:pt x="9" y="6"/>
                    <a:pt x="3" y="12"/>
                    <a:pt x="1" y="13"/>
                  </a:cubicBezTo>
                  <a:cubicBezTo>
                    <a:pt x="0" y="15"/>
                    <a:pt x="1" y="23"/>
                    <a:pt x="3" y="24"/>
                  </a:cubicBezTo>
                  <a:cubicBezTo>
                    <a:pt x="4" y="25"/>
                    <a:pt x="7" y="29"/>
                    <a:pt x="8" y="34"/>
                  </a:cubicBezTo>
                  <a:cubicBezTo>
                    <a:pt x="10" y="37"/>
                    <a:pt x="11" y="42"/>
                    <a:pt x="12" y="44"/>
                  </a:cubicBezTo>
                  <a:cubicBezTo>
                    <a:pt x="12" y="47"/>
                    <a:pt x="13" y="49"/>
                    <a:pt x="14" y="47"/>
                  </a:cubicBezTo>
                  <a:cubicBezTo>
                    <a:pt x="15" y="46"/>
                    <a:pt x="17" y="47"/>
                    <a:pt x="17" y="49"/>
                  </a:cubicBezTo>
                  <a:cubicBezTo>
                    <a:pt x="17" y="51"/>
                    <a:pt x="16" y="52"/>
                    <a:pt x="19" y="52"/>
                  </a:cubicBezTo>
                  <a:cubicBezTo>
                    <a:pt x="21" y="53"/>
                    <a:pt x="21" y="55"/>
                    <a:pt x="21" y="56"/>
                  </a:cubicBezTo>
                  <a:cubicBezTo>
                    <a:pt x="21" y="57"/>
                    <a:pt x="21" y="60"/>
                    <a:pt x="22" y="58"/>
                  </a:cubicBezTo>
                  <a:cubicBezTo>
                    <a:pt x="24" y="56"/>
                    <a:pt x="26" y="53"/>
                    <a:pt x="28" y="54"/>
                  </a:cubicBezTo>
                  <a:cubicBezTo>
                    <a:pt x="28" y="54"/>
                    <a:pt x="28" y="54"/>
                    <a:pt x="28" y="55"/>
                  </a:cubicBezTo>
                  <a:cubicBezTo>
                    <a:pt x="31" y="52"/>
                    <a:pt x="36" y="50"/>
                    <a:pt x="36" y="4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2" name="Freeform 346"/>
            <p:cNvSpPr>
              <a:spLocks/>
            </p:cNvSpPr>
            <p:nvPr/>
          </p:nvSpPr>
          <p:spPr bwMode="auto">
            <a:xfrm>
              <a:off x="6570663" y="4242966"/>
              <a:ext cx="98425" cy="125412"/>
            </a:xfrm>
            <a:custGeom>
              <a:avLst/>
              <a:gdLst>
                <a:gd name="T0" fmla="*/ 24 w 55"/>
                <a:gd name="T1" fmla="*/ 8 h 70"/>
                <a:gd name="T2" fmla="*/ 18 w 55"/>
                <a:gd name="T3" fmla="*/ 10 h 70"/>
                <a:gd name="T4" fmla="*/ 14 w 55"/>
                <a:gd name="T5" fmla="*/ 12 h 70"/>
                <a:gd name="T6" fmla="*/ 12 w 55"/>
                <a:gd name="T7" fmla="*/ 5 h 70"/>
                <a:gd name="T8" fmla="*/ 0 w 55"/>
                <a:gd name="T9" fmla="*/ 0 h 70"/>
                <a:gd name="T10" fmla="*/ 1 w 55"/>
                <a:gd name="T11" fmla="*/ 1 h 70"/>
                <a:gd name="T12" fmla="*/ 5 w 55"/>
                <a:gd name="T13" fmla="*/ 22 h 70"/>
                <a:gd name="T14" fmla="*/ 10 w 55"/>
                <a:gd name="T15" fmla="*/ 36 h 70"/>
                <a:gd name="T16" fmla="*/ 16 w 55"/>
                <a:gd name="T17" fmla="*/ 47 h 70"/>
                <a:gd name="T18" fmla="*/ 29 w 55"/>
                <a:gd name="T19" fmla="*/ 59 h 70"/>
                <a:gd name="T20" fmla="*/ 45 w 55"/>
                <a:gd name="T21" fmla="*/ 69 h 70"/>
                <a:gd name="T22" fmla="*/ 54 w 55"/>
                <a:gd name="T23" fmla="*/ 68 h 70"/>
                <a:gd name="T24" fmla="*/ 53 w 55"/>
                <a:gd name="T25" fmla="*/ 63 h 70"/>
                <a:gd name="T26" fmla="*/ 44 w 55"/>
                <a:gd name="T27" fmla="*/ 50 h 70"/>
                <a:gd name="T28" fmla="*/ 41 w 55"/>
                <a:gd name="T29" fmla="*/ 33 h 70"/>
                <a:gd name="T30" fmla="*/ 41 w 55"/>
                <a:gd name="T31" fmla="*/ 19 h 70"/>
                <a:gd name="T32" fmla="*/ 27 w 55"/>
                <a:gd name="T33" fmla="*/ 6 h 70"/>
                <a:gd name="T34" fmla="*/ 24 w 55"/>
                <a:gd name="T35" fmla="*/ 8 h 7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5"/>
                <a:gd name="T55" fmla="*/ 0 h 70"/>
                <a:gd name="T56" fmla="*/ 55 w 55"/>
                <a:gd name="T57" fmla="*/ 70 h 7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5" h="70">
                  <a:moveTo>
                    <a:pt x="24" y="8"/>
                  </a:moveTo>
                  <a:cubicBezTo>
                    <a:pt x="23" y="11"/>
                    <a:pt x="19" y="12"/>
                    <a:pt x="18" y="10"/>
                  </a:cubicBezTo>
                  <a:cubicBezTo>
                    <a:pt x="18" y="9"/>
                    <a:pt x="14" y="15"/>
                    <a:pt x="14" y="12"/>
                  </a:cubicBezTo>
                  <a:cubicBezTo>
                    <a:pt x="13" y="9"/>
                    <a:pt x="15" y="8"/>
                    <a:pt x="12" y="5"/>
                  </a:cubicBezTo>
                  <a:cubicBezTo>
                    <a:pt x="10" y="3"/>
                    <a:pt x="5" y="0"/>
                    <a:pt x="0" y="0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3" y="5"/>
                    <a:pt x="3" y="17"/>
                    <a:pt x="5" y="22"/>
                  </a:cubicBezTo>
                  <a:cubicBezTo>
                    <a:pt x="6" y="27"/>
                    <a:pt x="9" y="34"/>
                    <a:pt x="10" y="36"/>
                  </a:cubicBezTo>
                  <a:cubicBezTo>
                    <a:pt x="12" y="39"/>
                    <a:pt x="14" y="42"/>
                    <a:pt x="16" y="47"/>
                  </a:cubicBezTo>
                  <a:cubicBezTo>
                    <a:pt x="18" y="51"/>
                    <a:pt x="23" y="54"/>
                    <a:pt x="29" y="59"/>
                  </a:cubicBezTo>
                  <a:cubicBezTo>
                    <a:pt x="36" y="63"/>
                    <a:pt x="42" y="68"/>
                    <a:pt x="45" y="69"/>
                  </a:cubicBezTo>
                  <a:cubicBezTo>
                    <a:pt x="49" y="70"/>
                    <a:pt x="53" y="68"/>
                    <a:pt x="54" y="68"/>
                  </a:cubicBezTo>
                  <a:cubicBezTo>
                    <a:pt x="55" y="67"/>
                    <a:pt x="55" y="67"/>
                    <a:pt x="53" y="63"/>
                  </a:cubicBezTo>
                  <a:cubicBezTo>
                    <a:pt x="51" y="59"/>
                    <a:pt x="46" y="54"/>
                    <a:pt x="44" y="50"/>
                  </a:cubicBezTo>
                  <a:cubicBezTo>
                    <a:pt x="42" y="47"/>
                    <a:pt x="40" y="37"/>
                    <a:pt x="41" y="33"/>
                  </a:cubicBezTo>
                  <a:cubicBezTo>
                    <a:pt x="42" y="29"/>
                    <a:pt x="44" y="23"/>
                    <a:pt x="41" y="19"/>
                  </a:cubicBezTo>
                  <a:cubicBezTo>
                    <a:pt x="39" y="15"/>
                    <a:pt x="31" y="9"/>
                    <a:pt x="27" y="6"/>
                  </a:cubicBezTo>
                  <a:cubicBezTo>
                    <a:pt x="26" y="6"/>
                    <a:pt x="25" y="7"/>
                    <a:pt x="24" y="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3" name="Freeform 347"/>
            <p:cNvSpPr>
              <a:spLocks/>
            </p:cNvSpPr>
            <p:nvPr/>
          </p:nvSpPr>
          <p:spPr bwMode="auto">
            <a:xfrm>
              <a:off x="5994400" y="3026941"/>
              <a:ext cx="1377950" cy="896937"/>
            </a:xfrm>
            <a:custGeom>
              <a:avLst/>
              <a:gdLst>
                <a:gd name="T0" fmla="*/ 715 w 771"/>
                <a:gd name="T1" fmla="*/ 88 h 501"/>
                <a:gd name="T2" fmla="*/ 656 w 771"/>
                <a:gd name="T3" fmla="*/ 15 h 501"/>
                <a:gd name="T4" fmla="*/ 587 w 771"/>
                <a:gd name="T5" fmla="*/ 28 h 501"/>
                <a:gd name="T6" fmla="*/ 525 w 771"/>
                <a:gd name="T7" fmla="*/ 89 h 501"/>
                <a:gd name="T8" fmla="*/ 567 w 771"/>
                <a:gd name="T9" fmla="*/ 101 h 501"/>
                <a:gd name="T10" fmla="*/ 508 w 771"/>
                <a:gd name="T11" fmla="*/ 138 h 501"/>
                <a:gd name="T12" fmla="*/ 444 w 771"/>
                <a:gd name="T13" fmla="*/ 184 h 501"/>
                <a:gd name="T14" fmla="*/ 341 w 771"/>
                <a:gd name="T15" fmla="*/ 181 h 501"/>
                <a:gd name="T16" fmla="*/ 244 w 771"/>
                <a:gd name="T17" fmla="*/ 143 h 501"/>
                <a:gd name="T18" fmla="*/ 210 w 771"/>
                <a:gd name="T19" fmla="*/ 104 h 501"/>
                <a:gd name="T20" fmla="*/ 173 w 771"/>
                <a:gd name="T21" fmla="*/ 75 h 501"/>
                <a:gd name="T22" fmla="*/ 152 w 771"/>
                <a:gd name="T23" fmla="*/ 108 h 501"/>
                <a:gd name="T24" fmla="*/ 112 w 771"/>
                <a:gd name="T25" fmla="*/ 132 h 501"/>
                <a:gd name="T26" fmla="*/ 87 w 771"/>
                <a:gd name="T27" fmla="*/ 156 h 501"/>
                <a:gd name="T28" fmla="*/ 58 w 771"/>
                <a:gd name="T29" fmla="*/ 203 h 501"/>
                <a:gd name="T30" fmla="*/ 22 w 771"/>
                <a:gd name="T31" fmla="*/ 213 h 501"/>
                <a:gd name="T32" fmla="*/ 16 w 771"/>
                <a:gd name="T33" fmla="*/ 243 h 501"/>
                <a:gd name="T34" fmla="*/ 51 w 771"/>
                <a:gd name="T35" fmla="*/ 290 h 501"/>
                <a:gd name="T36" fmla="*/ 85 w 771"/>
                <a:gd name="T37" fmla="*/ 295 h 501"/>
                <a:gd name="T38" fmla="*/ 67 w 771"/>
                <a:gd name="T39" fmla="*/ 332 h 501"/>
                <a:gd name="T40" fmla="*/ 84 w 771"/>
                <a:gd name="T41" fmla="*/ 356 h 501"/>
                <a:gd name="T42" fmla="*/ 128 w 771"/>
                <a:gd name="T43" fmla="*/ 378 h 501"/>
                <a:gd name="T44" fmla="*/ 163 w 771"/>
                <a:gd name="T45" fmla="*/ 393 h 501"/>
                <a:gd name="T46" fmla="*/ 207 w 771"/>
                <a:gd name="T47" fmla="*/ 391 h 501"/>
                <a:gd name="T48" fmla="*/ 255 w 771"/>
                <a:gd name="T49" fmla="*/ 375 h 501"/>
                <a:gd name="T50" fmla="*/ 292 w 771"/>
                <a:gd name="T51" fmla="*/ 388 h 501"/>
                <a:gd name="T52" fmla="*/ 303 w 771"/>
                <a:gd name="T53" fmla="*/ 425 h 501"/>
                <a:gd name="T54" fmla="*/ 308 w 771"/>
                <a:gd name="T55" fmla="*/ 448 h 501"/>
                <a:gd name="T56" fmla="*/ 322 w 771"/>
                <a:gd name="T57" fmla="*/ 481 h 501"/>
                <a:gd name="T58" fmla="*/ 346 w 771"/>
                <a:gd name="T59" fmla="*/ 470 h 501"/>
                <a:gd name="T60" fmla="*/ 375 w 771"/>
                <a:gd name="T61" fmla="*/ 467 h 501"/>
                <a:gd name="T62" fmla="*/ 412 w 771"/>
                <a:gd name="T63" fmla="*/ 478 h 501"/>
                <a:gd name="T64" fmla="*/ 439 w 771"/>
                <a:gd name="T65" fmla="*/ 483 h 501"/>
                <a:gd name="T66" fmla="*/ 453 w 771"/>
                <a:gd name="T67" fmla="*/ 491 h 501"/>
                <a:gd name="T68" fmla="*/ 492 w 771"/>
                <a:gd name="T69" fmla="*/ 473 h 501"/>
                <a:gd name="T70" fmla="*/ 522 w 771"/>
                <a:gd name="T71" fmla="*/ 467 h 501"/>
                <a:gd name="T72" fmla="*/ 542 w 771"/>
                <a:gd name="T73" fmla="*/ 454 h 501"/>
                <a:gd name="T74" fmla="*/ 572 w 771"/>
                <a:gd name="T75" fmla="*/ 427 h 501"/>
                <a:gd name="T76" fmla="*/ 587 w 771"/>
                <a:gd name="T77" fmla="*/ 399 h 501"/>
                <a:gd name="T78" fmla="*/ 599 w 771"/>
                <a:gd name="T79" fmla="*/ 377 h 501"/>
                <a:gd name="T80" fmla="*/ 594 w 771"/>
                <a:gd name="T81" fmla="*/ 363 h 501"/>
                <a:gd name="T82" fmla="*/ 597 w 771"/>
                <a:gd name="T83" fmla="*/ 348 h 501"/>
                <a:gd name="T84" fmla="*/ 592 w 771"/>
                <a:gd name="T85" fmla="*/ 339 h 501"/>
                <a:gd name="T86" fmla="*/ 579 w 771"/>
                <a:gd name="T87" fmla="*/ 305 h 501"/>
                <a:gd name="T88" fmla="*/ 588 w 771"/>
                <a:gd name="T89" fmla="*/ 273 h 501"/>
                <a:gd name="T90" fmla="*/ 597 w 771"/>
                <a:gd name="T91" fmla="*/ 258 h 501"/>
                <a:gd name="T92" fmla="*/ 547 w 771"/>
                <a:gd name="T93" fmla="*/ 241 h 501"/>
                <a:gd name="T94" fmla="*/ 599 w 771"/>
                <a:gd name="T95" fmla="*/ 208 h 501"/>
                <a:gd name="T96" fmla="*/ 595 w 771"/>
                <a:gd name="T97" fmla="*/ 238 h 501"/>
                <a:gd name="T98" fmla="*/ 633 w 771"/>
                <a:gd name="T99" fmla="*/ 224 h 501"/>
                <a:gd name="T100" fmla="*/ 696 w 771"/>
                <a:gd name="T101" fmla="*/ 188 h 501"/>
                <a:gd name="T102" fmla="*/ 722 w 771"/>
                <a:gd name="T103" fmla="*/ 175 h 501"/>
                <a:gd name="T104" fmla="*/ 749 w 771"/>
                <a:gd name="T105" fmla="*/ 138 h 50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71"/>
                <a:gd name="T160" fmla="*/ 0 h 501"/>
                <a:gd name="T161" fmla="*/ 771 w 771"/>
                <a:gd name="T162" fmla="*/ 501 h 50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71" h="501">
                  <a:moveTo>
                    <a:pt x="768" y="93"/>
                  </a:moveTo>
                  <a:cubicBezTo>
                    <a:pt x="768" y="91"/>
                    <a:pt x="765" y="91"/>
                    <a:pt x="761" y="92"/>
                  </a:cubicBezTo>
                  <a:cubicBezTo>
                    <a:pt x="757" y="92"/>
                    <a:pt x="753" y="94"/>
                    <a:pt x="749" y="95"/>
                  </a:cubicBezTo>
                  <a:cubicBezTo>
                    <a:pt x="744" y="95"/>
                    <a:pt x="744" y="97"/>
                    <a:pt x="742" y="99"/>
                  </a:cubicBezTo>
                  <a:cubicBezTo>
                    <a:pt x="740" y="100"/>
                    <a:pt x="726" y="100"/>
                    <a:pt x="721" y="99"/>
                  </a:cubicBezTo>
                  <a:cubicBezTo>
                    <a:pt x="717" y="98"/>
                    <a:pt x="717" y="92"/>
                    <a:pt x="715" y="88"/>
                  </a:cubicBezTo>
                  <a:cubicBezTo>
                    <a:pt x="714" y="85"/>
                    <a:pt x="714" y="82"/>
                    <a:pt x="712" y="81"/>
                  </a:cubicBezTo>
                  <a:cubicBezTo>
                    <a:pt x="709" y="79"/>
                    <a:pt x="704" y="75"/>
                    <a:pt x="700" y="73"/>
                  </a:cubicBezTo>
                  <a:cubicBezTo>
                    <a:pt x="697" y="72"/>
                    <a:pt x="690" y="70"/>
                    <a:pt x="687" y="69"/>
                  </a:cubicBezTo>
                  <a:cubicBezTo>
                    <a:pt x="683" y="69"/>
                    <a:pt x="678" y="67"/>
                    <a:pt x="676" y="65"/>
                  </a:cubicBezTo>
                  <a:cubicBezTo>
                    <a:pt x="675" y="62"/>
                    <a:pt x="675" y="53"/>
                    <a:pt x="673" y="48"/>
                  </a:cubicBezTo>
                  <a:cubicBezTo>
                    <a:pt x="671" y="44"/>
                    <a:pt x="660" y="21"/>
                    <a:pt x="656" y="15"/>
                  </a:cubicBezTo>
                  <a:cubicBezTo>
                    <a:pt x="652" y="10"/>
                    <a:pt x="643" y="6"/>
                    <a:pt x="640" y="6"/>
                  </a:cubicBezTo>
                  <a:cubicBezTo>
                    <a:pt x="636" y="6"/>
                    <a:pt x="630" y="3"/>
                    <a:pt x="625" y="1"/>
                  </a:cubicBezTo>
                  <a:cubicBezTo>
                    <a:pt x="619" y="0"/>
                    <a:pt x="611" y="2"/>
                    <a:pt x="600" y="3"/>
                  </a:cubicBezTo>
                  <a:cubicBezTo>
                    <a:pt x="589" y="5"/>
                    <a:pt x="581" y="13"/>
                    <a:pt x="580" y="14"/>
                  </a:cubicBezTo>
                  <a:cubicBezTo>
                    <a:pt x="580" y="16"/>
                    <a:pt x="584" y="17"/>
                    <a:pt x="586" y="18"/>
                  </a:cubicBezTo>
                  <a:cubicBezTo>
                    <a:pt x="589" y="19"/>
                    <a:pt x="589" y="26"/>
                    <a:pt x="587" y="28"/>
                  </a:cubicBezTo>
                  <a:cubicBezTo>
                    <a:pt x="585" y="31"/>
                    <a:pt x="579" y="36"/>
                    <a:pt x="577" y="40"/>
                  </a:cubicBezTo>
                  <a:cubicBezTo>
                    <a:pt x="575" y="44"/>
                    <a:pt x="569" y="52"/>
                    <a:pt x="571" y="56"/>
                  </a:cubicBezTo>
                  <a:cubicBezTo>
                    <a:pt x="573" y="59"/>
                    <a:pt x="569" y="62"/>
                    <a:pt x="565" y="63"/>
                  </a:cubicBezTo>
                  <a:cubicBezTo>
                    <a:pt x="562" y="63"/>
                    <a:pt x="551" y="69"/>
                    <a:pt x="550" y="69"/>
                  </a:cubicBezTo>
                  <a:cubicBezTo>
                    <a:pt x="550" y="69"/>
                    <a:pt x="542" y="66"/>
                    <a:pt x="537" y="63"/>
                  </a:cubicBezTo>
                  <a:cubicBezTo>
                    <a:pt x="537" y="63"/>
                    <a:pt x="525" y="86"/>
                    <a:pt x="525" y="89"/>
                  </a:cubicBezTo>
                  <a:cubicBezTo>
                    <a:pt x="524" y="91"/>
                    <a:pt x="522" y="93"/>
                    <a:pt x="522" y="95"/>
                  </a:cubicBezTo>
                  <a:cubicBezTo>
                    <a:pt x="523" y="97"/>
                    <a:pt x="525" y="100"/>
                    <a:pt x="527" y="99"/>
                  </a:cubicBezTo>
                  <a:cubicBezTo>
                    <a:pt x="529" y="98"/>
                    <a:pt x="528" y="95"/>
                    <a:pt x="535" y="97"/>
                  </a:cubicBezTo>
                  <a:cubicBezTo>
                    <a:pt x="541" y="98"/>
                    <a:pt x="543" y="101"/>
                    <a:pt x="545" y="99"/>
                  </a:cubicBezTo>
                  <a:cubicBezTo>
                    <a:pt x="547" y="98"/>
                    <a:pt x="550" y="95"/>
                    <a:pt x="553" y="95"/>
                  </a:cubicBezTo>
                  <a:cubicBezTo>
                    <a:pt x="557" y="95"/>
                    <a:pt x="562" y="95"/>
                    <a:pt x="567" y="101"/>
                  </a:cubicBezTo>
                  <a:cubicBezTo>
                    <a:pt x="572" y="107"/>
                    <a:pt x="580" y="117"/>
                    <a:pt x="577" y="117"/>
                  </a:cubicBezTo>
                  <a:cubicBezTo>
                    <a:pt x="575" y="117"/>
                    <a:pt x="569" y="115"/>
                    <a:pt x="564" y="116"/>
                  </a:cubicBezTo>
                  <a:cubicBezTo>
                    <a:pt x="559" y="116"/>
                    <a:pt x="538" y="120"/>
                    <a:pt x="536" y="122"/>
                  </a:cubicBezTo>
                  <a:cubicBezTo>
                    <a:pt x="533" y="124"/>
                    <a:pt x="533" y="128"/>
                    <a:pt x="531" y="130"/>
                  </a:cubicBezTo>
                  <a:cubicBezTo>
                    <a:pt x="529" y="132"/>
                    <a:pt x="524" y="137"/>
                    <a:pt x="520" y="137"/>
                  </a:cubicBezTo>
                  <a:cubicBezTo>
                    <a:pt x="517" y="137"/>
                    <a:pt x="511" y="136"/>
                    <a:pt x="508" y="138"/>
                  </a:cubicBezTo>
                  <a:cubicBezTo>
                    <a:pt x="506" y="140"/>
                    <a:pt x="500" y="148"/>
                    <a:pt x="494" y="147"/>
                  </a:cubicBezTo>
                  <a:cubicBezTo>
                    <a:pt x="488" y="146"/>
                    <a:pt x="482" y="142"/>
                    <a:pt x="477" y="142"/>
                  </a:cubicBezTo>
                  <a:cubicBezTo>
                    <a:pt x="472" y="143"/>
                    <a:pt x="469" y="150"/>
                    <a:pt x="469" y="153"/>
                  </a:cubicBezTo>
                  <a:cubicBezTo>
                    <a:pt x="470" y="156"/>
                    <a:pt x="475" y="160"/>
                    <a:pt x="475" y="162"/>
                  </a:cubicBezTo>
                  <a:cubicBezTo>
                    <a:pt x="475" y="164"/>
                    <a:pt x="469" y="166"/>
                    <a:pt x="465" y="168"/>
                  </a:cubicBezTo>
                  <a:cubicBezTo>
                    <a:pt x="461" y="170"/>
                    <a:pt x="456" y="183"/>
                    <a:pt x="444" y="184"/>
                  </a:cubicBezTo>
                  <a:cubicBezTo>
                    <a:pt x="432" y="185"/>
                    <a:pt x="410" y="183"/>
                    <a:pt x="398" y="191"/>
                  </a:cubicBezTo>
                  <a:cubicBezTo>
                    <a:pt x="385" y="198"/>
                    <a:pt x="386" y="197"/>
                    <a:pt x="384" y="197"/>
                  </a:cubicBezTo>
                  <a:cubicBezTo>
                    <a:pt x="382" y="196"/>
                    <a:pt x="379" y="193"/>
                    <a:pt x="377" y="193"/>
                  </a:cubicBezTo>
                  <a:cubicBezTo>
                    <a:pt x="374" y="193"/>
                    <a:pt x="373" y="195"/>
                    <a:pt x="366" y="193"/>
                  </a:cubicBezTo>
                  <a:cubicBezTo>
                    <a:pt x="360" y="190"/>
                    <a:pt x="355" y="190"/>
                    <a:pt x="351" y="188"/>
                  </a:cubicBezTo>
                  <a:cubicBezTo>
                    <a:pt x="348" y="186"/>
                    <a:pt x="344" y="182"/>
                    <a:pt x="341" y="181"/>
                  </a:cubicBezTo>
                  <a:cubicBezTo>
                    <a:pt x="338" y="180"/>
                    <a:pt x="324" y="178"/>
                    <a:pt x="322" y="178"/>
                  </a:cubicBezTo>
                  <a:cubicBezTo>
                    <a:pt x="320" y="178"/>
                    <a:pt x="307" y="180"/>
                    <a:pt x="300" y="180"/>
                  </a:cubicBezTo>
                  <a:cubicBezTo>
                    <a:pt x="293" y="180"/>
                    <a:pt x="281" y="180"/>
                    <a:pt x="279" y="178"/>
                  </a:cubicBezTo>
                  <a:cubicBezTo>
                    <a:pt x="277" y="175"/>
                    <a:pt x="275" y="172"/>
                    <a:pt x="271" y="166"/>
                  </a:cubicBezTo>
                  <a:cubicBezTo>
                    <a:pt x="268" y="159"/>
                    <a:pt x="259" y="155"/>
                    <a:pt x="258" y="153"/>
                  </a:cubicBezTo>
                  <a:cubicBezTo>
                    <a:pt x="257" y="152"/>
                    <a:pt x="249" y="144"/>
                    <a:pt x="244" y="143"/>
                  </a:cubicBezTo>
                  <a:cubicBezTo>
                    <a:pt x="238" y="142"/>
                    <a:pt x="227" y="143"/>
                    <a:pt x="222" y="141"/>
                  </a:cubicBezTo>
                  <a:cubicBezTo>
                    <a:pt x="216" y="138"/>
                    <a:pt x="212" y="137"/>
                    <a:pt x="214" y="134"/>
                  </a:cubicBezTo>
                  <a:cubicBezTo>
                    <a:pt x="216" y="130"/>
                    <a:pt x="217" y="128"/>
                    <a:pt x="217" y="126"/>
                  </a:cubicBezTo>
                  <a:cubicBezTo>
                    <a:pt x="216" y="124"/>
                    <a:pt x="215" y="123"/>
                    <a:pt x="216" y="121"/>
                  </a:cubicBezTo>
                  <a:cubicBezTo>
                    <a:pt x="216" y="120"/>
                    <a:pt x="219" y="119"/>
                    <a:pt x="216" y="116"/>
                  </a:cubicBezTo>
                  <a:cubicBezTo>
                    <a:pt x="214" y="113"/>
                    <a:pt x="212" y="108"/>
                    <a:pt x="210" y="104"/>
                  </a:cubicBezTo>
                  <a:cubicBezTo>
                    <a:pt x="208" y="99"/>
                    <a:pt x="205" y="96"/>
                    <a:pt x="199" y="94"/>
                  </a:cubicBezTo>
                  <a:cubicBezTo>
                    <a:pt x="194" y="93"/>
                    <a:pt x="183" y="89"/>
                    <a:pt x="181" y="82"/>
                  </a:cubicBezTo>
                  <a:cubicBezTo>
                    <a:pt x="178" y="76"/>
                    <a:pt x="178" y="74"/>
                    <a:pt x="178" y="74"/>
                  </a:cubicBezTo>
                  <a:cubicBezTo>
                    <a:pt x="178" y="74"/>
                    <a:pt x="178" y="74"/>
                    <a:pt x="178" y="74"/>
                  </a:cubicBezTo>
                  <a:cubicBezTo>
                    <a:pt x="178" y="74"/>
                    <a:pt x="178" y="74"/>
                    <a:pt x="178" y="74"/>
                  </a:cubicBezTo>
                  <a:cubicBezTo>
                    <a:pt x="177" y="75"/>
                    <a:pt x="175" y="75"/>
                    <a:pt x="173" y="75"/>
                  </a:cubicBezTo>
                  <a:cubicBezTo>
                    <a:pt x="172" y="75"/>
                    <a:pt x="171" y="75"/>
                    <a:pt x="171" y="74"/>
                  </a:cubicBezTo>
                  <a:cubicBezTo>
                    <a:pt x="168" y="78"/>
                    <a:pt x="168" y="78"/>
                    <a:pt x="168" y="78"/>
                  </a:cubicBezTo>
                  <a:cubicBezTo>
                    <a:pt x="167" y="79"/>
                    <a:pt x="166" y="85"/>
                    <a:pt x="163" y="87"/>
                  </a:cubicBezTo>
                  <a:cubicBezTo>
                    <a:pt x="160" y="88"/>
                    <a:pt x="155" y="87"/>
                    <a:pt x="153" y="91"/>
                  </a:cubicBezTo>
                  <a:cubicBezTo>
                    <a:pt x="151" y="96"/>
                    <a:pt x="151" y="100"/>
                    <a:pt x="153" y="102"/>
                  </a:cubicBezTo>
                  <a:cubicBezTo>
                    <a:pt x="156" y="104"/>
                    <a:pt x="155" y="106"/>
                    <a:pt x="152" y="108"/>
                  </a:cubicBezTo>
                  <a:cubicBezTo>
                    <a:pt x="150" y="110"/>
                    <a:pt x="145" y="113"/>
                    <a:pt x="143" y="113"/>
                  </a:cubicBezTo>
                  <a:cubicBezTo>
                    <a:pt x="142" y="113"/>
                    <a:pt x="142" y="111"/>
                    <a:pt x="139" y="111"/>
                  </a:cubicBezTo>
                  <a:cubicBezTo>
                    <a:pt x="136" y="111"/>
                    <a:pt x="134" y="113"/>
                    <a:pt x="131" y="111"/>
                  </a:cubicBezTo>
                  <a:cubicBezTo>
                    <a:pt x="127" y="109"/>
                    <a:pt x="124" y="105"/>
                    <a:pt x="122" y="106"/>
                  </a:cubicBezTo>
                  <a:cubicBezTo>
                    <a:pt x="121" y="107"/>
                    <a:pt x="120" y="116"/>
                    <a:pt x="118" y="119"/>
                  </a:cubicBezTo>
                  <a:cubicBezTo>
                    <a:pt x="116" y="122"/>
                    <a:pt x="112" y="130"/>
                    <a:pt x="112" y="132"/>
                  </a:cubicBezTo>
                  <a:cubicBezTo>
                    <a:pt x="113" y="135"/>
                    <a:pt x="117" y="137"/>
                    <a:pt x="117" y="138"/>
                  </a:cubicBezTo>
                  <a:cubicBezTo>
                    <a:pt x="117" y="139"/>
                    <a:pt x="111" y="142"/>
                    <a:pt x="108" y="141"/>
                  </a:cubicBezTo>
                  <a:cubicBezTo>
                    <a:pt x="105" y="140"/>
                    <a:pt x="103" y="138"/>
                    <a:pt x="101" y="138"/>
                  </a:cubicBezTo>
                  <a:cubicBezTo>
                    <a:pt x="99" y="138"/>
                    <a:pt x="82" y="142"/>
                    <a:pt x="82" y="143"/>
                  </a:cubicBezTo>
                  <a:cubicBezTo>
                    <a:pt x="81" y="143"/>
                    <a:pt x="83" y="144"/>
                    <a:pt x="84" y="145"/>
                  </a:cubicBezTo>
                  <a:cubicBezTo>
                    <a:pt x="86" y="146"/>
                    <a:pt x="86" y="153"/>
                    <a:pt x="87" y="156"/>
                  </a:cubicBezTo>
                  <a:cubicBezTo>
                    <a:pt x="87" y="160"/>
                    <a:pt x="95" y="169"/>
                    <a:pt x="94" y="171"/>
                  </a:cubicBezTo>
                  <a:cubicBezTo>
                    <a:pt x="92" y="172"/>
                    <a:pt x="85" y="177"/>
                    <a:pt x="84" y="181"/>
                  </a:cubicBezTo>
                  <a:cubicBezTo>
                    <a:pt x="84" y="185"/>
                    <a:pt x="85" y="189"/>
                    <a:pt x="84" y="189"/>
                  </a:cubicBezTo>
                  <a:cubicBezTo>
                    <a:pt x="83" y="190"/>
                    <a:pt x="75" y="192"/>
                    <a:pt x="73" y="194"/>
                  </a:cubicBezTo>
                  <a:cubicBezTo>
                    <a:pt x="71" y="195"/>
                    <a:pt x="64" y="199"/>
                    <a:pt x="63" y="200"/>
                  </a:cubicBezTo>
                  <a:cubicBezTo>
                    <a:pt x="61" y="202"/>
                    <a:pt x="59" y="203"/>
                    <a:pt x="58" y="203"/>
                  </a:cubicBezTo>
                  <a:cubicBezTo>
                    <a:pt x="56" y="203"/>
                    <a:pt x="46" y="203"/>
                    <a:pt x="43" y="206"/>
                  </a:cubicBezTo>
                  <a:cubicBezTo>
                    <a:pt x="40" y="209"/>
                    <a:pt x="39" y="213"/>
                    <a:pt x="38" y="213"/>
                  </a:cubicBezTo>
                  <a:cubicBezTo>
                    <a:pt x="36" y="213"/>
                    <a:pt x="36" y="212"/>
                    <a:pt x="34" y="213"/>
                  </a:cubicBezTo>
                  <a:cubicBezTo>
                    <a:pt x="33" y="214"/>
                    <a:pt x="30" y="216"/>
                    <a:pt x="30" y="215"/>
                  </a:cubicBezTo>
                  <a:cubicBezTo>
                    <a:pt x="29" y="215"/>
                    <a:pt x="29" y="211"/>
                    <a:pt x="27" y="212"/>
                  </a:cubicBezTo>
                  <a:cubicBezTo>
                    <a:pt x="25" y="213"/>
                    <a:pt x="24" y="213"/>
                    <a:pt x="22" y="213"/>
                  </a:cubicBezTo>
                  <a:cubicBezTo>
                    <a:pt x="19" y="213"/>
                    <a:pt x="19" y="213"/>
                    <a:pt x="17" y="214"/>
                  </a:cubicBezTo>
                  <a:cubicBezTo>
                    <a:pt x="15" y="215"/>
                    <a:pt x="10" y="219"/>
                    <a:pt x="8" y="220"/>
                  </a:cubicBezTo>
                  <a:cubicBezTo>
                    <a:pt x="6" y="221"/>
                    <a:pt x="7" y="223"/>
                    <a:pt x="6" y="226"/>
                  </a:cubicBezTo>
                  <a:cubicBezTo>
                    <a:pt x="4" y="228"/>
                    <a:pt x="0" y="233"/>
                    <a:pt x="1" y="236"/>
                  </a:cubicBezTo>
                  <a:cubicBezTo>
                    <a:pt x="3" y="238"/>
                    <a:pt x="8" y="242"/>
                    <a:pt x="11" y="242"/>
                  </a:cubicBezTo>
                  <a:cubicBezTo>
                    <a:pt x="14" y="242"/>
                    <a:pt x="16" y="240"/>
                    <a:pt x="16" y="243"/>
                  </a:cubicBezTo>
                  <a:cubicBezTo>
                    <a:pt x="16" y="247"/>
                    <a:pt x="17" y="250"/>
                    <a:pt x="19" y="253"/>
                  </a:cubicBezTo>
                  <a:cubicBezTo>
                    <a:pt x="20" y="256"/>
                    <a:pt x="22" y="258"/>
                    <a:pt x="21" y="259"/>
                  </a:cubicBezTo>
                  <a:cubicBezTo>
                    <a:pt x="20" y="261"/>
                    <a:pt x="17" y="263"/>
                    <a:pt x="19" y="264"/>
                  </a:cubicBezTo>
                  <a:cubicBezTo>
                    <a:pt x="21" y="265"/>
                    <a:pt x="31" y="270"/>
                    <a:pt x="31" y="273"/>
                  </a:cubicBezTo>
                  <a:cubicBezTo>
                    <a:pt x="31" y="276"/>
                    <a:pt x="33" y="281"/>
                    <a:pt x="36" y="283"/>
                  </a:cubicBezTo>
                  <a:cubicBezTo>
                    <a:pt x="38" y="284"/>
                    <a:pt x="46" y="287"/>
                    <a:pt x="51" y="290"/>
                  </a:cubicBezTo>
                  <a:cubicBezTo>
                    <a:pt x="51" y="290"/>
                    <a:pt x="51" y="290"/>
                    <a:pt x="51" y="290"/>
                  </a:cubicBezTo>
                  <a:cubicBezTo>
                    <a:pt x="52" y="289"/>
                    <a:pt x="53" y="288"/>
                    <a:pt x="54" y="288"/>
                  </a:cubicBezTo>
                  <a:cubicBezTo>
                    <a:pt x="60" y="288"/>
                    <a:pt x="57" y="288"/>
                    <a:pt x="60" y="286"/>
                  </a:cubicBezTo>
                  <a:cubicBezTo>
                    <a:pt x="63" y="284"/>
                    <a:pt x="66" y="281"/>
                    <a:pt x="72" y="282"/>
                  </a:cubicBezTo>
                  <a:cubicBezTo>
                    <a:pt x="78" y="283"/>
                    <a:pt x="79" y="285"/>
                    <a:pt x="82" y="288"/>
                  </a:cubicBezTo>
                  <a:cubicBezTo>
                    <a:pt x="85" y="291"/>
                    <a:pt x="84" y="290"/>
                    <a:pt x="85" y="295"/>
                  </a:cubicBezTo>
                  <a:cubicBezTo>
                    <a:pt x="85" y="299"/>
                    <a:pt x="80" y="300"/>
                    <a:pt x="78" y="302"/>
                  </a:cubicBezTo>
                  <a:cubicBezTo>
                    <a:pt x="76" y="303"/>
                    <a:pt x="77" y="306"/>
                    <a:pt x="75" y="309"/>
                  </a:cubicBezTo>
                  <a:cubicBezTo>
                    <a:pt x="73" y="312"/>
                    <a:pt x="68" y="310"/>
                    <a:pt x="67" y="314"/>
                  </a:cubicBezTo>
                  <a:cubicBezTo>
                    <a:pt x="67" y="317"/>
                    <a:pt x="71" y="319"/>
                    <a:pt x="75" y="322"/>
                  </a:cubicBezTo>
                  <a:cubicBezTo>
                    <a:pt x="78" y="325"/>
                    <a:pt x="76" y="326"/>
                    <a:pt x="76" y="329"/>
                  </a:cubicBezTo>
                  <a:cubicBezTo>
                    <a:pt x="76" y="331"/>
                    <a:pt x="70" y="333"/>
                    <a:pt x="67" y="332"/>
                  </a:cubicBezTo>
                  <a:cubicBezTo>
                    <a:pt x="64" y="330"/>
                    <a:pt x="61" y="330"/>
                    <a:pt x="60" y="332"/>
                  </a:cubicBezTo>
                  <a:cubicBezTo>
                    <a:pt x="60" y="333"/>
                    <a:pt x="62" y="334"/>
                    <a:pt x="65" y="337"/>
                  </a:cubicBezTo>
                  <a:cubicBezTo>
                    <a:pt x="68" y="341"/>
                    <a:pt x="66" y="343"/>
                    <a:pt x="66" y="345"/>
                  </a:cubicBezTo>
                  <a:cubicBezTo>
                    <a:pt x="67" y="348"/>
                    <a:pt x="68" y="345"/>
                    <a:pt x="73" y="348"/>
                  </a:cubicBezTo>
                  <a:cubicBezTo>
                    <a:pt x="77" y="351"/>
                    <a:pt x="74" y="351"/>
                    <a:pt x="78" y="352"/>
                  </a:cubicBezTo>
                  <a:cubicBezTo>
                    <a:pt x="81" y="354"/>
                    <a:pt x="80" y="353"/>
                    <a:pt x="84" y="356"/>
                  </a:cubicBezTo>
                  <a:cubicBezTo>
                    <a:pt x="88" y="360"/>
                    <a:pt x="93" y="363"/>
                    <a:pt x="96" y="365"/>
                  </a:cubicBezTo>
                  <a:cubicBezTo>
                    <a:pt x="98" y="366"/>
                    <a:pt x="99" y="365"/>
                    <a:pt x="99" y="362"/>
                  </a:cubicBezTo>
                  <a:cubicBezTo>
                    <a:pt x="99" y="360"/>
                    <a:pt x="102" y="360"/>
                    <a:pt x="105" y="360"/>
                  </a:cubicBezTo>
                  <a:cubicBezTo>
                    <a:pt x="109" y="360"/>
                    <a:pt x="110" y="364"/>
                    <a:pt x="112" y="367"/>
                  </a:cubicBezTo>
                  <a:cubicBezTo>
                    <a:pt x="115" y="369"/>
                    <a:pt x="118" y="371"/>
                    <a:pt x="122" y="375"/>
                  </a:cubicBezTo>
                  <a:cubicBezTo>
                    <a:pt x="125" y="378"/>
                    <a:pt x="125" y="378"/>
                    <a:pt x="128" y="378"/>
                  </a:cubicBezTo>
                  <a:cubicBezTo>
                    <a:pt x="131" y="378"/>
                    <a:pt x="131" y="379"/>
                    <a:pt x="134" y="382"/>
                  </a:cubicBezTo>
                  <a:cubicBezTo>
                    <a:pt x="136" y="386"/>
                    <a:pt x="142" y="387"/>
                    <a:pt x="142" y="387"/>
                  </a:cubicBezTo>
                  <a:cubicBezTo>
                    <a:pt x="142" y="387"/>
                    <a:pt x="144" y="388"/>
                    <a:pt x="146" y="391"/>
                  </a:cubicBezTo>
                  <a:cubicBezTo>
                    <a:pt x="148" y="394"/>
                    <a:pt x="151" y="390"/>
                    <a:pt x="152" y="390"/>
                  </a:cubicBezTo>
                  <a:cubicBezTo>
                    <a:pt x="153" y="390"/>
                    <a:pt x="156" y="392"/>
                    <a:pt x="158" y="394"/>
                  </a:cubicBezTo>
                  <a:cubicBezTo>
                    <a:pt x="160" y="396"/>
                    <a:pt x="161" y="394"/>
                    <a:pt x="163" y="393"/>
                  </a:cubicBezTo>
                  <a:cubicBezTo>
                    <a:pt x="164" y="393"/>
                    <a:pt x="164" y="393"/>
                    <a:pt x="167" y="395"/>
                  </a:cubicBezTo>
                  <a:cubicBezTo>
                    <a:pt x="169" y="398"/>
                    <a:pt x="177" y="397"/>
                    <a:pt x="180" y="397"/>
                  </a:cubicBezTo>
                  <a:cubicBezTo>
                    <a:pt x="183" y="397"/>
                    <a:pt x="186" y="395"/>
                    <a:pt x="189" y="394"/>
                  </a:cubicBezTo>
                  <a:cubicBezTo>
                    <a:pt x="192" y="394"/>
                    <a:pt x="189" y="403"/>
                    <a:pt x="190" y="401"/>
                  </a:cubicBezTo>
                  <a:cubicBezTo>
                    <a:pt x="192" y="398"/>
                    <a:pt x="200" y="391"/>
                    <a:pt x="201" y="391"/>
                  </a:cubicBezTo>
                  <a:cubicBezTo>
                    <a:pt x="203" y="390"/>
                    <a:pt x="204" y="390"/>
                    <a:pt x="207" y="391"/>
                  </a:cubicBezTo>
                  <a:cubicBezTo>
                    <a:pt x="210" y="393"/>
                    <a:pt x="211" y="395"/>
                    <a:pt x="213" y="396"/>
                  </a:cubicBezTo>
                  <a:cubicBezTo>
                    <a:pt x="216" y="396"/>
                    <a:pt x="221" y="394"/>
                    <a:pt x="223" y="395"/>
                  </a:cubicBezTo>
                  <a:cubicBezTo>
                    <a:pt x="226" y="396"/>
                    <a:pt x="229" y="395"/>
                    <a:pt x="231" y="395"/>
                  </a:cubicBezTo>
                  <a:cubicBezTo>
                    <a:pt x="233" y="395"/>
                    <a:pt x="236" y="391"/>
                    <a:pt x="238" y="389"/>
                  </a:cubicBezTo>
                  <a:cubicBezTo>
                    <a:pt x="240" y="387"/>
                    <a:pt x="241" y="384"/>
                    <a:pt x="245" y="384"/>
                  </a:cubicBezTo>
                  <a:cubicBezTo>
                    <a:pt x="249" y="384"/>
                    <a:pt x="254" y="376"/>
                    <a:pt x="255" y="375"/>
                  </a:cubicBezTo>
                  <a:cubicBezTo>
                    <a:pt x="257" y="375"/>
                    <a:pt x="261" y="377"/>
                    <a:pt x="264" y="379"/>
                  </a:cubicBezTo>
                  <a:cubicBezTo>
                    <a:pt x="267" y="381"/>
                    <a:pt x="271" y="375"/>
                    <a:pt x="273" y="375"/>
                  </a:cubicBezTo>
                  <a:cubicBezTo>
                    <a:pt x="274" y="375"/>
                    <a:pt x="275" y="377"/>
                    <a:pt x="279" y="380"/>
                  </a:cubicBezTo>
                  <a:cubicBezTo>
                    <a:pt x="282" y="383"/>
                    <a:pt x="278" y="387"/>
                    <a:pt x="277" y="388"/>
                  </a:cubicBezTo>
                  <a:cubicBezTo>
                    <a:pt x="275" y="390"/>
                    <a:pt x="284" y="391"/>
                    <a:pt x="286" y="391"/>
                  </a:cubicBezTo>
                  <a:cubicBezTo>
                    <a:pt x="289" y="391"/>
                    <a:pt x="290" y="389"/>
                    <a:pt x="292" y="388"/>
                  </a:cubicBezTo>
                  <a:cubicBezTo>
                    <a:pt x="295" y="387"/>
                    <a:pt x="298" y="396"/>
                    <a:pt x="299" y="400"/>
                  </a:cubicBezTo>
                  <a:cubicBezTo>
                    <a:pt x="301" y="403"/>
                    <a:pt x="301" y="401"/>
                    <a:pt x="304" y="401"/>
                  </a:cubicBezTo>
                  <a:cubicBezTo>
                    <a:pt x="306" y="401"/>
                    <a:pt x="306" y="402"/>
                    <a:pt x="306" y="404"/>
                  </a:cubicBezTo>
                  <a:cubicBezTo>
                    <a:pt x="306" y="406"/>
                    <a:pt x="304" y="406"/>
                    <a:pt x="304" y="409"/>
                  </a:cubicBezTo>
                  <a:cubicBezTo>
                    <a:pt x="303" y="411"/>
                    <a:pt x="306" y="411"/>
                    <a:pt x="305" y="415"/>
                  </a:cubicBezTo>
                  <a:cubicBezTo>
                    <a:pt x="304" y="419"/>
                    <a:pt x="305" y="422"/>
                    <a:pt x="303" y="425"/>
                  </a:cubicBezTo>
                  <a:cubicBezTo>
                    <a:pt x="301" y="428"/>
                    <a:pt x="300" y="428"/>
                    <a:pt x="297" y="431"/>
                  </a:cubicBezTo>
                  <a:cubicBezTo>
                    <a:pt x="294" y="435"/>
                    <a:pt x="293" y="435"/>
                    <a:pt x="291" y="438"/>
                  </a:cubicBezTo>
                  <a:cubicBezTo>
                    <a:pt x="289" y="440"/>
                    <a:pt x="291" y="441"/>
                    <a:pt x="291" y="443"/>
                  </a:cubicBezTo>
                  <a:cubicBezTo>
                    <a:pt x="291" y="445"/>
                    <a:pt x="291" y="446"/>
                    <a:pt x="289" y="449"/>
                  </a:cubicBezTo>
                  <a:cubicBezTo>
                    <a:pt x="288" y="453"/>
                    <a:pt x="293" y="449"/>
                    <a:pt x="296" y="449"/>
                  </a:cubicBezTo>
                  <a:cubicBezTo>
                    <a:pt x="299" y="449"/>
                    <a:pt x="304" y="448"/>
                    <a:pt x="308" y="448"/>
                  </a:cubicBezTo>
                  <a:cubicBezTo>
                    <a:pt x="312" y="449"/>
                    <a:pt x="307" y="450"/>
                    <a:pt x="305" y="452"/>
                  </a:cubicBezTo>
                  <a:cubicBezTo>
                    <a:pt x="303" y="454"/>
                    <a:pt x="306" y="458"/>
                    <a:pt x="307" y="460"/>
                  </a:cubicBezTo>
                  <a:cubicBezTo>
                    <a:pt x="308" y="462"/>
                    <a:pt x="311" y="462"/>
                    <a:pt x="314" y="462"/>
                  </a:cubicBezTo>
                  <a:cubicBezTo>
                    <a:pt x="318" y="462"/>
                    <a:pt x="312" y="473"/>
                    <a:pt x="313" y="474"/>
                  </a:cubicBezTo>
                  <a:cubicBezTo>
                    <a:pt x="313" y="475"/>
                    <a:pt x="315" y="475"/>
                    <a:pt x="320" y="477"/>
                  </a:cubicBezTo>
                  <a:cubicBezTo>
                    <a:pt x="326" y="478"/>
                    <a:pt x="320" y="477"/>
                    <a:pt x="322" y="481"/>
                  </a:cubicBezTo>
                  <a:cubicBezTo>
                    <a:pt x="323" y="485"/>
                    <a:pt x="325" y="483"/>
                    <a:pt x="328" y="483"/>
                  </a:cubicBezTo>
                  <a:cubicBezTo>
                    <a:pt x="331" y="483"/>
                    <a:pt x="331" y="482"/>
                    <a:pt x="334" y="482"/>
                  </a:cubicBezTo>
                  <a:cubicBezTo>
                    <a:pt x="338" y="482"/>
                    <a:pt x="335" y="485"/>
                    <a:pt x="342" y="488"/>
                  </a:cubicBezTo>
                  <a:cubicBezTo>
                    <a:pt x="349" y="490"/>
                    <a:pt x="345" y="486"/>
                    <a:pt x="345" y="481"/>
                  </a:cubicBezTo>
                  <a:cubicBezTo>
                    <a:pt x="345" y="475"/>
                    <a:pt x="343" y="476"/>
                    <a:pt x="342" y="472"/>
                  </a:cubicBezTo>
                  <a:cubicBezTo>
                    <a:pt x="341" y="469"/>
                    <a:pt x="344" y="470"/>
                    <a:pt x="346" y="470"/>
                  </a:cubicBezTo>
                  <a:cubicBezTo>
                    <a:pt x="348" y="470"/>
                    <a:pt x="350" y="469"/>
                    <a:pt x="353" y="467"/>
                  </a:cubicBezTo>
                  <a:cubicBezTo>
                    <a:pt x="356" y="466"/>
                    <a:pt x="355" y="468"/>
                    <a:pt x="357" y="469"/>
                  </a:cubicBezTo>
                  <a:cubicBezTo>
                    <a:pt x="359" y="470"/>
                    <a:pt x="362" y="466"/>
                    <a:pt x="362" y="468"/>
                  </a:cubicBezTo>
                  <a:cubicBezTo>
                    <a:pt x="362" y="469"/>
                    <a:pt x="366" y="468"/>
                    <a:pt x="367" y="466"/>
                  </a:cubicBezTo>
                  <a:cubicBezTo>
                    <a:pt x="369" y="465"/>
                    <a:pt x="369" y="468"/>
                    <a:pt x="371" y="470"/>
                  </a:cubicBezTo>
                  <a:cubicBezTo>
                    <a:pt x="372" y="472"/>
                    <a:pt x="374" y="470"/>
                    <a:pt x="375" y="467"/>
                  </a:cubicBezTo>
                  <a:cubicBezTo>
                    <a:pt x="377" y="465"/>
                    <a:pt x="377" y="466"/>
                    <a:pt x="380" y="466"/>
                  </a:cubicBezTo>
                  <a:cubicBezTo>
                    <a:pt x="383" y="466"/>
                    <a:pt x="383" y="460"/>
                    <a:pt x="386" y="458"/>
                  </a:cubicBezTo>
                  <a:cubicBezTo>
                    <a:pt x="389" y="456"/>
                    <a:pt x="391" y="458"/>
                    <a:pt x="394" y="461"/>
                  </a:cubicBezTo>
                  <a:cubicBezTo>
                    <a:pt x="397" y="463"/>
                    <a:pt x="404" y="464"/>
                    <a:pt x="407" y="465"/>
                  </a:cubicBezTo>
                  <a:cubicBezTo>
                    <a:pt x="410" y="466"/>
                    <a:pt x="408" y="468"/>
                    <a:pt x="405" y="470"/>
                  </a:cubicBezTo>
                  <a:cubicBezTo>
                    <a:pt x="403" y="472"/>
                    <a:pt x="407" y="473"/>
                    <a:pt x="412" y="478"/>
                  </a:cubicBezTo>
                  <a:cubicBezTo>
                    <a:pt x="415" y="480"/>
                    <a:pt x="419" y="482"/>
                    <a:pt x="422" y="483"/>
                  </a:cubicBezTo>
                  <a:cubicBezTo>
                    <a:pt x="422" y="483"/>
                    <a:pt x="422" y="483"/>
                    <a:pt x="422" y="483"/>
                  </a:cubicBezTo>
                  <a:cubicBezTo>
                    <a:pt x="423" y="483"/>
                    <a:pt x="424" y="482"/>
                    <a:pt x="424" y="482"/>
                  </a:cubicBezTo>
                  <a:cubicBezTo>
                    <a:pt x="428" y="481"/>
                    <a:pt x="430" y="482"/>
                    <a:pt x="431" y="480"/>
                  </a:cubicBezTo>
                  <a:cubicBezTo>
                    <a:pt x="433" y="479"/>
                    <a:pt x="431" y="476"/>
                    <a:pt x="434" y="479"/>
                  </a:cubicBezTo>
                  <a:cubicBezTo>
                    <a:pt x="436" y="481"/>
                    <a:pt x="436" y="483"/>
                    <a:pt x="439" y="483"/>
                  </a:cubicBezTo>
                  <a:cubicBezTo>
                    <a:pt x="442" y="484"/>
                    <a:pt x="444" y="482"/>
                    <a:pt x="445" y="483"/>
                  </a:cubicBezTo>
                  <a:cubicBezTo>
                    <a:pt x="447" y="484"/>
                    <a:pt x="449" y="484"/>
                    <a:pt x="447" y="487"/>
                  </a:cubicBezTo>
                  <a:cubicBezTo>
                    <a:pt x="446" y="489"/>
                    <a:pt x="444" y="490"/>
                    <a:pt x="446" y="493"/>
                  </a:cubicBezTo>
                  <a:cubicBezTo>
                    <a:pt x="448" y="495"/>
                    <a:pt x="450" y="501"/>
                    <a:pt x="452" y="500"/>
                  </a:cubicBezTo>
                  <a:cubicBezTo>
                    <a:pt x="454" y="499"/>
                    <a:pt x="459" y="498"/>
                    <a:pt x="457" y="496"/>
                  </a:cubicBezTo>
                  <a:cubicBezTo>
                    <a:pt x="456" y="495"/>
                    <a:pt x="452" y="493"/>
                    <a:pt x="453" y="491"/>
                  </a:cubicBezTo>
                  <a:cubicBezTo>
                    <a:pt x="455" y="488"/>
                    <a:pt x="456" y="486"/>
                    <a:pt x="460" y="484"/>
                  </a:cubicBezTo>
                  <a:cubicBezTo>
                    <a:pt x="463" y="482"/>
                    <a:pt x="471" y="481"/>
                    <a:pt x="473" y="479"/>
                  </a:cubicBezTo>
                  <a:cubicBezTo>
                    <a:pt x="475" y="477"/>
                    <a:pt x="476" y="478"/>
                    <a:pt x="478" y="479"/>
                  </a:cubicBezTo>
                  <a:cubicBezTo>
                    <a:pt x="479" y="479"/>
                    <a:pt x="480" y="478"/>
                    <a:pt x="481" y="477"/>
                  </a:cubicBezTo>
                  <a:cubicBezTo>
                    <a:pt x="483" y="477"/>
                    <a:pt x="487" y="479"/>
                    <a:pt x="488" y="476"/>
                  </a:cubicBezTo>
                  <a:cubicBezTo>
                    <a:pt x="489" y="474"/>
                    <a:pt x="491" y="473"/>
                    <a:pt x="492" y="473"/>
                  </a:cubicBezTo>
                  <a:cubicBezTo>
                    <a:pt x="494" y="473"/>
                    <a:pt x="496" y="473"/>
                    <a:pt x="495" y="472"/>
                  </a:cubicBezTo>
                  <a:cubicBezTo>
                    <a:pt x="495" y="470"/>
                    <a:pt x="494" y="466"/>
                    <a:pt x="496" y="468"/>
                  </a:cubicBezTo>
                  <a:cubicBezTo>
                    <a:pt x="497" y="469"/>
                    <a:pt x="497" y="470"/>
                    <a:pt x="500" y="470"/>
                  </a:cubicBezTo>
                  <a:cubicBezTo>
                    <a:pt x="503" y="470"/>
                    <a:pt x="504" y="468"/>
                    <a:pt x="507" y="467"/>
                  </a:cubicBezTo>
                  <a:cubicBezTo>
                    <a:pt x="510" y="466"/>
                    <a:pt x="509" y="467"/>
                    <a:pt x="513" y="467"/>
                  </a:cubicBezTo>
                  <a:cubicBezTo>
                    <a:pt x="517" y="467"/>
                    <a:pt x="519" y="467"/>
                    <a:pt x="522" y="467"/>
                  </a:cubicBezTo>
                  <a:cubicBezTo>
                    <a:pt x="525" y="467"/>
                    <a:pt x="525" y="466"/>
                    <a:pt x="527" y="465"/>
                  </a:cubicBezTo>
                  <a:cubicBezTo>
                    <a:pt x="529" y="464"/>
                    <a:pt x="530" y="464"/>
                    <a:pt x="532" y="464"/>
                  </a:cubicBezTo>
                  <a:cubicBezTo>
                    <a:pt x="533" y="463"/>
                    <a:pt x="533" y="462"/>
                    <a:pt x="534" y="461"/>
                  </a:cubicBezTo>
                  <a:cubicBezTo>
                    <a:pt x="535" y="459"/>
                    <a:pt x="538" y="457"/>
                    <a:pt x="538" y="456"/>
                  </a:cubicBezTo>
                  <a:cubicBezTo>
                    <a:pt x="538" y="455"/>
                    <a:pt x="539" y="455"/>
                    <a:pt x="538" y="455"/>
                  </a:cubicBezTo>
                  <a:cubicBezTo>
                    <a:pt x="539" y="455"/>
                    <a:pt x="539" y="455"/>
                    <a:pt x="542" y="454"/>
                  </a:cubicBezTo>
                  <a:cubicBezTo>
                    <a:pt x="548" y="452"/>
                    <a:pt x="548" y="451"/>
                    <a:pt x="550" y="449"/>
                  </a:cubicBezTo>
                  <a:cubicBezTo>
                    <a:pt x="552" y="448"/>
                    <a:pt x="553" y="446"/>
                    <a:pt x="553" y="445"/>
                  </a:cubicBezTo>
                  <a:cubicBezTo>
                    <a:pt x="552" y="444"/>
                    <a:pt x="555" y="443"/>
                    <a:pt x="559" y="442"/>
                  </a:cubicBezTo>
                  <a:cubicBezTo>
                    <a:pt x="562" y="441"/>
                    <a:pt x="562" y="440"/>
                    <a:pt x="563" y="439"/>
                  </a:cubicBezTo>
                  <a:cubicBezTo>
                    <a:pt x="564" y="437"/>
                    <a:pt x="567" y="435"/>
                    <a:pt x="568" y="433"/>
                  </a:cubicBezTo>
                  <a:cubicBezTo>
                    <a:pt x="569" y="432"/>
                    <a:pt x="572" y="430"/>
                    <a:pt x="572" y="427"/>
                  </a:cubicBezTo>
                  <a:cubicBezTo>
                    <a:pt x="572" y="425"/>
                    <a:pt x="574" y="424"/>
                    <a:pt x="571" y="423"/>
                  </a:cubicBezTo>
                  <a:cubicBezTo>
                    <a:pt x="568" y="422"/>
                    <a:pt x="567" y="421"/>
                    <a:pt x="569" y="421"/>
                  </a:cubicBezTo>
                  <a:cubicBezTo>
                    <a:pt x="571" y="421"/>
                    <a:pt x="576" y="421"/>
                    <a:pt x="576" y="418"/>
                  </a:cubicBezTo>
                  <a:cubicBezTo>
                    <a:pt x="575" y="415"/>
                    <a:pt x="572" y="415"/>
                    <a:pt x="572" y="414"/>
                  </a:cubicBezTo>
                  <a:cubicBezTo>
                    <a:pt x="573" y="412"/>
                    <a:pt x="576" y="413"/>
                    <a:pt x="578" y="412"/>
                  </a:cubicBezTo>
                  <a:cubicBezTo>
                    <a:pt x="580" y="412"/>
                    <a:pt x="587" y="402"/>
                    <a:pt x="587" y="399"/>
                  </a:cubicBezTo>
                  <a:cubicBezTo>
                    <a:pt x="587" y="396"/>
                    <a:pt x="584" y="396"/>
                    <a:pt x="588" y="395"/>
                  </a:cubicBezTo>
                  <a:cubicBezTo>
                    <a:pt x="592" y="393"/>
                    <a:pt x="596" y="392"/>
                    <a:pt x="597" y="389"/>
                  </a:cubicBezTo>
                  <a:cubicBezTo>
                    <a:pt x="597" y="386"/>
                    <a:pt x="597" y="388"/>
                    <a:pt x="595" y="386"/>
                  </a:cubicBezTo>
                  <a:cubicBezTo>
                    <a:pt x="594" y="383"/>
                    <a:pt x="596" y="384"/>
                    <a:pt x="597" y="384"/>
                  </a:cubicBezTo>
                  <a:cubicBezTo>
                    <a:pt x="599" y="383"/>
                    <a:pt x="599" y="384"/>
                    <a:pt x="599" y="381"/>
                  </a:cubicBezTo>
                  <a:cubicBezTo>
                    <a:pt x="598" y="377"/>
                    <a:pt x="597" y="376"/>
                    <a:pt x="599" y="377"/>
                  </a:cubicBezTo>
                  <a:cubicBezTo>
                    <a:pt x="600" y="378"/>
                    <a:pt x="601" y="380"/>
                    <a:pt x="602" y="379"/>
                  </a:cubicBezTo>
                  <a:cubicBezTo>
                    <a:pt x="602" y="378"/>
                    <a:pt x="607" y="377"/>
                    <a:pt x="604" y="375"/>
                  </a:cubicBezTo>
                  <a:cubicBezTo>
                    <a:pt x="601" y="372"/>
                    <a:pt x="599" y="373"/>
                    <a:pt x="601" y="371"/>
                  </a:cubicBezTo>
                  <a:cubicBezTo>
                    <a:pt x="603" y="370"/>
                    <a:pt x="609" y="366"/>
                    <a:pt x="607" y="366"/>
                  </a:cubicBezTo>
                  <a:cubicBezTo>
                    <a:pt x="605" y="367"/>
                    <a:pt x="603" y="369"/>
                    <a:pt x="600" y="367"/>
                  </a:cubicBezTo>
                  <a:cubicBezTo>
                    <a:pt x="597" y="365"/>
                    <a:pt x="596" y="362"/>
                    <a:pt x="594" y="363"/>
                  </a:cubicBezTo>
                  <a:cubicBezTo>
                    <a:pt x="592" y="363"/>
                    <a:pt x="592" y="365"/>
                    <a:pt x="590" y="365"/>
                  </a:cubicBezTo>
                  <a:cubicBezTo>
                    <a:pt x="587" y="366"/>
                    <a:pt x="586" y="363"/>
                    <a:pt x="583" y="363"/>
                  </a:cubicBezTo>
                  <a:cubicBezTo>
                    <a:pt x="580" y="363"/>
                    <a:pt x="584" y="363"/>
                    <a:pt x="587" y="362"/>
                  </a:cubicBezTo>
                  <a:cubicBezTo>
                    <a:pt x="589" y="361"/>
                    <a:pt x="592" y="358"/>
                    <a:pt x="596" y="356"/>
                  </a:cubicBezTo>
                  <a:cubicBezTo>
                    <a:pt x="599" y="354"/>
                    <a:pt x="603" y="355"/>
                    <a:pt x="601" y="352"/>
                  </a:cubicBezTo>
                  <a:cubicBezTo>
                    <a:pt x="600" y="349"/>
                    <a:pt x="601" y="350"/>
                    <a:pt x="597" y="348"/>
                  </a:cubicBezTo>
                  <a:cubicBezTo>
                    <a:pt x="593" y="345"/>
                    <a:pt x="594" y="346"/>
                    <a:pt x="591" y="343"/>
                  </a:cubicBezTo>
                  <a:cubicBezTo>
                    <a:pt x="588" y="340"/>
                    <a:pt x="588" y="339"/>
                    <a:pt x="585" y="339"/>
                  </a:cubicBezTo>
                  <a:cubicBezTo>
                    <a:pt x="582" y="339"/>
                    <a:pt x="581" y="340"/>
                    <a:pt x="578" y="338"/>
                  </a:cubicBezTo>
                  <a:cubicBezTo>
                    <a:pt x="575" y="336"/>
                    <a:pt x="574" y="333"/>
                    <a:pt x="576" y="334"/>
                  </a:cubicBezTo>
                  <a:cubicBezTo>
                    <a:pt x="579" y="336"/>
                    <a:pt x="580" y="339"/>
                    <a:pt x="583" y="338"/>
                  </a:cubicBezTo>
                  <a:cubicBezTo>
                    <a:pt x="586" y="338"/>
                    <a:pt x="589" y="337"/>
                    <a:pt x="592" y="339"/>
                  </a:cubicBezTo>
                  <a:cubicBezTo>
                    <a:pt x="595" y="341"/>
                    <a:pt x="596" y="342"/>
                    <a:pt x="598" y="342"/>
                  </a:cubicBezTo>
                  <a:cubicBezTo>
                    <a:pt x="600" y="342"/>
                    <a:pt x="604" y="343"/>
                    <a:pt x="602" y="341"/>
                  </a:cubicBezTo>
                  <a:cubicBezTo>
                    <a:pt x="600" y="338"/>
                    <a:pt x="598" y="336"/>
                    <a:pt x="594" y="333"/>
                  </a:cubicBezTo>
                  <a:cubicBezTo>
                    <a:pt x="590" y="330"/>
                    <a:pt x="589" y="329"/>
                    <a:pt x="589" y="327"/>
                  </a:cubicBezTo>
                  <a:cubicBezTo>
                    <a:pt x="588" y="325"/>
                    <a:pt x="587" y="318"/>
                    <a:pt x="584" y="313"/>
                  </a:cubicBezTo>
                  <a:cubicBezTo>
                    <a:pt x="582" y="308"/>
                    <a:pt x="585" y="307"/>
                    <a:pt x="579" y="305"/>
                  </a:cubicBezTo>
                  <a:cubicBezTo>
                    <a:pt x="573" y="302"/>
                    <a:pt x="567" y="301"/>
                    <a:pt x="569" y="297"/>
                  </a:cubicBezTo>
                  <a:cubicBezTo>
                    <a:pt x="570" y="293"/>
                    <a:pt x="575" y="288"/>
                    <a:pt x="578" y="285"/>
                  </a:cubicBezTo>
                  <a:cubicBezTo>
                    <a:pt x="580" y="282"/>
                    <a:pt x="581" y="281"/>
                    <a:pt x="580" y="280"/>
                  </a:cubicBezTo>
                  <a:cubicBezTo>
                    <a:pt x="578" y="279"/>
                    <a:pt x="577" y="278"/>
                    <a:pt x="582" y="278"/>
                  </a:cubicBezTo>
                  <a:cubicBezTo>
                    <a:pt x="586" y="279"/>
                    <a:pt x="588" y="279"/>
                    <a:pt x="588" y="277"/>
                  </a:cubicBezTo>
                  <a:cubicBezTo>
                    <a:pt x="588" y="276"/>
                    <a:pt x="585" y="275"/>
                    <a:pt x="588" y="273"/>
                  </a:cubicBezTo>
                  <a:cubicBezTo>
                    <a:pt x="591" y="272"/>
                    <a:pt x="591" y="272"/>
                    <a:pt x="595" y="270"/>
                  </a:cubicBezTo>
                  <a:cubicBezTo>
                    <a:pt x="598" y="269"/>
                    <a:pt x="607" y="266"/>
                    <a:pt x="607" y="267"/>
                  </a:cubicBezTo>
                  <a:cubicBezTo>
                    <a:pt x="606" y="268"/>
                    <a:pt x="606" y="270"/>
                    <a:pt x="608" y="269"/>
                  </a:cubicBezTo>
                  <a:cubicBezTo>
                    <a:pt x="611" y="267"/>
                    <a:pt x="613" y="266"/>
                    <a:pt x="613" y="264"/>
                  </a:cubicBezTo>
                  <a:cubicBezTo>
                    <a:pt x="612" y="262"/>
                    <a:pt x="610" y="259"/>
                    <a:pt x="607" y="259"/>
                  </a:cubicBezTo>
                  <a:cubicBezTo>
                    <a:pt x="605" y="259"/>
                    <a:pt x="600" y="260"/>
                    <a:pt x="597" y="258"/>
                  </a:cubicBezTo>
                  <a:cubicBezTo>
                    <a:pt x="593" y="255"/>
                    <a:pt x="592" y="254"/>
                    <a:pt x="588" y="255"/>
                  </a:cubicBezTo>
                  <a:cubicBezTo>
                    <a:pt x="585" y="257"/>
                    <a:pt x="580" y="262"/>
                    <a:pt x="575" y="263"/>
                  </a:cubicBezTo>
                  <a:cubicBezTo>
                    <a:pt x="571" y="264"/>
                    <a:pt x="567" y="264"/>
                    <a:pt x="566" y="262"/>
                  </a:cubicBezTo>
                  <a:cubicBezTo>
                    <a:pt x="565" y="260"/>
                    <a:pt x="567" y="255"/>
                    <a:pt x="567" y="253"/>
                  </a:cubicBezTo>
                  <a:cubicBezTo>
                    <a:pt x="566" y="251"/>
                    <a:pt x="563" y="250"/>
                    <a:pt x="558" y="250"/>
                  </a:cubicBezTo>
                  <a:cubicBezTo>
                    <a:pt x="554" y="250"/>
                    <a:pt x="547" y="245"/>
                    <a:pt x="547" y="241"/>
                  </a:cubicBezTo>
                  <a:cubicBezTo>
                    <a:pt x="547" y="237"/>
                    <a:pt x="551" y="233"/>
                    <a:pt x="554" y="234"/>
                  </a:cubicBezTo>
                  <a:cubicBezTo>
                    <a:pt x="556" y="235"/>
                    <a:pt x="557" y="235"/>
                    <a:pt x="561" y="234"/>
                  </a:cubicBezTo>
                  <a:cubicBezTo>
                    <a:pt x="564" y="233"/>
                    <a:pt x="565" y="233"/>
                    <a:pt x="569" y="230"/>
                  </a:cubicBezTo>
                  <a:cubicBezTo>
                    <a:pt x="572" y="227"/>
                    <a:pt x="575" y="223"/>
                    <a:pt x="579" y="221"/>
                  </a:cubicBezTo>
                  <a:cubicBezTo>
                    <a:pt x="582" y="220"/>
                    <a:pt x="587" y="212"/>
                    <a:pt x="590" y="210"/>
                  </a:cubicBezTo>
                  <a:cubicBezTo>
                    <a:pt x="593" y="209"/>
                    <a:pt x="594" y="207"/>
                    <a:pt x="599" y="208"/>
                  </a:cubicBezTo>
                  <a:cubicBezTo>
                    <a:pt x="604" y="210"/>
                    <a:pt x="609" y="210"/>
                    <a:pt x="607" y="213"/>
                  </a:cubicBezTo>
                  <a:cubicBezTo>
                    <a:pt x="606" y="216"/>
                    <a:pt x="603" y="223"/>
                    <a:pt x="600" y="223"/>
                  </a:cubicBezTo>
                  <a:cubicBezTo>
                    <a:pt x="598" y="224"/>
                    <a:pt x="593" y="229"/>
                    <a:pt x="596" y="229"/>
                  </a:cubicBezTo>
                  <a:cubicBezTo>
                    <a:pt x="599" y="229"/>
                    <a:pt x="600" y="230"/>
                    <a:pt x="602" y="230"/>
                  </a:cubicBezTo>
                  <a:cubicBezTo>
                    <a:pt x="604" y="230"/>
                    <a:pt x="602" y="230"/>
                    <a:pt x="601" y="231"/>
                  </a:cubicBezTo>
                  <a:cubicBezTo>
                    <a:pt x="600" y="232"/>
                    <a:pt x="596" y="237"/>
                    <a:pt x="595" y="238"/>
                  </a:cubicBezTo>
                  <a:cubicBezTo>
                    <a:pt x="594" y="239"/>
                    <a:pt x="595" y="240"/>
                    <a:pt x="596" y="239"/>
                  </a:cubicBezTo>
                  <a:cubicBezTo>
                    <a:pt x="598" y="238"/>
                    <a:pt x="601" y="236"/>
                    <a:pt x="603" y="234"/>
                  </a:cubicBezTo>
                  <a:cubicBezTo>
                    <a:pt x="606" y="233"/>
                    <a:pt x="610" y="229"/>
                    <a:pt x="614" y="227"/>
                  </a:cubicBezTo>
                  <a:cubicBezTo>
                    <a:pt x="618" y="225"/>
                    <a:pt x="625" y="222"/>
                    <a:pt x="632" y="224"/>
                  </a:cubicBezTo>
                  <a:cubicBezTo>
                    <a:pt x="632" y="224"/>
                    <a:pt x="632" y="224"/>
                    <a:pt x="633" y="224"/>
                  </a:cubicBezTo>
                  <a:cubicBezTo>
                    <a:pt x="633" y="224"/>
                    <a:pt x="633" y="224"/>
                    <a:pt x="633" y="224"/>
                  </a:cubicBezTo>
                  <a:cubicBezTo>
                    <a:pt x="636" y="215"/>
                    <a:pt x="651" y="211"/>
                    <a:pt x="654" y="209"/>
                  </a:cubicBezTo>
                  <a:cubicBezTo>
                    <a:pt x="657" y="206"/>
                    <a:pt x="664" y="196"/>
                    <a:pt x="665" y="196"/>
                  </a:cubicBezTo>
                  <a:cubicBezTo>
                    <a:pt x="666" y="196"/>
                    <a:pt x="668" y="195"/>
                    <a:pt x="673" y="198"/>
                  </a:cubicBezTo>
                  <a:cubicBezTo>
                    <a:pt x="677" y="202"/>
                    <a:pt x="683" y="199"/>
                    <a:pt x="685" y="198"/>
                  </a:cubicBezTo>
                  <a:cubicBezTo>
                    <a:pt x="686" y="198"/>
                    <a:pt x="685" y="194"/>
                    <a:pt x="684" y="192"/>
                  </a:cubicBezTo>
                  <a:cubicBezTo>
                    <a:pt x="682" y="189"/>
                    <a:pt x="694" y="189"/>
                    <a:pt x="696" y="188"/>
                  </a:cubicBezTo>
                  <a:cubicBezTo>
                    <a:pt x="698" y="188"/>
                    <a:pt x="698" y="184"/>
                    <a:pt x="701" y="184"/>
                  </a:cubicBezTo>
                  <a:cubicBezTo>
                    <a:pt x="704" y="184"/>
                    <a:pt x="704" y="184"/>
                    <a:pt x="705" y="181"/>
                  </a:cubicBezTo>
                  <a:cubicBezTo>
                    <a:pt x="706" y="179"/>
                    <a:pt x="705" y="177"/>
                    <a:pt x="708" y="176"/>
                  </a:cubicBezTo>
                  <a:cubicBezTo>
                    <a:pt x="711" y="175"/>
                    <a:pt x="716" y="182"/>
                    <a:pt x="716" y="182"/>
                  </a:cubicBezTo>
                  <a:cubicBezTo>
                    <a:pt x="716" y="182"/>
                    <a:pt x="716" y="182"/>
                    <a:pt x="716" y="182"/>
                  </a:cubicBezTo>
                  <a:cubicBezTo>
                    <a:pt x="716" y="177"/>
                    <a:pt x="720" y="177"/>
                    <a:pt x="722" y="175"/>
                  </a:cubicBezTo>
                  <a:cubicBezTo>
                    <a:pt x="725" y="174"/>
                    <a:pt x="723" y="168"/>
                    <a:pt x="724" y="165"/>
                  </a:cubicBezTo>
                  <a:cubicBezTo>
                    <a:pt x="726" y="162"/>
                    <a:pt x="725" y="158"/>
                    <a:pt x="723" y="153"/>
                  </a:cubicBezTo>
                  <a:cubicBezTo>
                    <a:pt x="721" y="148"/>
                    <a:pt x="720" y="146"/>
                    <a:pt x="722" y="146"/>
                  </a:cubicBezTo>
                  <a:cubicBezTo>
                    <a:pt x="724" y="146"/>
                    <a:pt x="732" y="140"/>
                    <a:pt x="733" y="140"/>
                  </a:cubicBezTo>
                  <a:cubicBezTo>
                    <a:pt x="734" y="139"/>
                    <a:pt x="740" y="141"/>
                    <a:pt x="743" y="143"/>
                  </a:cubicBezTo>
                  <a:cubicBezTo>
                    <a:pt x="746" y="145"/>
                    <a:pt x="748" y="141"/>
                    <a:pt x="749" y="138"/>
                  </a:cubicBezTo>
                  <a:cubicBezTo>
                    <a:pt x="749" y="135"/>
                    <a:pt x="756" y="129"/>
                    <a:pt x="757" y="125"/>
                  </a:cubicBezTo>
                  <a:cubicBezTo>
                    <a:pt x="759" y="120"/>
                    <a:pt x="762" y="111"/>
                    <a:pt x="763" y="109"/>
                  </a:cubicBezTo>
                  <a:cubicBezTo>
                    <a:pt x="765" y="106"/>
                    <a:pt x="769" y="103"/>
                    <a:pt x="770" y="102"/>
                  </a:cubicBezTo>
                  <a:cubicBezTo>
                    <a:pt x="771" y="100"/>
                    <a:pt x="768" y="95"/>
                    <a:pt x="768" y="9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4" name="Freeform 348"/>
            <p:cNvSpPr>
              <a:spLocks/>
            </p:cNvSpPr>
            <p:nvPr/>
          </p:nvSpPr>
          <p:spPr bwMode="auto">
            <a:xfrm>
              <a:off x="6311900" y="3072978"/>
              <a:ext cx="719138" cy="307975"/>
            </a:xfrm>
            <a:custGeom>
              <a:avLst/>
              <a:gdLst>
                <a:gd name="T0" fmla="*/ 3 w 402"/>
                <a:gd name="T1" fmla="*/ 56 h 172"/>
                <a:gd name="T2" fmla="*/ 32 w 402"/>
                <a:gd name="T3" fmla="*/ 78 h 172"/>
                <a:gd name="T4" fmla="*/ 38 w 402"/>
                <a:gd name="T5" fmla="*/ 95 h 172"/>
                <a:gd name="T6" fmla="*/ 36 w 402"/>
                <a:gd name="T7" fmla="*/ 108 h 172"/>
                <a:gd name="T8" fmla="*/ 66 w 402"/>
                <a:gd name="T9" fmla="*/ 117 h 172"/>
                <a:gd name="T10" fmla="*/ 93 w 402"/>
                <a:gd name="T11" fmla="*/ 140 h 172"/>
                <a:gd name="T12" fmla="*/ 122 w 402"/>
                <a:gd name="T13" fmla="*/ 154 h 172"/>
                <a:gd name="T14" fmla="*/ 163 w 402"/>
                <a:gd name="T15" fmla="*/ 155 h 172"/>
                <a:gd name="T16" fmla="*/ 188 w 402"/>
                <a:gd name="T17" fmla="*/ 167 h 172"/>
                <a:gd name="T18" fmla="*/ 206 w 402"/>
                <a:gd name="T19" fmla="*/ 171 h 172"/>
                <a:gd name="T20" fmla="*/ 266 w 402"/>
                <a:gd name="T21" fmla="*/ 158 h 172"/>
                <a:gd name="T22" fmla="*/ 297 w 402"/>
                <a:gd name="T23" fmla="*/ 136 h 172"/>
                <a:gd name="T24" fmla="*/ 299 w 402"/>
                <a:gd name="T25" fmla="*/ 116 h 172"/>
                <a:gd name="T26" fmla="*/ 330 w 402"/>
                <a:gd name="T27" fmla="*/ 112 h 172"/>
                <a:gd name="T28" fmla="*/ 353 w 402"/>
                <a:gd name="T29" fmla="*/ 104 h 172"/>
                <a:gd name="T30" fmla="*/ 386 w 402"/>
                <a:gd name="T31" fmla="*/ 90 h 172"/>
                <a:gd name="T32" fmla="*/ 389 w 402"/>
                <a:gd name="T33" fmla="*/ 75 h 172"/>
                <a:gd name="T34" fmla="*/ 367 w 402"/>
                <a:gd name="T35" fmla="*/ 73 h 172"/>
                <a:gd name="T36" fmla="*/ 349 w 402"/>
                <a:gd name="T37" fmla="*/ 73 h 172"/>
                <a:gd name="T38" fmla="*/ 347 w 402"/>
                <a:gd name="T39" fmla="*/ 63 h 172"/>
                <a:gd name="T40" fmla="*/ 353 w 402"/>
                <a:gd name="T41" fmla="*/ 34 h 172"/>
                <a:gd name="T42" fmla="*/ 325 w 402"/>
                <a:gd name="T43" fmla="*/ 33 h 172"/>
                <a:gd name="T44" fmla="*/ 279 w 402"/>
                <a:gd name="T45" fmla="*/ 49 h 172"/>
                <a:gd name="T46" fmla="*/ 248 w 402"/>
                <a:gd name="T47" fmla="*/ 40 h 172"/>
                <a:gd name="T48" fmla="*/ 229 w 402"/>
                <a:gd name="T49" fmla="*/ 31 h 172"/>
                <a:gd name="T50" fmla="*/ 195 w 402"/>
                <a:gd name="T51" fmla="*/ 33 h 172"/>
                <a:gd name="T52" fmla="*/ 173 w 402"/>
                <a:gd name="T53" fmla="*/ 17 h 172"/>
                <a:gd name="T54" fmla="*/ 155 w 402"/>
                <a:gd name="T55" fmla="*/ 6 h 172"/>
                <a:gd name="T56" fmla="*/ 132 w 402"/>
                <a:gd name="T57" fmla="*/ 0 h 172"/>
                <a:gd name="T58" fmla="*/ 122 w 402"/>
                <a:gd name="T59" fmla="*/ 29 h 172"/>
                <a:gd name="T60" fmla="*/ 99 w 402"/>
                <a:gd name="T61" fmla="*/ 36 h 172"/>
                <a:gd name="T62" fmla="*/ 80 w 402"/>
                <a:gd name="T63" fmla="*/ 32 h 172"/>
                <a:gd name="T64" fmla="*/ 58 w 402"/>
                <a:gd name="T65" fmla="*/ 21 h 172"/>
                <a:gd name="T66" fmla="*/ 24 w 402"/>
                <a:gd name="T67" fmla="*/ 38 h 172"/>
                <a:gd name="T68" fmla="*/ 0 w 402"/>
                <a:gd name="T69" fmla="*/ 48 h 1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02"/>
                <a:gd name="T106" fmla="*/ 0 h 172"/>
                <a:gd name="T107" fmla="*/ 402 w 402"/>
                <a:gd name="T108" fmla="*/ 172 h 1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02" h="172">
                  <a:moveTo>
                    <a:pt x="0" y="48"/>
                  </a:moveTo>
                  <a:cubicBezTo>
                    <a:pt x="0" y="48"/>
                    <a:pt x="0" y="50"/>
                    <a:pt x="3" y="56"/>
                  </a:cubicBezTo>
                  <a:cubicBezTo>
                    <a:pt x="5" y="63"/>
                    <a:pt x="16" y="67"/>
                    <a:pt x="21" y="68"/>
                  </a:cubicBezTo>
                  <a:cubicBezTo>
                    <a:pt x="27" y="70"/>
                    <a:pt x="30" y="73"/>
                    <a:pt x="32" y="78"/>
                  </a:cubicBezTo>
                  <a:cubicBezTo>
                    <a:pt x="34" y="82"/>
                    <a:pt x="36" y="87"/>
                    <a:pt x="38" y="90"/>
                  </a:cubicBezTo>
                  <a:cubicBezTo>
                    <a:pt x="41" y="93"/>
                    <a:pt x="38" y="94"/>
                    <a:pt x="38" y="95"/>
                  </a:cubicBezTo>
                  <a:cubicBezTo>
                    <a:pt x="37" y="97"/>
                    <a:pt x="38" y="98"/>
                    <a:pt x="39" y="100"/>
                  </a:cubicBezTo>
                  <a:cubicBezTo>
                    <a:pt x="39" y="102"/>
                    <a:pt x="38" y="104"/>
                    <a:pt x="36" y="108"/>
                  </a:cubicBezTo>
                  <a:cubicBezTo>
                    <a:pt x="34" y="111"/>
                    <a:pt x="38" y="112"/>
                    <a:pt x="44" y="115"/>
                  </a:cubicBezTo>
                  <a:cubicBezTo>
                    <a:pt x="49" y="117"/>
                    <a:pt x="60" y="116"/>
                    <a:pt x="66" y="117"/>
                  </a:cubicBezTo>
                  <a:cubicBezTo>
                    <a:pt x="71" y="118"/>
                    <a:pt x="79" y="126"/>
                    <a:pt x="80" y="127"/>
                  </a:cubicBezTo>
                  <a:cubicBezTo>
                    <a:pt x="81" y="129"/>
                    <a:pt x="90" y="133"/>
                    <a:pt x="93" y="140"/>
                  </a:cubicBezTo>
                  <a:cubicBezTo>
                    <a:pt x="97" y="146"/>
                    <a:pt x="99" y="149"/>
                    <a:pt x="101" y="152"/>
                  </a:cubicBezTo>
                  <a:cubicBezTo>
                    <a:pt x="103" y="154"/>
                    <a:pt x="115" y="154"/>
                    <a:pt x="122" y="154"/>
                  </a:cubicBezTo>
                  <a:cubicBezTo>
                    <a:pt x="129" y="154"/>
                    <a:pt x="142" y="152"/>
                    <a:pt x="144" y="152"/>
                  </a:cubicBezTo>
                  <a:cubicBezTo>
                    <a:pt x="146" y="152"/>
                    <a:pt x="160" y="154"/>
                    <a:pt x="163" y="155"/>
                  </a:cubicBezTo>
                  <a:cubicBezTo>
                    <a:pt x="166" y="156"/>
                    <a:pt x="170" y="160"/>
                    <a:pt x="173" y="162"/>
                  </a:cubicBezTo>
                  <a:cubicBezTo>
                    <a:pt x="177" y="164"/>
                    <a:pt x="182" y="164"/>
                    <a:pt x="188" y="167"/>
                  </a:cubicBezTo>
                  <a:cubicBezTo>
                    <a:pt x="195" y="169"/>
                    <a:pt x="196" y="167"/>
                    <a:pt x="199" y="167"/>
                  </a:cubicBezTo>
                  <a:cubicBezTo>
                    <a:pt x="201" y="167"/>
                    <a:pt x="204" y="170"/>
                    <a:pt x="206" y="171"/>
                  </a:cubicBezTo>
                  <a:cubicBezTo>
                    <a:pt x="208" y="171"/>
                    <a:pt x="207" y="172"/>
                    <a:pt x="220" y="165"/>
                  </a:cubicBezTo>
                  <a:cubicBezTo>
                    <a:pt x="232" y="157"/>
                    <a:pt x="254" y="159"/>
                    <a:pt x="266" y="158"/>
                  </a:cubicBezTo>
                  <a:cubicBezTo>
                    <a:pt x="278" y="157"/>
                    <a:pt x="283" y="144"/>
                    <a:pt x="287" y="142"/>
                  </a:cubicBezTo>
                  <a:cubicBezTo>
                    <a:pt x="291" y="140"/>
                    <a:pt x="297" y="138"/>
                    <a:pt x="297" y="136"/>
                  </a:cubicBezTo>
                  <a:cubicBezTo>
                    <a:pt x="297" y="134"/>
                    <a:pt x="292" y="130"/>
                    <a:pt x="291" y="127"/>
                  </a:cubicBezTo>
                  <a:cubicBezTo>
                    <a:pt x="291" y="124"/>
                    <a:pt x="294" y="117"/>
                    <a:pt x="299" y="116"/>
                  </a:cubicBezTo>
                  <a:cubicBezTo>
                    <a:pt x="304" y="116"/>
                    <a:pt x="310" y="120"/>
                    <a:pt x="316" y="121"/>
                  </a:cubicBezTo>
                  <a:cubicBezTo>
                    <a:pt x="322" y="122"/>
                    <a:pt x="328" y="114"/>
                    <a:pt x="330" y="112"/>
                  </a:cubicBezTo>
                  <a:cubicBezTo>
                    <a:pt x="333" y="110"/>
                    <a:pt x="339" y="111"/>
                    <a:pt x="342" y="111"/>
                  </a:cubicBezTo>
                  <a:cubicBezTo>
                    <a:pt x="346" y="111"/>
                    <a:pt x="351" y="106"/>
                    <a:pt x="353" y="104"/>
                  </a:cubicBezTo>
                  <a:cubicBezTo>
                    <a:pt x="355" y="102"/>
                    <a:pt x="355" y="98"/>
                    <a:pt x="358" y="96"/>
                  </a:cubicBezTo>
                  <a:cubicBezTo>
                    <a:pt x="360" y="94"/>
                    <a:pt x="381" y="90"/>
                    <a:pt x="386" y="90"/>
                  </a:cubicBezTo>
                  <a:cubicBezTo>
                    <a:pt x="391" y="89"/>
                    <a:pt x="397" y="91"/>
                    <a:pt x="399" y="91"/>
                  </a:cubicBezTo>
                  <a:cubicBezTo>
                    <a:pt x="402" y="91"/>
                    <a:pt x="394" y="81"/>
                    <a:pt x="389" y="75"/>
                  </a:cubicBezTo>
                  <a:cubicBezTo>
                    <a:pt x="384" y="69"/>
                    <a:pt x="379" y="69"/>
                    <a:pt x="375" y="69"/>
                  </a:cubicBezTo>
                  <a:cubicBezTo>
                    <a:pt x="372" y="69"/>
                    <a:pt x="369" y="72"/>
                    <a:pt x="367" y="73"/>
                  </a:cubicBezTo>
                  <a:cubicBezTo>
                    <a:pt x="365" y="75"/>
                    <a:pt x="363" y="72"/>
                    <a:pt x="357" y="71"/>
                  </a:cubicBezTo>
                  <a:cubicBezTo>
                    <a:pt x="350" y="69"/>
                    <a:pt x="351" y="72"/>
                    <a:pt x="349" y="73"/>
                  </a:cubicBezTo>
                  <a:cubicBezTo>
                    <a:pt x="347" y="74"/>
                    <a:pt x="345" y="71"/>
                    <a:pt x="344" y="69"/>
                  </a:cubicBezTo>
                  <a:cubicBezTo>
                    <a:pt x="344" y="67"/>
                    <a:pt x="346" y="65"/>
                    <a:pt x="347" y="63"/>
                  </a:cubicBezTo>
                  <a:cubicBezTo>
                    <a:pt x="347" y="60"/>
                    <a:pt x="359" y="37"/>
                    <a:pt x="359" y="37"/>
                  </a:cubicBezTo>
                  <a:cubicBezTo>
                    <a:pt x="356" y="36"/>
                    <a:pt x="354" y="35"/>
                    <a:pt x="353" y="34"/>
                  </a:cubicBezTo>
                  <a:cubicBezTo>
                    <a:pt x="349" y="32"/>
                    <a:pt x="347" y="38"/>
                    <a:pt x="341" y="36"/>
                  </a:cubicBezTo>
                  <a:cubicBezTo>
                    <a:pt x="336" y="34"/>
                    <a:pt x="329" y="31"/>
                    <a:pt x="325" y="33"/>
                  </a:cubicBezTo>
                  <a:cubicBezTo>
                    <a:pt x="321" y="34"/>
                    <a:pt x="315" y="40"/>
                    <a:pt x="309" y="42"/>
                  </a:cubicBezTo>
                  <a:cubicBezTo>
                    <a:pt x="303" y="44"/>
                    <a:pt x="283" y="49"/>
                    <a:pt x="279" y="49"/>
                  </a:cubicBezTo>
                  <a:cubicBezTo>
                    <a:pt x="275" y="49"/>
                    <a:pt x="267" y="47"/>
                    <a:pt x="263" y="47"/>
                  </a:cubicBezTo>
                  <a:cubicBezTo>
                    <a:pt x="259" y="47"/>
                    <a:pt x="250" y="42"/>
                    <a:pt x="248" y="40"/>
                  </a:cubicBezTo>
                  <a:cubicBezTo>
                    <a:pt x="246" y="38"/>
                    <a:pt x="244" y="36"/>
                    <a:pt x="240" y="36"/>
                  </a:cubicBezTo>
                  <a:cubicBezTo>
                    <a:pt x="235" y="36"/>
                    <a:pt x="231" y="31"/>
                    <a:pt x="229" y="31"/>
                  </a:cubicBezTo>
                  <a:cubicBezTo>
                    <a:pt x="228" y="31"/>
                    <a:pt x="221" y="28"/>
                    <a:pt x="215" y="28"/>
                  </a:cubicBezTo>
                  <a:cubicBezTo>
                    <a:pt x="208" y="27"/>
                    <a:pt x="199" y="32"/>
                    <a:pt x="195" y="33"/>
                  </a:cubicBezTo>
                  <a:cubicBezTo>
                    <a:pt x="192" y="33"/>
                    <a:pt x="185" y="30"/>
                    <a:pt x="180" y="29"/>
                  </a:cubicBezTo>
                  <a:cubicBezTo>
                    <a:pt x="175" y="27"/>
                    <a:pt x="174" y="20"/>
                    <a:pt x="173" y="17"/>
                  </a:cubicBezTo>
                  <a:cubicBezTo>
                    <a:pt x="173" y="14"/>
                    <a:pt x="172" y="13"/>
                    <a:pt x="168" y="12"/>
                  </a:cubicBezTo>
                  <a:cubicBezTo>
                    <a:pt x="164" y="10"/>
                    <a:pt x="159" y="8"/>
                    <a:pt x="155" y="6"/>
                  </a:cubicBezTo>
                  <a:cubicBezTo>
                    <a:pt x="151" y="5"/>
                    <a:pt x="146" y="6"/>
                    <a:pt x="142" y="5"/>
                  </a:cubicBezTo>
                  <a:cubicBezTo>
                    <a:pt x="139" y="3"/>
                    <a:pt x="135" y="0"/>
                    <a:pt x="132" y="0"/>
                  </a:cubicBezTo>
                  <a:cubicBezTo>
                    <a:pt x="130" y="1"/>
                    <a:pt x="117" y="12"/>
                    <a:pt x="116" y="16"/>
                  </a:cubicBezTo>
                  <a:cubicBezTo>
                    <a:pt x="116" y="19"/>
                    <a:pt x="121" y="26"/>
                    <a:pt x="122" y="29"/>
                  </a:cubicBezTo>
                  <a:cubicBezTo>
                    <a:pt x="123" y="32"/>
                    <a:pt x="116" y="36"/>
                    <a:pt x="113" y="39"/>
                  </a:cubicBezTo>
                  <a:cubicBezTo>
                    <a:pt x="110" y="42"/>
                    <a:pt x="104" y="39"/>
                    <a:pt x="99" y="36"/>
                  </a:cubicBezTo>
                  <a:cubicBezTo>
                    <a:pt x="94" y="32"/>
                    <a:pt x="94" y="35"/>
                    <a:pt x="90" y="35"/>
                  </a:cubicBezTo>
                  <a:cubicBezTo>
                    <a:pt x="86" y="35"/>
                    <a:pt x="83" y="33"/>
                    <a:pt x="80" y="32"/>
                  </a:cubicBezTo>
                  <a:cubicBezTo>
                    <a:pt x="77" y="31"/>
                    <a:pt x="78" y="26"/>
                    <a:pt x="74" y="25"/>
                  </a:cubicBezTo>
                  <a:cubicBezTo>
                    <a:pt x="70" y="24"/>
                    <a:pt x="62" y="22"/>
                    <a:pt x="58" y="21"/>
                  </a:cubicBezTo>
                  <a:cubicBezTo>
                    <a:pt x="54" y="21"/>
                    <a:pt x="44" y="26"/>
                    <a:pt x="40" y="28"/>
                  </a:cubicBezTo>
                  <a:cubicBezTo>
                    <a:pt x="36" y="31"/>
                    <a:pt x="27" y="34"/>
                    <a:pt x="24" y="38"/>
                  </a:cubicBezTo>
                  <a:cubicBezTo>
                    <a:pt x="21" y="41"/>
                    <a:pt x="10" y="43"/>
                    <a:pt x="7" y="45"/>
                  </a:cubicBezTo>
                  <a:cubicBezTo>
                    <a:pt x="6" y="46"/>
                    <a:pt x="3" y="47"/>
                    <a:pt x="0" y="48"/>
                  </a:cubicBezTo>
                  <a:cubicBezTo>
                    <a:pt x="0" y="48"/>
                    <a:pt x="0" y="48"/>
                    <a:pt x="0" y="4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5" name="Freeform 349"/>
            <p:cNvSpPr>
              <a:spLocks/>
            </p:cNvSpPr>
            <p:nvPr/>
          </p:nvSpPr>
          <p:spPr bwMode="auto">
            <a:xfrm>
              <a:off x="4572000" y="2469728"/>
              <a:ext cx="287338" cy="496888"/>
            </a:xfrm>
            <a:custGeom>
              <a:avLst/>
              <a:gdLst>
                <a:gd name="T0" fmla="*/ 158 w 161"/>
                <a:gd name="T1" fmla="*/ 53 h 277"/>
                <a:gd name="T2" fmla="*/ 157 w 161"/>
                <a:gd name="T3" fmla="*/ 39 h 277"/>
                <a:gd name="T4" fmla="*/ 150 w 161"/>
                <a:gd name="T5" fmla="*/ 20 h 277"/>
                <a:gd name="T6" fmla="*/ 118 w 161"/>
                <a:gd name="T7" fmla="*/ 0 h 277"/>
                <a:gd name="T8" fmla="*/ 111 w 161"/>
                <a:gd name="T9" fmla="*/ 1 h 277"/>
                <a:gd name="T10" fmla="*/ 109 w 161"/>
                <a:gd name="T11" fmla="*/ 16 h 277"/>
                <a:gd name="T12" fmla="*/ 87 w 161"/>
                <a:gd name="T13" fmla="*/ 23 h 277"/>
                <a:gd name="T14" fmla="*/ 67 w 161"/>
                <a:gd name="T15" fmla="*/ 33 h 277"/>
                <a:gd name="T16" fmla="*/ 64 w 161"/>
                <a:gd name="T17" fmla="*/ 46 h 277"/>
                <a:gd name="T18" fmla="*/ 49 w 161"/>
                <a:gd name="T19" fmla="*/ 65 h 277"/>
                <a:gd name="T20" fmla="*/ 36 w 161"/>
                <a:gd name="T21" fmla="*/ 91 h 277"/>
                <a:gd name="T22" fmla="*/ 37 w 161"/>
                <a:gd name="T23" fmla="*/ 106 h 277"/>
                <a:gd name="T24" fmla="*/ 17 w 161"/>
                <a:gd name="T25" fmla="*/ 114 h 277"/>
                <a:gd name="T26" fmla="*/ 14 w 161"/>
                <a:gd name="T27" fmla="*/ 135 h 277"/>
                <a:gd name="T28" fmla="*/ 13 w 161"/>
                <a:gd name="T29" fmla="*/ 157 h 277"/>
                <a:gd name="T30" fmla="*/ 20 w 161"/>
                <a:gd name="T31" fmla="*/ 170 h 277"/>
                <a:gd name="T32" fmla="*/ 17 w 161"/>
                <a:gd name="T33" fmla="*/ 191 h 277"/>
                <a:gd name="T34" fmla="*/ 6 w 161"/>
                <a:gd name="T35" fmla="*/ 211 h 277"/>
                <a:gd name="T36" fmla="*/ 0 w 161"/>
                <a:gd name="T37" fmla="*/ 210 h 277"/>
                <a:gd name="T38" fmla="*/ 9 w 161"/>
                <a:gd name="T39" fmla="*/ 225 h 277"/>
                <a:gd name="T40" fmla="*/ 16 w 161"/>
                <a:gd name="T41" fmla="*/ 248 h 277"/>
                <a:gd name="T42" fmla="*/ 21 w 161"/>
                <a:gd name="T43" fmla="*/ 262 h 277"/>
                <a:gd name="T44" fmla="*/ 27 w 161"/>
                <a:gd name="T45" fmla="*/ 275 h 277"/>
                <a:gd name="T46" fmla="*/ 42 w 161"/>
                <a:gd name="T47" fmla="*/ 264 h 277"/>
                <a:gd name="T48" fmla="*/ 59 w 161"/>
                <a:gd name="T49" fmla="*/ 262 h 277"/>
                <a:gd name="T50" fmla="*/ 68 w 161"/>
                <a:gd name="T51" fmla="*/ 232 h 277"/>
                <a:gd name="T52" fmla="*/ 67 w 161"/>
                <a:gd name="T53" fmla="*/ 217 h 277"/>
                <a:gd name="T54" fmla="*/ 82 w 161"/>
                <a:gd name="T55" fmla="*/ 207 h 277"/>
                <a:gd name="T56" fmla="*/ 89 w 161"/>
                <a:gd name="T57" fmla="*/ 202 h 277"/>
                <a:gd name="T58" fmla="*/ 95 w 161"/>
                <a:gd name="T59" fmla="*/ 191 h 277"/>
                <a:gd name="T60" fmla="*/ 74 w 161"/>
                <a:gd name="T61" fmla="*/ 172 h 277"/>
                <a:gd name="T62" fmla="*/ 78 w 161"/>
                <a:gd name="T63" fmla="*/ 145 h 277"/>
                <a:gd name="T64" fmla="*/ 87 w 161"/>
                <a:gd name="T65" fmla="*/ 131 h 277"/>
                <a:gd name="T66" fmla="*/ 113 w 161"/>
                <a:gd name="T67" fmla="*/ 114 h 277"/>
                <a:gd name="T68" fmla="*/ 127 w 161"/>
                <a:gd name="T69" fmla="*/ 100 h 277"/>
                <a:gd name="T70" fmla="*/ 124 w 161"/>
                <a:gd name="T71" fmla="*/ 89 h 277"/>
                <a:gd name="T72" fmla="*/ 133 w 161"/>
                <a:gd name="T73" fmla="*/ 78 h 277"/>
                <a:gd name="T74" fmla="*/ 148 w 161"/>
                <a:gd name="T75" fmla="*/ 71 h 277"/>
                <a:gd name="T76" fmla="*/ 161 w 161"/>
                <a:gd name="T77" fmla="*/ 71 h 277"/>
                <a:gd name="T78" fmla="*/ 156 w 161"/>
                <a:gd name="T79" fmla="*/ 64 h 27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61"/>
                <a:gd name="T121" fmla="*/ 0 h 277"/>
                <a:gd name="T122" fmla="*/ 161 w 161"/>
                <a:gd name="T123" fmla="*/ 277 h 27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61" h="277">
                  <a:moveTo>
                    <a:pt x="156" y="64"/>
                  </a:moveTo>
                  <a:cubicBezTo>
                    <a:pt x="154" y="61"/>
                    <a:pt x="157" y="55"/>
                    <a:pt x="158" y="53"/>
                  </a:cubicBezTo>
                  <a:cubicBezTo>
                    <a:pt x="159" y="52"/>
                    <a:pt x="157" y="49"/>
                    <a:pt x="156" y="46"/>
                  </a:cubicBezTo>
                  <a:cubicBezTo>
                    <a:pt x="154" y="44"/>
                    <a:pt x="156" y="42"/>
                    <a:pt x="157" y="39"/>
                  </a:cubicBezTo>
                  <a:cubicBezTo>
                    <a:pt x="158" y="36"/>
                    <a:pt x="151" y="32"/>
                    <a:pt x="153" y="29"/>
                  </a:cubicBezTo>
                  <a:cubicBezTo>
                    <a:pt x="155" y="27"/>
                    <a:pt x="153" y="24"/>
                    <a:pt x="150" y="20"/>
                  </a:cubicBezTo>
                  <a:cubicBezTo>
                    <a:pt x="148" y="16"/>
                    <a:pt x="140" y="13"/>
                    <a:pt x="136" y="13"/>
                  </a:cubicBezTo>
                  <a:cubicBezTo>
                    <a:pt x="133" y="13"/>
                    <a:pt x="123" y="5"/>
                    <a:pt x="118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6" y="0"/>
                    <a:pt x="111" y="1"/>
                    <a:pt x="111" y="1"/>
                  </a:cubicBezTo>
                  <a:cubicBezTo>
                    <a:pt x="111" y="1"/>
                    <a:pt x="112" y="6"/>
                    <a:pt x="112" y="8"/>
                  </a:cubicBezTo>
                  <a:cubicBezTo>
                    <a:pt x="112" y="10"/>
                    <a:pt x="111" y="16"/>
                    <a:pt x="109" y="16"/>
                  </a:cubicBezTo>
                  <a:cubicBezTo>
                    <a:pt x="107" y="16"/>
                    <a:pt x="88" y="12"/>
                    <a:pt x="88" y="12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87" y="23"/>
                    <a:pt x="77" y="22"/>
                    <a:pt x="74" y="24"/>
                  </a:cubicBezTo>
                  <a:cubicBezTo>
                    <a:pt x="71" y="26"/>
                    <a:pt x="69" y="30"/>
                    <a:pt x="67" y="33"/>
                  </a:cubicBezTo>
                  <a:cubicBezTo>
                    <a:pt x="64" y="36"/>
                    <a:pt x="61" y="36"/>
                    <a:pt x="62" y="39"/>
                  </a:cubicBezTo>
                  <a:cubicBezTo>
                    <a:pt x="63" y="42"/>
                    <a:pt x="65" y="45"/>
                    <a:pt x="64" y="46"/>
                  </a:cubicBezTo>
                  <a:cubicBezTo>
                    <a:pt x="63" y="46"/>
                    <a:pt x="53" y="55"/>
                    <a:pt x="52" y="59"/>
                  </a:cubicBezTo>
                  <a:cubicBezTo>
                    <a:pt x="51" y="63"/>
                    <a:pt x="54" y="65"/>
                    <a:pt x="49" y="65"/>
                  </a:cubicBezTo>
                  <a:cubicBezTo>
                    <a:pt x="45" y="65"/>
                    <a:pt x="43" y="68"/>
                    <a:pt x="44" y="70"/>
                  </a:cubicBezTo>
                  <a:cubicBezTo>
                    <a:pt x="44" y="72"/>
                    <a:pt x="41" y="88"/>
                    <a:pt x="36" y="91"/>
                  </a:cubicBezTo>
                  <a:cubicBezTo>
                    <a:pt x="32" y="95"/>
                    <a:pt x="32" y="97"/>
                    <a:pt x="33" y="98"/>
                  </a:cubicBezTo>
                  <a:cubicBezTo>
                    <a:pt x="33" y="99"/>
                    <a:pt x="39" y="104"/>
                    <a:pt x="37" y="106"/>
                  </a:cubicBezTo>
                  <a:cubicBezTo>
                    <a:pt x="35" y="108"/>
                    <a:pt x="35" y="110"/>
                    <a:pt x="32" y="110"/>
                  </a:cubicBezTo>
                  <a:cubicBezTo>
                    <a:pt x="28" y="109"/>
                    <a:pt x="22" y="111"/>
                    <a:pt x="17" y="114"/>
                  </a:cubicBezTo>
                  <a:cubicBezTo>
                    <a:pt x="13" y="118"/>
                    <a:pt x="12" y="121"/>
                    <a:pt x="13" y="126"/>
                  </a:cubicBezTo>
                  <a:cubicBezTo>
                    <a:pt x="13" y="131"/>
                    <a:pt x="14" y="133"/>
                    <a:pt x="14" y="135"/>
                  </a:cubicBezTo>
                  <a:cubicBezTo>
                    <a:pt x="14" y="137"/>
                    <a:pt x="16" y="144"/>
                    <a:pt x="16" y="148"/>
                  </a:cubicBezTo>
                  <a:cubicBezTo>
                    <a:pt x="15" y="151"/>
                    <a:pt x="12" y="155"/>
                    <a:pt x="13" y="157"/>
                  </a:cubicBezTo>
                  <a:cubicBezTo>
                    <a:pt x="15" y="160"/>
                    <a:pt x="19" y="161"/>
                    <a:pt x="20" y="163"/>
                  </a:cubicBezTo>
                  <a:cubicBezTo>
                    <a:pt x="22" y="164"/>
                    <a:pt x="24" y="169"/>
                    <a:pt x="20" y="170"/>
                  </a:cubicBezTo>
                  <a:cubicBezTo>
                    <a:pt x="17" y="171"/>
                    <a:pt x="16" y="174"/>
                    <a:pt x="17" y="177"/>
                  </a:cubicBezTo>
                  <a:cubicBezTo>
                    <a:pt x="19" y="180"/>
                    <a:pt x="19" y="189"/>
                    <a:pt x="17" y="191"/>
                  </a:cubicBezTo>
                  <a:cubicBezTo>
                    <a:pt x="15" y="192"/>
                    <a:pt x="11" y="193"/>
                    <a:pt x="10" y="197"/>
                  </a:cubicBezTo>
                  <a:cubicBezTo>
                    <a:pt x="9" y="201"/>
                    <a:pt x="8" y="214"/>
                    <a:pt x="6" y="211"/>
                  </a:cubicBezTo>
                  <a:cubicBezTo>
                    <a:pt x="6" y="210"/>
                    <a:pt x="2" y="209"/>
                    <a:pt x="0" y="210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1" y="214"/>
                    <a:pt x="2" y="213"/>
                    <a:pt x="2" y="216"/>
                  </a:cubicBezTo>
                  <a:cubicBezTo>
                    <a:pt x="2" y="220"/>
                    <a:pt x="9" y="223"/>
                    <a:pt x="9" y="225"/>
                  </a:cubicBezTo>
                  <a:cubicBezTo>
                    <a:pt x="9" y="228"/>
                    <a:pt x="7" y="228"/>
                    <a:pt x="9" y="231"/>
                  </a:cubicBezTo>
                  <a:cubicBezTo>
                    <a:pt x="10" y="234"/>
                    <a:pt x="14" y="246"/>
                    <a:pt x="16" y="248"/>
                  </a:cubicBezTo>
                  <a:cubicBezTo>
                    <a:pt x="18" y="249"/>
                    <a:pt x="22" y="252"/>
                    <a:pt x="22" y="254"/>
                  </a:cubicBezTo>
                  <a:cubicBezTo>
                    <a:pt x="21" y="256"/>
                    <a:pt x="21" y="260"/>
                    <a:pt x="21" y="262"/>
                  </a:cubicBezTo>
                  <a:cubicBezTo>
                    <a:pt x="21" y="264"/>
                    <a:pt x="23" y="267"/>
                    <a:pt x="24" y="270"/>
                  </a:cubicBezTo>
                  <a:cubicBezTo>
                    <a:pt x="25" y="273"/>
                    <a:pt x="22" y="275"/>
                    <a:pt x="27" y="275"/>
                  </a:cubicBezTo>
                  <a:cubicBezTo>
                    <a:pt x="32" y="275"/>
                    <a:pt x="40" y="277"/>
                    <a:pt x="39" y="273"/>
                  </a:cubicBezTo>
                  <a:cubicBezTo>
                    <a:pt x="38" y="269"/>
                    <a:pt x="38" y="264"/>
                    <a:pt x="42" y="264"/>
                  </a:cubicBezTo>
                  <a:cubicBezTo>
                    <a:pt x="45" y="263"/>
                    <a:pt x="45" y="261"/>
                    <a:pt x="49" y="261"/>
                  </a:cubicBezTo>
                  <a:cubicBezTo>
                    <a:pt x="52" y="261"/>
                    <a:pt x="57" y="264"/>
                    <a:pt x="59" y="262"/>
                  </a:cubicBezTo>
                  <a:cubicBezTo>
                    <a:pt x="61" y="260"/>
                    <a:pt x="61" y="257"/>
                    <a:pt x="63" y="254"/>
                  </a:cubicBezTo>
                  <a:cubicBezTo>
                    <a:pt x="65" y="252"/>
                    <a:pt x="68" y="236"/>
                    <a:pt x="68" y="232"/>
                  </a:cubicBezTo>
                  <a:cubicBezTo>
                    <a:pt x="68" y="228"/>
                    <a:pt x="68" y="224"/>
                    <a:pt x="67" y="221"/>
                  </a:cubicBezTo>
                  <a:cubicBezTo>
                    <a:pt x="66" y="219"/>
                    <a:pt x="64" y="217"/>
                    <a:pt x="67" y="217"/>
                  </a:cubicBezTo>
                  <a:cubicBezTo>
                    <a:pt x="71" y="217"/>
                    <a:pt x="79" y="212"/>
                    <a:pt x="81" y="210"/>
                  </a:cubicBezTo>
                  <a:cubicBezTo>
                    <a:pt x="83" y="208"/>
                    <a:pt x="82" y="208"/>
                    <a:pt x="82" y="207"/>
                  </a:cubicBezTo>
                  <a:cubicBezTo>
                    <a:pt x="81" y="206"/>
                    <a:pt x="84" y="207"/>
                    <a:pt x="87" y="207"/>
                  </a:cubicBezTo>
                  <a:cubicBezTo>
                    <a:pt x="89" y="206"/>
                    <a:pt x="91" y="203"/>
                    <a:pt x="89" y="202"/>
                  </a:cubicBezTo>
                  <a:cubicBezTo>
                    <a:pt x="87" y="200"/>
                    <a:pt x="86" y="201"/>
                    <a:pt x="89" y="199"/>
                  </a:cubicBezTo>
                  <a:cubicBezTo>
                    <a:pt x="92" y="197"/>
                    <a:pt x="98" y="194"/>
                    <a:pt x="95" y="191"/>
                  </a:cubicBezTo>
                  <a:cubicBezTo>
                    <a:pt x="93" y="188"/>
                    <a:pt x="85" y="181"/>
                    <a:pt x="81" y="178"/>
                  </a:cubicBezTo>
                  <a:cubicBezTo>
                    <a:pt x="76" y="176"/>
                    <a:pt x="75" y="176"/>
                    <a:pt x="74" y="172"/>
                  </a:cubicBezTo>
                  <a:cubicBezTo>
                    <a:pt x="73" y="168"/>
                    <a:pt x="74" y="158"/>
                    <a:pt x="77" y="152"/>
                  </a:cubicBezTo>
                  <a:cubicBezTo>
                    <a:pt x="79" y="146"/>
                    <a:pt x="80" y="146"/>
                    <a:pt x="78" y="145"/>
                  </a:cubicBezTo>
                  <a:cubicBezTo>
                    <a:pt x="75" y="143"/>
                    <a:pt x="73" y="142"/>
                    <a:pt x="77" y="140"/>
                  </a:cubicBezTo>
                  <a:cubicBezTo>
                    <a:pt x="80" y="138"/>
                    <a:pt x="84" y="136"/>
                    <a:pt x="87" y="131"/>
                  </a:cubicBezTo>
                  <a:cubicBezTo>
                    <a:pt x="91" y="127"/>
                    <a:pt x="92" y="126"/>
                    <a:pt x="97" y="124"/>
                  </a:cubicBezTo>
                  <a:cubicBezTo>
                    <a:pt x="102" y="121"/>
                    <a:pt x="110" y="117"/>
                    <a:pt x="113" y="114"/>
                  </a:cubicBezTo>
                  <a:cubicBezTo>
                    <a:pt x="116" y="111"/>
                    <a:pt x="118" y="111"/>
                    <a:pt x="122" y="108"/>
                  </a:cubicBezTo>
                  <a:cubicBezTo>
                    <a:pt x="125" y="106"/>
                    <a:pt x="127" y="102"/>
                    <a:pt x="127" y="100"/>
                  </a:cubicBezTo>
                  <a:cubicBezTo>
                    <a:pt x="127" y="99"/>
                    <a:pt x="126" y="99"/>
                    <a:pt x="124" y="95"/>
                  </a:cubicBezTo>
                  <a:cubicBezTo>
                    <a:pt x="121" y="92"/>
                    <a:pt x="123" y="90"/>
                    <a:pt x="124" y="89"/>
                  </a:cubicBezTo>
                  <a:cubicBezTo>
                    <a:pt x="126" y="88"/>
                    <a:pt x="133" y="87"/>
                    <a:pt x="131" y="84"/>
                  </a:cubicBezTo>
                  <a:cubicBezTo>
                    <a:pt x="129" y="81"/>
                    <a:pt x="128" y="80"/>
                    <a:pt x="133" y="78"/>
                  </a:cubicBezTo>
                  <a:cubicBezTo>
                    <a:pt x="138" y="76"/>
                    <a:pt x="138" y="74"/>
                    <a:pt x="142" y="72"/>
                  </a:cubicBezTo>
                  <a:cubicBezTo>
                    <a:pt x="145" y="70"/>
                    <a:pt x="146" y="69"/>
                    <a:pt x="148" y="71"/>
                  </a:cubicBezTo>
                  <a:cubicBezTo>
                    <a:pt x="150" y="73"/>
                    <a:pt x="150" y="73"/>
                    <a:pt x="153" y="72"/>
                  </a:cubicBezTo>
                  <a:cubicBezTo>
                    <a:pt x="156" y="70"/>
                    <a:pt x="156" y="70"/>
                    <a:pt x="161" y="71"/>
                  </a:cubicBezTo>
                  <a:cubicBezTo>
                    <a:pt x="161" y="71"/>
                    <a:pt x="161" y="71"/>
                    <a:pt x="161" y="71"/>
                  </a:cubicBezTo>
                  <a:cubicBezTo>
                    <a:pt x="160" y="67"/>
                    <a:pt x="157" y="66"/>
                    <a:pt x="156" y="6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6" name="Freeform 350"/>
            <p:cNvSpPr>
              <a:spLocks/>
            </p:cNvSpPr>
            <p:nvPr/>
          </p:nvSpPr>
          <p:spPr bwMode="auto">
            <a:xfrm>
              <a:off x="4783138" y="2428453"/>
              <a:ext cx="249237" cy="385763"/>
            </a:xfrm>
            <a:custGeom>
              <a:avLst/>
              <a:gdLst>
                <a:gd name="T0" fmla="*/ 118 w 139"/>
                <a:gd name="T1" fmla="*/ 137 h 215"/>
                <a:gd name="T2" fmla="*/ 119 w 139"/>
                <a:gd name="T3" fmla="*/ 122 h 215"/>
                <a:gd name="T4" fmla="*/ 118 w 139"/>
                <a:gd name="T5" fmla="*/ 109 h 215"/>
                <a:gd name="T6" fmla="*/ 116 w 139"/>
                <a:gd name="T7" fmla="*/ 91 h 215"/>
                <a:gd name="T8" fmla="*/ 116 w 139"/>
                <a:gd name="T9" fmla="*/ 54 h 215"/>
                <a:gd name="T10" fmla="*/ 96 w 139"/>
                <a:gd name="T11" fmla="*/ 36 h 215"/>
                <a:gd name="T12" fmla="*/ 99 w 139"/>
                <a:gd name="T13" fmla="*/ 25 h 215"/>
                <a:gd name="T14" fmla="*/ 109 w 139"/>
                <a:gd name="T15" fmla="*/ 19 h 215"/>
                <a:gd name="T16" fmla="*/ 95 w 139"/>
                <a:gd name="T17" fmla="*/ 4 h 215"/>
                <a:gd name="T18" fmla="*/ 84 w 139"/>
                <a:gd name="T19" fmla="*/ 2 h 215"/>
                <a:gd name="T20" fmla="*/ 64 w 139"/>
                <a:gd name="T21" fmla="*/ 17 h 215"/>
                <a:gd name="T22" fmla="*/ 57 w 139"/>
                <a:gd name="T23" fmla="*/ 30 h 215"/>
                <a:gd name="T24" fmla="*/ 42 w 139"/>
                <a:gd name="T25" fmla="*/ 29 h 215"/>
                <a:gd name="T26" fmla="*/ 21 w 139"/>
                <a:gd name="T27" fmla="*/ 30 h 215"/>
                <a:gd name="T28" fmla="*/ 0 w 139"/>
                <a:gd name="T29" fmla="*/ 23 h 215"/>
                <a:gd name="T30" fmla="*/ 0 w 139"/>
                <a:gd name="T31" fmla="*/ 23 h 215"/>
                <a:gd name="T32" fmla="*/ 32 w 139"/>
                <a:gd name="T33" fmla="*/ 43 h 215"/>
                <a:gd name="T34" fmla="*/ 39 w 139"/>
                <a:gd name="T35" fmla="*/ 62 h 215"/>
                <a:gd name="T36" fmla="*/ 40 w 139"/>
                <a:gd name="T37" fmla="*/ 76 h 215"/>
                <a:gd name="T38" fmla="*/ 43 w 139"/>
                <a:gd name="T39" fmla="*/ 94 h 215"/>
                <a:gd name="T40" fmla="*/ 56 w 139"/>
                <a:gd name="T41" fmla="*/ 100 h 215"/>
                <a:gd name="T42" fmla="*/ 58 w 139"/>
                <a:gd name="T43" fmla="*/ 114 h 215"/>
                <a:gd name="T44" fmla="*/ 51 w 139"/>
                <a:gd name="T45" fmla="*/ 114 h 215"/>
                <a:gd name="T46" fmla="*/ 37 w 139"/>
                <a:gd name="T47" fmla="*/ 131 h 215"/>
                <a:gd name="T48" fmla="*/ 21 w 139"/>
                <a:gd name="T49" fmla="*/ 143 h 215"/>
                <a:gd name="T50" fmla="*/ 9 w 139"/>
                <a:gd name="T51" fmla="*/ 152 h 215"/>
                <a:gd name="T52" fmla="*/ 8 w 139"/>
                <a:gd name="T53" fmla="*/ 172 h 215"/>
                <a:gd name="T54" fmla="*/ 9 w 139"/>
                <a:gd name="T55" fmla="*/ 196 h 215"/>
                <a:gd name="T56" fmla="*/ 17 w 139"/>
                <a:gd name="T57" fmla="*/ 205 h 215"/>
                <a:gd name="T58" fmla="*/ 21 w 139"/>
                <a:gd name="T59" fmla="*/ 203 h 215"/>
                <a:gd name="T60" fmla="*/ 23 w 139"/>
                <a:gd name="T61" fmla="*/ 212 h 215"/>
                <a:gd name="T62" fmla="*/ 30 w 139"/>
                <a:gd name="T63" fmla="*/ 214 h 215"/>
                <a:gd name="T64" fmla="*/ 69 w 139"/>
                <a:gd name="T65" fmla="*/ 204 h 215"/>
                <a:gd name="T66" fmla="*/ 101 w 139"/>
                <a:gd name="T67" fmla="*/ 192 h 215"/>
                <a:gd name="T68" fmla="*/ 136 w 139"/>
                <a:gd name="T69" fmla="*/ 153 h 21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9"/>
                <a:gd name="T106" fmla="*/ 0 h 215"/>
                <a:gd name="T107" fmla="*/ 139 w 139"/>
                <a:gd name="T108" fmla="*/ 215 h 21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9" h="215">
                  <a:moveTo>
                    <a:pt x="136" y="153"/>
                  </a:moveTo>
                  <a:cubicBezTo>
                    <a:pt x="133" y="147"/>
                    <a:pt x="112" y="141"/>
                    <a:pt x="118" y="137"/>
                  </a:cubicBezTo>
                  <a:cubicBezTo>
                    <a:pt x="123" y="133"/>
                    <a:pt x="127" y="133"/>
                    <a:pt x="124" y="130"/>
                  </a:cubicBezTo>
                  <a:cubicBezTo>
                    <a:pt x="121" y="127"/>
                    <a:pt x="119" y="124"/>
                    <a:pt x="119" y="122"/>
                  </a:cubicBezTo>
                  <a:cubicBezTo>
                    <a:pt x="119" y="120"/>
                    <a:pt x="115" y="117"/>
                    <a:pt x="113" y="114"/>
                  </a:cubicBezTo>
                  <a:cubicBezTo>
                    <a:pt x="112" y="112"/>
                    <a:pt x="120" y="112"/>
                    <a:pt x="118" y="109"/>
                  </a:cubicBezTo>
                  <a:cubicBezTo>
                    <a:pt x="115" y="105"/>
                    <a:pt x="112" y="100"/>
                    <a:pt x="113" y="97"/>
                  </a:cubicBezTo>
                  <a:cubicBezTo>
                    <a:pt x="114" y="95"/>
                    <a:pt x="118" y="95"/>
                    <a:pt x="116" y="91"/>
                  </a:cubicBezTo>
                  <a:cubicBezTo>
                    <a:pt x="115" y="86"/>
                    <a:pt x="103" y="75"/>
                    <a:pt x="106" y="70"/>
                  </a:cubicBezTo>
                  <a:cubicBezTo>
                    <a:pt x="109" y="65"/>
                    <a:pt x="120" y="59"/>
                    <a:pt x="116" y="54"/>
                  </a:cubicBezTo>
                  <a:cubicBezTo>
                    <a:pt x="112" y="50"/>
                    <a:pt x="111" y="47"/>
                    <a:pt x="107" y="46"/>
                  </a:cubicBezTo>
                  <a:cubicBezTo>
                    <a:pt x="104" y="44"/>
                    <a:pt x="96" y="40"/>
                    <a:pt x="96" y="36"/>
                  </a:cubicBezTo>
                  <a:cubicBezTo>
                    <a:pt x="96" y="33"/>
                    <a:pt x="104" y="33"/>
                    <a:pt x="101" y="30"/>
                  </a:cubicBezTo>
                  <a:cubicBezTo>
                    <a:pt x="97" y="27"/>
                    <a:pt x="97" y="25"/>
                    <a:pt x="99" y="25"/>
                  </a:cubicBezTo>
                  <a:cubicBezTo>
                    <a:pt x="101" y="25"/>
                    <a:pt x="106" y="22"/>
                    <a:pt x="107" y="20"/>
                  </a:cubicBezTo>
                  <a:cubicBezTo>
                    <a:pt x="108" y="19"/>
                    <a:pt x="108" y="19"/>
                    <a:pt x="109" y="19"/>
                  </a:cubicBezTo>
                  <a:cubicBezTo>
                    <a:pt x="109" y="16"/>
                    <a:pt x="108" y="12"/>
                    <a:pt x="106" y="10"/>
                  </a:cubicBezTo>
                  <a:cubicBezTo>
                    <a:pt x="104" y="7"/>
                    <a:pt x="97" y="6"/>
                    <a:pt x="95" y="4"/>
                  </a:cubicBezTo>
                  <a:cubicBezTo>
                    <a:pt x="93" y="2"/>
                    <a:pt x="90" y="0"/>
                    <a:pt x="89" y="0"/>
                  </a:cubicBezTo>
                  <a:cubicBezTo>
                    <a:pt x="88" y="0"/>
                    <a:pt x="87" y="2"/>
                    <a:pt x="84" y="2"/>
                  </a:cubicBezTo>
                  <a:cubicBezTo>
                    <a:pt x="81" y="2"/>
                    <a:pt x="75" y="2"/>
                    <a:pt x="73" y="5"/>
                  </a:cubicBezTo>
                  <a:cubicBezTo>
                    <a:pt x="71" y="8"/>
                    <a:pt x="64" y="12"/>
                    <a:pt x="64" y="17"/>
                  </a:cubicBezTo>
                  <a:cubicBezTo>
                    <a:pt x="64" y="22"/>
                    <a:pt x="64" y="26"/>
                    <a:pt x="63" y="27"/>
                  </a:cubicBezTo>
                  <a:cubicBezTo>
                    <a:pt x="61" y="27"/>
                    <a:pt x="59" y="28"/>
                    <a:pt x="57" y="30"/>
                  </a:cubicBezTo>
                  <a:cubicBezTo>
                    <a:pt x="55" y="31"/>
                    <a:pt x="55" y="34"/>
                    <a:pt x="52" y="33"/>
                  </a:cubicBezTo>
                  <a:cubicBezTo>
                    <a:pt x="49" y="32"/>
                    <a:pt x="44" y="28"/>
                    <a:pt x="42" y="29"/>
                  </a:cubicBezTo>
                  <a:cubicBezTo>
                    <a:pt x="41" y="29"/>
                    <a:pt x="35" y="32"/>
                    <a:pt x="33" y="32"/>
                  </a:cubicBezTo>
                  <a:cubicBezTo>
                    <a:pt x="31" y="32"/>
                    <a:pt x="23" y="33"/>
                    <a:pt x="21" y="30"/>
                  </a:cubicBezTo>
                  <a:cubicBezTo>
                    <a:pt x="19" y="27"/>
                    <a:pt x="14" y="19"/>
                    <a:pt x="10" y="19"/>
                  </a:cubicBezTo>
                  <a:cubicBezTo>
                    <a:pt x="6" y="19"/>
                    <a:pt x="2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5" y="28"/>
                    <a:pt x="15" y="36"/>
                    <a:pt x="18" y="36"/>
                  </a:cubicBezTo>
                  <a:cubicBezTo>
                    <a:pt x="22" y="36"/>
                    <a:pt x="30" y="39"/>
                    <a:pt x="32" y="43"/>
                  </a:cubicBezTo>
                  <a:cubicBezTo>
                    <a:pt x="35" y="47"/>
                    <a:pt x="37" y="50"/>
                    <a:pt x="35" y="52"/>
                  </a:cubicBezTo>
                  <a:cubicBezTo>
                    <a:pt x="33" y="55"/>
                    <a:pt x="40" y="59"/>
                    <a:pt x="39" y="62"/>
                  </a:cubicBezTo>
                  <a:cubicBezTo>
                    <a:pt x="38" y="65"/>
                    <a:pt x="36" y="67"/>
                    <a:pt x="38" y="69"/>
                  </a:cubicBezTo>
                  <a:cubicBezTo>
                    <a:pt x="39" y="72"/>
                    <a:pt x="41" y="75"/>
                    <a:pt x="40" y="76"/>
                  </a:cubicBezTo>
                  <a:cubicBezTo>
                    <a:pt x="39" y="78"/>
                    <a:pt x="36" y="84"/>
                    <a:pt x="38" y="87"/>
                  </a:cubicBezTo>
                  <a:cubicBezTo>
                    <a:pt x="39" y="89"/>
                    <a:pt x="42" y="90"/>
                    <a:pt x="43" y="94"/>
                  </a:cubicBezTo>
                  <a:cubicBezTo>
                    <a:pt x="43" y="94"/>
                    <a:pt x="43" y="94"/>
                    <a:pt x="43" y="94"/>
                  </a:cubicBezTo>
                  <a:cubicBezTo>
                    <a:pt x="48" y="96"/>
                    <a:pt x="53" y="100"/>
                    <a:pt x="56" y="100"/>
                  </a:cubicBezTo>
                  <a:cubicBezTo>
                    <a:pt x="58" y="101"/>
                    <a:pt x="54" y="108"/>
                    <a:pt x="57" y="110"/>
                  </a:cubicBezTo>
                  <a:cubicBezTo>
                    <a:pt x="60" y="112"/>
                    <a:pt x="61" y="114"/>
                    <a:pt x="58" y="114"/>
                  </a:cubicBezTo>
                  <a:cubicBezTo>
                    <a:pt x="56" y="114"/>
                    <a:pt x="54" y="116"/>
                    <a:pt x="53" y="114"/>
                  </a:cubicBezTo>
                  <a:cubicBezTo>
                    <a:pt x="52" y="113"/>
                    <a:pt x="52" y="113"/>
                    <a:pt x="51" y="114"/>
                  </a:cubicBezTo>
                  <a:cubicBezTo>
                    <a:pt x="50" y="116"/>
                    <a:pt x="46" y="119"/>
                    <a:pt x="44" y="122"/>
                  </a:cubicBezTo>
                  <a:cubicBezTo>
                    <a:pt x="42" y="124"/>
                    <a:pt x="40" y="130"/>
                    <a:pt x="37" y="131"/>
                  </a:cubicBezTo>
                  <a:cubicBezTo>
                    <a:pt x="34" y="132"/>
                    <a:pt x="33" y="132"/>
                    <a:pt x="31" y="134"/>
                  </a:cubicBezTo>
                  <a:cubicBezTo>
                    <a:pt x="29" y="137"/>
                    <a:pt x="24" y="140"/>
                    <a:pt x="21" y="143"/>
                  </a:cubicBezTo>
                  <a:cubicBezTo>
                    <a:pt x="18" y="147"/>
                    <a:pt x="16" y="148"/>
                    <a:pt x="12" y="148"/>
                  </a:cubicBezTo>
                  <a:cubicBezTo>
                    <a:pt x="8" y="148"/>
                    <a:pt x="12" y="149"/>
                    <a:pt x="9" y="152"/>
                  </a:cubicBezTo>
                  <a:cubicBezTo>
                    <a:pt x="6" y="155"/>
                    <a:pt x="4" y="155"/>
                    <a:pt x="6" y="162"/>
                  </a:cubicBezTo>
                  <a:cubicBezTo>
                    <a:pt x="8" y="168"/>
                    <a:pt x="6" y="168"/>
                    <a:pt x="8" y="172"/>
                  </a:cubicBezTo>
                  <a:cubicBezTo>
                    <a:pt x="10" y="175"/>
                    <a:pt x="13" y="172"/>
                    <a:pt x="12" y="177"/>
                  </a:cubicBezTo>
                  <a:cubicBezTo>
                    <a:pt x="11" y="182"/>
                    <a:pt x="11" y="192"/>
                    <a:pt x="9" y="196"/>
                  </a:cubicBezTo>
                  <a:cubicBezTo>
                    <a:pt x="8" y="201"/>
                    <a:pt x="6" y="199"/>
                    <a:pt x="11" y="201"/>
                  </a:cubicBezTo>
                  <a:cubicBezTo>
                    <a:pt x="16" y="203"/>
                    <a:pt x="19" y="204"/>
                    <a:pt x="17" y="205"/>
                  </a:cubicBezTo>
                  <a:cubicBezTo>
                    <a:pt x="15" y="207"/>
                    <a:pt x="10" y="212"/>
                    <a:pt x="14" y="210"/>
                  </a:cubicBezTo>
                  <a:cubicBezTo>
                    <a:pt x="19" y="208"/>
                    <a:pt x="20" y="201"/>
                    <a:pt x="21" y="203"/>
                  </a:cubicBezTo>
                  <a:cubicBezTo>
                    <a:pt x="22" y="205"/>
                    <a:pt x="23" y="209"/>
                    <a:pt x="22" y="210"/>
                  </a:cubicBezTo>
                  <a:cubicBezTo>
                    <a:pt x="20" y="212"/>
                    <a:pt x="18" y="215"/>
                    <a:pt x="23" y="212"/>
                  </a:cubicBezTo>
                  <a:cubicBezTo>
                    <a:pt x="27" y="209"/>
                    <a:pt x="29" y="205"/>
                    <a:pt x="30" y="208"/>
                  </a:cubicBezTo>
                  <a:cubicBezTo>
                    <a:pt x="31" y="212"/>
                    <a:pt x="26" y="214"/>
                    <a:pt x="30" y="214"/>
                  </a:cubicBezTo>
                  <a:cubicBezTo>
                    <a:pt x="35" y="213"/>
                    <a:pt x="42" y="213"/>
                    <a:pt x="47" y="210"/>
                  </a:cubicBezTo>
                  <a:cubicBezTo>
                    <a:pt x="52" y="207"/>
                    <a:pt x="63" y="205"/>
                    <a:pt x="69" y="204"/>
                  </a:cubicBezTo>
                  <a:cubicBezTo>
                    <a:pt x="75" y="203"/>
                    <a:pt x="86" y="202"/>
                    <a:pt x="91" y="201"/>
                  </a:cubicBezTo>
                  <a:cubicBezTo>
                    <a:pt x="95" y="197"/>
                    <a:pt x="98" y="194"/>
                    <a:pt x="101" y="192"/>
                  </a:cubicBezTo>
                  <a:cubicBezTo>
                    <a:pt x="106" y="188"/>
                    <a:pt x="114" y="179"/>
                    <a:pt x="121" y="173"/>
                  </a:cubicBezTo>
                  <a:cubicBezTo>
                    <a:pt x="127" y="168"/>
                    <a:pt x="139" y="160"/>
                    <a:pt x="136" y="15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7" name="Freeform 351"/>
            <p:cNvSpPr>
              <a:spLocks/>
            </p:cNvSpPr>
            <p:nvPr/>
          </p:nvSpPr>
          <p:spPr bwMode="auto">
            <a:xfrm>
              <a:off x="4429125" y="2385591"/>
              <a:ext cx="588963" cy="490537"/>
            </a:xfrm>
            <a:custGeom>
              <a:avLst/>
              <a:gdLst>
                <a:gd name="T0" fmla="*/ 100 w 329"/>
                <a:gd name="T1" fmla="*/ 210 h 274"/>
                <a:gd name="T2" fmla="*/ 112 w 329"/>
                <a:gd name="T3" fmla="*/ 157 h 274"/>
                <a:gd name="T4" fmla="*/ 132 w 329"/>
                <a:gd name="T5" fmla="*/ 106 h 274"/>
                <a:gd name="T6" fmla="*/ 168 w 329"/>
                <a:gd name="T7" fmla="*/ 59 h 274"/>
                <a:gd name="T8" fmla="*/ 219 w 329"/>
                <a:gd name="T9" fmla="*/ 54 h 274"/>
                <a:gd name="T10" fmla="*/ 262 w 329"/>
                <a:gd name="T11" fmla="*/ 41 h 274"/>
                <a:gd name="T12" fmla="*/ 307 w 329"/>
                <a:gd name="T13" fmla="*/ 43 h 274"/>
                <a:gd name="T14" fmla="*/ 311 w 329"/>
                <a:gd name="T15" fmla="*/ 33 h 274"/>
                <a:gd name="T16" fmla="*/ 326 w 329"/>
                <a:gd name="T17" fmla="*/ 19 h 274"/>
                <a:gd name="T18" fmla="*/ 292 w 329"/>
                <a:gd name="T19" fmla="*/ 12 h 274"/>
                <a:gd name="T20" fmla="*/ 284 w 329"/>
                <a:gd name="T21" fmla="*/ 8 h 274"/>
                <a:gd name="T22" fmla="*/ 253 w 329"/>
                <a:gd name="T23" fmla="*/ 19 h 274"/>
                <a:gd name="T24" fmla="*/ 250 w 329"/>
                <a:gd name="T25" fmla="*/ 5 h 274"/>
                <a:gd name="T26" fmla="*/ 242 w 329"/>
                <a:gd name="T27" fmla="*/ 16 h 274"/>
                <a:gd name="T28" fmla="*/ 233 w 329"/>
                <a:gd name="T29" fmla="*/ 20 h 274"/>
                <a:gd name="T30" fmla="*/ 218 w 329"/>
                <a:gd name="T31" fmla="*/ 22 h 274"/>
                <a:gd name="T32" fmla="*/ 215 w 329"/>
                <a:gd name="T33" fmla="*/ 32 h 274"/>
                <a:gd name="T34" fmla="*/ 198 w 329"/>
                <a:gd name="T35" fmla="*/ 38 h 274"/>
                <a:gd name="T36" fmla="*/ 184 w 329"/>
                <a:gd name="T37" fmla="*/ 39 h 274"/>
                <a:gd name="T38" fmla="*/ 176 w 329"/>
                <a:gd name="T39" fmla="*/ 33 h 274"/>
                <a:gd name="T40" fmla="*/ 178 w 329"/>
                <a:gd name="T41" fmla="*/ 37 h 274"/>
                <a:gd name="T42" fmla="*/ 153 w 329"/>
                <a:gd name="T43" fmla="*/ 42 h 274"/>
                <a:gd name="T44" fmla="*/ 160 w 329"/>
                <a:gd name="T45" fmla="*/ 51 h 274"/>
                <a:gd name="T46" fmla="*/ 146 w 329"/>
                <a:gd name="T47" fmla="*/ 50 h 274"/>
                <a:gd name="T48" fmla="*/ 133 w 329"/>
                <a:gd name="T49" fmla="*/ 52 h 274"/>
                <a:gd name="T50" fmla="*/ 133 w 329"/>
                <a:gd name="T51" fmla="*/ 58 h 274"/>
                <a:gd name="T52" fmla="*/ 131 w 329"/>
                <a:gd name="T53" fmla="*/ 63 h 274"/>
                <a:gd name="T54" fmla="*/ 148 w 329"/>
                <a:gd name="T55" fmla="*/ 59 h 274"/>
                <a:gd name="T56" fmla="*/ 152 w 329"/>
                <a:gd name="T57" fmla="*/ 65 h 274"/>
                <a:gd name="T58" fmla="*/ 137 w 329"/>
                <a:gd name="T59" fmla="*/ 73 h 274"/>
                <a:gd name="T60" fmla="*/ 136 w 329"/>
                <a:gd name="T61" fmla="*/ 78 h 274"/>
                <a:gd name="T62" fmla="*/ 126 w 329"/>
                <a:gd name="T63" fmla="*/ 85 h 274"/>
                <a:gd name="T64" fmla="*/ 124 w 329"/>
                <a:gd name="T65" fmla="*/ 90 h 274"/>
                <a:gd name="T66" fmla="*/ 113 w 329"/>
                <a:gd name="T67" fmla="*/ 100 h 274"/>
                <a:gd name="T68" fmla="*/ 110 w 329"/>
                <a:gd name="T69" fmla="*/ 110 h 274"/>
                <a:gd name="T70" fmla="*/ 97 w 329"/>
                <a:gd name="T71" fmla="*/ 114 h 274"/>
                <a:gd name="T72" fmla="*/ 99 w 329"/>
                <a:gd name="T73" fmla="*/ 124 h 274"/>
                <a:gd name="T74" fmla="*/ 94 w 329"/>
                <a:gd name="T75" fmla="*/ 134 h 274"/>
                <a:gd name="T76" fmla="*/ 93 w 329"/>
                <a:gd name="T77" fmla="*/ 138 h 274"/>
                <a:gd name="T78" fmla="*/ 68 w 329"/>
                <a:gd name="T79" fmla="*/ 155 h 274"/>
                <a:gd name="T80" fmla="*/ 70 w 329"/>
                <a:gd name="T81" fmla="*/ 165 h 274"/>
                <a:gd name="T82" fmla="*/ 75 w 329"/>
                <a:gd name="T83" fmla="*/ 169 h 274"/>
                <a:gd name="T84" fmla="*/ 55 w 329"/>
                <a:gd name="T85" fmla="*/ 172 h 274"/>
                <a:gd name="T86" fmla="*/ 43 w 329"/>
                <a:gd name="T87" fmla="*/ 180 h 274"/>
                <a:gd name="T88" fmla="*/ 37 w 329"/>
                <a:gd name="T89" fmla="*/ 184 h 274"/>
                <a:gd name="T90" fmla="*/ 30 w 329"/>
                <a:gd name="T91" fmla="*/ 186 h 274"/>
                <a:gd name="T92" fmla="*/ 21 w 329"/>
                <a:gd name="T93" fmla="*/ 191 h 274"/>
                <a:gd name="T94" fmla="*/ 15 w 329"/>
                <a:gd name="T95" fmla="*/ 197 h 274"/>
                <a:gd name="T96" fmla="*/ 2 w 329"/>
                <a:gd name="T97" fmla="*/ 206 h 274"/>
                <a:gd name="T98" fmla="*/ 11 w 329"/>
                <a:gd name="T99" fmla="*/ 214 h 274"/>
                <a:gd name="T100" fmla="*/ 9 w 329"/>
                <a:gd name="T101" fmla="*/ 229 h 274"/>
                <a:gd name="T102" fmla="*/ 15 w 329"/>
                <a:gd name="T103" fmla="*/ 235 h 274"/>
                <a:gd name="T104" fmla="*/ 11 w 329"/>
                <a:gd name="T105" fmla="*/ 237 h 274"/>
                <a:gd name="T106" fmla="*/ 13 w 329"/>
                <a:gd name="T107" fmla="*/ 245 h 274"/>
                <a:gd name="T108" fmla="*/ 7 w 329"/>
                <a:gd name="T109" fmla="*/ 251 h 274"/>
                <a:gd name="T110" fmla="*/ 18 w 329"/>
                <a:gd name="T111" fmla="*/ 250 h 274"/>
                <a:gd name="T112" fmla="*/ 9 w 329"/>
                <a:gd name="T113" fmla="*/ 262 h 274"/>
                <a:gd name="T114" fmla="*/ 57 w 329"/>
                <a:gd name="T115" fmla="*/ 262 h 274"/>
                <a:gd name="T116" fmla="*/ 80 w 329"/>
                <a:gd name="T117" fmla="*/ 257 h 27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29"/>
                <a:gd name="T178" fmla="*/ 0 h 274"/>
                <a:gd name="T179" fmla="*/ 329 w 329"/>
                <a:gd name="T180" fmla="*/ 274 h 27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29" h="274">
                  <a:moveTo>
                    <a:pt x="86" y="258"/>
                  </a:moveTo>
                  <a:cubicBezTo>
                    <a:pt x="88" y="261"/>
                    <a:pt x="89" y="248"/>
                    <a:pt x="90" y="244"/>
                  </a:cubicBezTo>
                  <a:cubicBezTo>
                    <a:pt x="91" y="240"/>
                    <a:pt x="95" y="239"/>
                    <a:pt x="97" y="238"/>
                  </a:cubicBezTo>
                  <a:cubicBezTo>
                    <a:pt x="99" y="236"/>
                    <a:pt x="99" y="227"/>
                    <a:pt x="97" y="224"/>
                  </a:cubicBezTo>
                  <a:cubicBezTo>
                    <a:pt x="96" y="221"/>
                    <a:pt x="97" y="218"/>
                    <a:pt x="100" y="217"/>
                  </a:cubicBezTo>
                  <a:cubicBezTo>
                    <a:pt x="104" y="216"/>
                    <a:pt x="102" y="211"/>
                    <a:pt x="100" y="210"/>
                  </a:cubicBezTo>
                  <a:cubicBezTo>
                    <a:pt x="99" y="208"/>
                    <a:pt x="95" y="207"/>
                    <a:pt x="93" y="204"/>
                  </a:cubicBezTo>
                  <a:cubicBezTo>
                    <a:pt x="92" y="202"/>
                    <a:pt x="95" y="198"/>
                    <a:pt x="96" y="195"/>
                  </a:cubicBezTo>
                  <a:cubicBezTo>
                    <a:pt x="96" y="191"/>
                    <a:pt x="94" y="184"/>
                    <a:pt x="94" y="182"/>
                  </a:cubicBezTo>
                  <a:cubicBezTo>
                    <a:pt x="94" y="180"/>
                    <a:pt x="93" y="178"/>
                    <a:pt x="93" y="173"/>
                  </a:cubicBezTo>
                  <a:cubicBezTo>
                    <a:pt x="92" y="168"/>
                    <a:pt x="93" y="165"/>
                    <a:pt x="97" y="161"/>
                  </a:cubicBezTo>
                  <a:cubicBezTo>
                    <a:pt x="102" y="158"/>
                    <a:pt x="108" y="156"/>
                    <a:pt x="112" y="157"/>
                  </a:cubicBezTo>
                  <a:cubicBezTo>
                    <a:pt x="115" y="157"/>
                    <a:pt x="115" y="155"/>
                    <a:pt x="117" y="153"/>
                  </a:cubicBezTo>
                  <a:cubicBezTo>
                    <a:pt x="119" y="151"/>
                    <a:pt x="113" y="146"/>
                    <a:pt x="113" y="145"/>
                  </a:cubicBezTo>
                  <a:cubicBezTo>
                    <a:pt x="112" y="144"/>
                    <a:pt x="112" y="142"/>
                    <a:pt x="116" y="138"/>
                  </a:cubicBezTo>
                  <a:cubicBezTo>
                    <a:pt x="121" y="135"/>
                    <a:pt x="124" y="119"/>
                    <a:pt x="124" y="117"/>
                  </a:cubicBezTo>
                  <a:cubicBezTo>
                    <a:pt x="123" y="115"/>
                    <a:pt x="125" y="112"/>
                    <a:pt x="129" y="112"/>
                  </a:cubicBezTo>
                  <a:cubicBezTo>
                    <a:pt x="134" y="112"/>
                    <a:pt x="131" y="110"/>
                    <a:pt x="132" y="106"/>
                  </a:cubicBezTo>
                  <a:cubicBezTo>
                    <a:pt x="133" y="102"/>
                    <a:pt x="143" y="93"/>
                    <a:pt x="144" y="93"/>
                  </a:cubicBezTo>
                  <a:cubicBezTo>
                    <a:pt x="145" y="92"/>
                    <a:pt x="143" y="89"/>
                    <a:pt x="142" y="86"/>
                  </a:cubicBezTo>
                  <a:cubicBezTo>
                    <a:pt x="141" y="83"/>
                    <a:pt x="144" y="83"/>
                    <a:pt x="147" y="80"/>
                  </a:cubicBezTo>
                  <a:cubicBezTo>
                    <a:pt x="149" y="77"/>
                    <a:pt x="151" y="73"/>
                    <a:pt x="154" y="71"/>
                  </a:cubicBezTo>
                  <a:cubicBezTo>
                    <a:pt x="157" y="69"/>
                    <a:pt x="167" y="70"/>
                    <a:pt x="167" y="70"/>
                  </a:cubicBezTo>
                  <a:cubicBezTo>
                    <a:pt x="168" y="59"/>
                    <a:pt x="168" y="59"/>
                    <a:pt x="168" y="59"/>
                  </a:cubicBezTo>
                  <a:cubicBezTo>
                    <a:pt x="168" y="59"/>
                    <a:pt x="187" y="63"/>
                    <a:pt x="189" y="63"/>
                  </a:cubicBezTo>
                  <a:cubicBezTo>
                    <a:pt x="191" y="63"/>
                    <a:pt x="192" y="57"/>
                    <a:pt x="192" y="55"/>
                  </a:cubicBezTo>
                  <a:cubicBezTo>
                    <a:pt x="192" y="53"/>
                    <a:pt x="191" y="48"/>
                    <a:pt x="191" y="48"/>
                  </a:cubicBezTo>
                  <a:cubicBezTo>
                    <a:pt x="191" y="48"/>
                    <a:pt x="196" y="47"/>
                    <a:pt x="198" y="47"/>
                  </a:cubicBezTo>
                  <a:cubicBezTo>
                    <a:pt x="200" y="47"/>
                    <a:pt x="204" y="43"/>
                    <a:pt x="208" y="43"/>
                  </a:cubicBezTo>
                  <a:cubicBezTo>
                    <a:pt x="212" y="43"/>
                    <a:pt x="217" y="51"/>
                    <a:pt x="219" y="54"/>
                  </a:cubicBezTo>
                  <a:cubicBezTo>
                    <a:pt x="221" y="57"/>
                    <a:pt x="229" y="56"/>
                    <a:pt x="231" y="56"/>
                  </a:cubicBezTo>
                  <a:cubicBezTo>
                    <a:pt x="233" y="56"/>
                    <a:pt x="239" y="53"/>
                    <a:pt x="240" y="53"/>
                  </a:cubicBezTo>
                  <a:cubicBezTo>
                    <a:pt x="242" y="52"/>
                    <a:pt x="247" y="56"/>
                    <a:pt x="250" y="57"/>
                  </a:cubicBezTo>
                  <a:cubicBezTo>
                    <a:pt x="253" y="58"/>
                    <a:pt x="253" y="55"/>
                    <a:pt x="255" y="54"/>
                  </a:cubicBezTo>
                  <a:cubicBezTo>
                    <a:pt x="257" y="52"/>
                    <a:pt x="259" y="51"/>
                    <a:pt x="261" y="51"/>
                  </a:cubicBezTo>
                  <a:cubicBezTo>
                    <a:pt x="262" y="50"/>
                    <a:pt x="262" y="46"/>
                    <a:pt x="262" y="41"/>
                  </a:cubicBezTo>
                  <a:cubicBezTo>
                    <a:pt x="262" y="36"/>
                    <a:pt x="269" y="32"/>
                    <a:pt x="271" y="29"/>
                  </a:cubicBezTo>
                  <a:cubicBezTo>
                    <a:pt x="273" y="26"/>
                    <a:pt x="279" y="26"/>
                    <a:pt x="282" y="26"/>
                  </a:cubicBezTo>
                  <a:cubicBezTo>
                    <a:pt x="285" y="26"/>
                    <a:pt x="286" y="24"/>
                    <a:pt x="287" y="24"/>
                  </a:cubicBezTo>
                  <a:cubicBezTo>
                    <a:pt x="288" y="24"/>
                    <a:pt x="291" y="26"/>
                    <a:pt x="293" y="28"/>
                  </a:cubicBezTo>
                  <a:cubicBezTo>
                    <a:pt x="295" y="30"/>
                    <a:pt x="302" y="31"/>
                    <a:pt x="304" y="34"/>
                  </a:cubicBezTo>
                  <a:cubicBezTo>
                    <a:pt x="306" y="36"/>
                    <a:pt x="307" y="40"/>
                    <a:pt x="307" y="43"/>
                  </a:cubicBezTo>
                  <a:cubicBezTo>
                    <a:pt x="307" y="43"/>
                    <a:pt x="307" y="43"/>
                    <a:pt x="307" y="43"/>
                  </a:cubicBezTo>
                  <a:cubicBezTo>
                    <a:pt x="309" y="42"/>
                    <a:pt x="313" y="42"/>
                    <a:pt x="315" y="40"/>
                  </a:cubicBezTo>
                  <a:cubicBezTo>
                    <a:pt x="317" y="38"/>
                    <a:pt x="319" y="36"/>
                    <a:pt x="321" y="33"/>
                  </a:cubicBezTo>
                  <a:cubicBezTo>
                    <a:pt x="320" y="30"/>
                    <a:pt x="319" y="28"/>
                    <a:pt x="319" y="29"/>
                  </a:cubicBezTo>
                  <a:cubicBezTo>
                    <a:pt x="319" y="31"/>
                    <a:pt x="318" y="33"/>
                    <a:pt x="317" y="33"/>
                  </a:cubicBezTo>
                  <a:cubicBezTo>
                    <a:pt x="315" y="32"/>
                    <a:pt x="313" y="33"/>
                    <a:pt x="311" y="33"/>
                  </a:cubicBezTo>
                  <a:cubicBezTo>
                    <a:pt x="310" y="33"/>
                    <a:pt x="310" y="33"/>
                    <a:pt x="309" y="33"/>
                  </a:cubicBezTo>
                  <a:cubicBezTo>
                    <a:pt x="310" y="33"/>
                    <a:pt x="311" y="32"/>
                    <a:pt x="312" y="32"/>
                  </a:cubicBezTo>
                  <a:cubicBezTo>
                    <a:pt x="314" y="30"/>
                    <a:pt x="314" y="30"/>
                    <a:pt x="311" y="28"/>
                  </a:cubicBezTo>
                  <a:cubicBezTo>
                    <a:pt x="307" y="26"/>
                    <a:pt x="298" y="24"/>
                    <a:pt x="302" y="24"/>
                  </a:cubicBezTo>
                  <a:cubicBezTo>
                    <a:pt x="306" y="23"/>
                    <a:pt x="311" y="27"/>
                    <a:pt x="317" y="25"/>
                  </a:cubicBezTo>
                  <a:cubicBezTo>
                    <a:pt x="322" y="22"/>
                    <a:pt x="325" y="20"/>
                    <a:pt x="326" y="19"/>
                  </a:cubicBezTo>
                  <a:cubicBezTo>
                    <a:pt x="328" y="17"/>
                    <a:pt x="329" y="16"/>
                    <a:pt x="324" y="14"/>
                  </a:cubicBezTo>
                  <a:cubicBezTo>
                    <a:pt x="319" y="11"/>
                    <a:pt x="313" y="10"/>
                    <a:pt x="310" y="8"/>
                  </a:cubicBezTo>
                  <a:cubicBezTo>
                    <a:pt x="306" y="6"/>
                    <a:pt x="305" y="5"/>
                    <a:pt x="303" y="6"/>
                  </a:cubicBezTo>
                  <a:cubicBezTo>
                    <a:pt x="301" y="8"/>
                    <a:pt x="298" y="11"/>
                    <a:pt x="297" y="14"/>
                  </a:cubicBezTo>
                  <a:cubicBezTo>
                    <a:pt x="296" y="16"/>
                    <a:pt x="294" y="19"/>
                    <a:pt x="293" y="17"/>
                  </a:cubicBezTo>
                  <a:cubicBezTo>
                    <a:pt x="293" y="16"/>
                    <a:pt x="295" y="12"/>
                    <a:pt x="292" y="12"/>
                  </a:cubicBezTo>
                  <a:cubicBezTo>
                    <a:pt x="289" y="12"/>
                    <a:pt x="286" y="11"/>
                    <a:pt x="290" y="10"/>
                  </a:cubicBezTo>
                  <a:cubicBezTo>
                    <a:pt x="294" y="10"/>
                    <a:pt x="296" y="10"/>
                    <a:pt x="293" y="9"/>
                  </a:cubicBezTo>
                  <a:cubicBezTo>
                    <a:pt x="290" y="8"/>
                    <a:pt x="285" y="9"/>
                    <a:pt x="290" y="7"/>
                  </a:cubicBezTo>
                  <a:cubicBezTo>
                    <a:pt x="295" y="6"/>
                    <a:pt x="300" y="7"/>
                    <a:pt x="295" y="4"/>
                  </a:cubicBezTo>
                  <a:cubicBezTo>
                    <a:pt x="291" y="2"/>
                    <a:pt x="284" y="0"/>
                    <a:pt x="283" y="3"/>
                  </a:cubicBezTo>
                  <a:cubicBezTo>
                    <a:pt x="281" y="5"/>
                    <a:pt x="286" y="7"/>
                    <a:pt x="284" y="8"/>
                  </a:cubicBezTo>
                  <a:cubicBezTo>
                    <a:pt x="282" y="9"/>
                    <a:pt x="278" y="13"/>
                    <a:pt x="276" y="14"/>
                  </a:cubicBezTo>
                  <a:cubicBezTo>
                    <a:pt x="275" y="16"/>
                    <a:pt x="272" y="19"/>
                    <a:pt x="272" y="16"/>
                  </a:cubicBezTo>
                  <a:cubicBezTo>
                    <a:pt x="272" y="13"/>
                    <a:pt x="272" y="10"/>
                    <a:pt x="273" y="8"/>
                  </a:cubicBezTo>
                  <a:cubicBezTo>
                    <a:pt x="274" y="6"/>
                    <a:pt x="273" y="5"/>
                    <a:pt x="272" y="5"/>
                  </a:cubicBezTo>
                  <a:cubicBezTo>
                    <a:pt x="270" y="6"/>
                    <a:pt x="258" y="22"/>
                    <a:pt x="256" y="22"/>
                  </a:cubicBezTo>
                  <a:cubicBezTo>
                    <a:pt x="254" y="22"/>
                    <a:pt x="253" y="22"/>
                    <a:pt x="253" y="19"/>
                  </a:cubicBezTo>
                  <a:cubicBezTo>
                    <a:pt x="254" y="16"/>
                    <a:pt x="261" y="10"/>
                    <a:pt x="262" y="8"/>
                  </a:cubicBezTo>
                  <a:cubicBezTo>
                    <a:pt x="263" y="6"/>
                    <a:pt x="265" y="5"/>
                    <a:pt x="264" y="3"/>
                  </a:cubicBezTo>
                  <a:cubicBezTo>
                    <a:pt x="263" y="1"/>
                    <a:pt x="262" y="0"/>
                    <a:pt x="259" y="1"/>
                  </a:cubicBezTo>
                  <a:cubicBezTo>
                    <a:pt x="256" y="2"/>
                    <a:pt x="255" y="2"/>
                    <a:pt x="257" y="2"/>
                  </a:cubicBezTo>
                  <a:cubicBezTo>
                    <a:pt x="260" y="3"/>
                    <a:pt x="261" y="4"/>
                    <a:pt x="258" y="4"/>
                  </a:cubicBezTo>
                  <a:cubicBezTo>
                    <a:pt x="254" y="4"/>
                    <a:pt x="251" y="6"/>
                    <a:pt x="250" y="5"/>
                  </a:cubicBezTo>
                  <a:cubicBezTo>
                    <a:pt x="250" y="3"/>
                    <a:pt x="250" y="0"/>
                    <a:pt x="249" y="2"/>
                  </a:cubicBezTo>
                  <a:cubicBezTo>
                    <a:pt x="248" y="3"/>
                    <a:pt x="246" y="5"/>
                    <a:pt x="245" y="6"/>
                  </a:cubicBezTo>
                  <a:cubicBezTo>
                    <a:pt x="243" y="7"/>
                    <a:pt x="246" y="10"/>
                    <a:pt x="247" y="12"/>
                  </a:cubicBezTo>
                  <a:cubicBezTo>
                    <a:pt x="247" y="13"/>
                    <a:pt x="246" y="14"/>
                    <a:pt x="245" y="13"/>
                  </a:cubicBezTo>
                  <a:cubicBezTo>
                    <a:pt x="243" y="11"/>
                    <a:pt x="243" y="10"/>
                    <a:pt x="243" y="13"/>
                  </a:cubicBezTo>
                  <a:cubicBezTo>
                    <a:pt x="242" y="15"/>
                    <a:pt x="243" y="17"/>
                    <a:pt x="242" y="16"/>
                  </a:cubicBezTo>
                  <a:cubicBezTo>
                    <a:pt x="240" y="14"/>
                    <a:pt x="241" y="13"/>
                    <a:pt x="238" y="14"/>
                  </a:cubicBezTo>
                  <a:cubicBezTo>
                    <a:pt x="236" y="15"/>
                    <a:pt x="234" y="16"/>
                    <a:pt x="235" y="14"/>
                  </a:cubicBezTo>
                  <a:cubicBezTo>
                    <a:pt x="237" y="12"/>
                    <a:pt x="242" y="10"/>
                    <a:pt x="239" y="10"/>
                  </a:cubicBezTo>
                  <a:cubicBezTo>
                    <a:pt x="235" y="10"/>
                    <a:pt x="234" y="13"/>
                    <a:pt x="231" y="14"/>
                  </a:cubicBezTo>
                  <a:cubicBezTo>
                    <a:pt x="228" y="15"/>
                    <a:pt x="225" y="13"/>
                    <a:pt x="227" y="15"/>
                  </a:cubicBezTo>
                  <a:cubicBezTo>
                    <a:pt x="229" y="17"/>
                    <a:pt x="231" y="21"/>
                    <a:pt x="233" y="20"/>
                  </a:cubicBezTo>
                  <a:cubicBezTo>
                    <a:pt x="234" y="20"/>
                    <a:pt x="235" y="21"/>
                    <a:pt x="233" y="22"/>
                  </a:cubicBezTo>
                  <a:cubicBezTo>
                    <a:pt x="231" y="23"/>
                    <a:pt x="233" y="28"/>
                    <a:pt x="230" y="26"/>
                  </a:cubicBezTo>
                  <a:cubicBezTo>
                    <a:pt x="228" y="24"/>
                    <a:pt x="228" y="23"/>
                    <a:pt x="226" y="23"/>
                  </a:cubicBezTo>
                  <a:cubicBezTo>
                    <a:pt x="224" y="23"/>
                    <a:pt x="224" y="22"/>
                    <a:pt x="224" y="20"/>
                  </a:cubicBezTo>
                  <a:cubicBezTo>
                    <a:pt x="223" y="19"/>
                    <a:pt x="223" y="18"/>
                    <a:pt x="222" y="21"/>
                  </a:cubicBezTo>
                  <a:cubicBezTo>
                    <a:pt x="220" y="23"/>
                    <a:pt x="220" y="23"/>
                    <a:pt x="218" y="22"/>
                  </a:cubicBezTo>
                  <a:cubicBezTo>
                    <a:pt x="217" y="21"/>
                    <a:pt x="218" y="20"/>
                    <a:pt x="216" y="19"/>
                  </a:cubicBezTo>
                  <a:cubicBezTo>
                    <a:pt x="214" y="19"/>
                    <a:pt x="210" y="20"/>
                    <a:pt x="207" y="20"/>
                  </a:cubicBezTo>
                  <a:cubicBezTo>
                    <a:pt x="203" y="20"/>
                    <a:pt x="204" y="20"/>
                    <a:pt x="209" y="21"/>
                  </a:cubicBezTo>
                  <a:cubicBezTo>
                    <a:pt x="214" y="23"/>
                    <a:pt x="218" y="26"/>
                    <a:pt x="216" y="26"/>
                  </a:cubicBezTo>
                  <a:cubicBezTo>
                    <a:pt x="214" y="26"/>
                    <a:pt x="214" y="26"/>
                    <a:pt x="214" y="28"/>
                  </a:cubicBezTo>
                  <a:cubicBezTo>
                    <a:pt x="214" y="30"/>
                    <a:pt x="217" y="34"/>
                    <a:pt x="215" y="32"/>
                  </a:cubicBezTo>
                  <a:cubicBezTo>
                    <a:pt x="213" y="31"/>
                    <a:pt x="208" y="29"/>
                    <a:pt x="207" y="28"/>
                  </a:cubicBezTo>
                  <a:cubicBezTo>
                    <a:pt x="206" y="28"/>
                    <a:pt x="205" y="28"/>
                    <a:pt x="205" y="30"/>
                  </a:cubicBezTo>
                  <a:cubicBezTo>
                    <a:pt x="205" y="31"/>
                    <a:pt x="204" y="32"/>
                    <a:pt x="202" y="30"/>
                  </a:cubicBezTo>
                  <a:cubicBezTo>
                    <a:pt x="201" y="28"/>
                    <a:pt x="202" y="27"/>
                    <a:pt x="201" y="28"/>
                  </a:cubicBezTo>
                  <a:cubicBezTo>
                    <a:pt x="200" y="30"/>
                    <a:pt x="196" y="32"/>
                    <a:pt x="198" y="34"/>
                  </a:cubicBezTo>
                  <a:cubicBezTo>
                    <a:pt x="199" y="36"/>
                    <a:pt x="201" y="39"/>
                    <a:pt x="198" y="38"/>
                  </a:cubicBezTo>
                  <a:cubicBezTo>
                    <a:pt x="195" y="38"/>
                    <a:pt x="194" y="39"/>
                    <a:pt x="194" y="36"/>
                  </a:cubicBezTo>
                  <a:cubicBezTo>
                    <a:pt x="194" y="33"/>
                    <a:pt x="196" y="30"/>
                    <a:pt x="193" y="30"/>
                  </a:cubicBezTo>
                  <a:cubicBezTo>
                    <a:pt x="191" y="30"/>
                    <a:pt x="194" y="32"/>
                    <a:pt x="190" y="32"/>
                  </a:cubicBezTo>
                  <a:cubicBezTo>
                    <a:pt x="186" y="33"/>
                    <a:pt x="186" y="35"/>
                    <a:pt x="188" y="35"/>
                  </a:cubicBezTo>
                  <a:cubicBezTo>
                    <a:pt x="190" y="35"/>
                    <a:pt x="190" y="34"/>
                    <a:pt x="187" y="37"/>
                  </a:cubicBezTo>
                  <a:cubicBezTo>
                    <a:pt x="185" y="39"/>
                    <a:pt x="183" y="42"/>
                    <a:pt x="184" y="39"/>
                  </a:cubicBezTo>
                  <a:cubicBezTo>
                    <a:pt x="185" y="36"/>
                    <a:pt x="186" y="35"/>
                    <a:pt x="184" y="34"/>
                  </a:cubicBezTo>
                  <a:cubicBezTo>
                    <a:pt x="182" y="32"/>
                    <a:pt x="177" y="31"/>
                    <a:pt x="180" y="30"/>
                  </a:cubicBezTo>
                  <a:cubicBezTo>
                    <a:pt x="183" y="30"/>
                    <a:pt x="187" y="30"/>
                    <a:pt x="183" y="28"/>
                  </a:cubicBezTo>
                  <a:cubicBezTo>
                    <a:pt x="179" y="26"/>
                    <a:pt x="178" y="27"/>
                    <a:pt x="176" y="26"/>
                  </a:cubicBezTo>
                  <a:cubicBezTo>
                    <a:pt x="173" y="26"/>
                    <a:pt x="174" y="26"/>
                    <a:pt x="175" y="28"/>
                  </a:cubicBezTo>
                  <a:cubicBezTo>
                    <a:pt x="176" y="30"/>
                    <a:pt x="178" y="33"/>
                    <a:pt x="176" y="33"/>
                  </a:cubicBezTo>
                  <a:cubicBezTo>
                    <a:pt x="175" y="33"/>
                    <a:pt x="174" y="33"/>
                    <a:pt x="172" y="34"/>
                  </a:cubicBezTo>
                  <a:cubicBezTo>
                    <a:pt x="170" y="34"/>
                    <a:pt x="167" y="36"/>
                    <a:pt x="170" y="35"/>
                  </a:cubicBezTo>
                  <a:cubicBezTo>
                    <a:pt x="174" y="35"/>
                    <a:pt x="176" y="34"/>
                    <a:pt x="174" y="35"/>
                  </a:cubicBezTo>
                  <a:cubicBezTo>
                    <a:pt x="172" y="36"/>
                    <a:pt x="170" y="36"/>
                    <a:pt x="173" y="37"/>
                  </a:cubicBezTo>
                  <a:cubicBezTo>
                    <a:pt x="176" y="38"/>
                    <a:pt x="177" y="39"/>
                    <a:pt x="177" y="38"/>
                  </a:cubicBezTo>
                  <a:cubicBezTo>
                    <a:pt x="178" y="36"/>
                    <a:pt x="179" y="35"/>
                    <a:pt x="178" y="37"/>
                  </a:cubicBezTo>
                  <a:cubicBezTo>
                    <a:pt x="178" y="39"/>
                    <a:pt x="178" y="42"/>
                    <a:pt x="177" y="41"/>
                  </a:cubicBezTo>
                  <a:cubicBezTo>
                    <a:pt x="176" y="40"/>
                    <a:pt x="174" y="39"/>
                    <a:pt x="172" y="39"/>
                  </a:cubicBezTo>
                  <a:cubicBezTo>
                    <a:pt x="170" y="38"/>
                    <a:pt x="170" y="34"/>
                    <a:pt x="168" y="36"/>
                  </a:cubicBezTo>
                  <a:cubicBezTo>
                    <a:pt x="166" y="37"/>
                    <a:pt x="163" y="39"/>
                    <a:pt x="162" y="38"/>
                  </a:cubicBezTo>
                  <a:cubicBezTo>
                    <a:pt x="162" y="36"/>
                    <a:pt x="161" y="36"/>
                    <a:pt x="159" y="37"/>
                  </a:cubicBezTo>
                  <a:cubicBezTo>
                    <a:pt x="156" y="39"/>
                    <a:pt x="152" y="40"/>
                    <a:pt x="153" y="42"/>
                  </a:cubicBezTo>
                  <a:cubicBezTo>
                    <a:pt x="153" y="44"/>
                    <a:pt x="155" y="45"/>
                    <a:pt x="154" y="46"/>
                  </a:cubicBezTo>
                  <a:cubicBezTo>
                    <a:pt x="152" y="47"/>
                    <a:pt x="152" y="49"/>
                    <a:pt x="155" y="48"/>
                  </a:cubicBezTo>
                  <a:cubicBezTo>
                    <a:pt x="157" y="47"/>
                    <a:pt x="157" y="44"/>
                    <a:pt x="159" y="45"/>
                  </a:cubicBezTo>
                  <a:cubicBezTo>
                    <a:pt x="161" y="46"/>
                    <a:pt x="160" y="48"/>
                    <a:pt x="163" y="46"/>
                  </a:cubicBezTo>
                  <a:cubicBezTo>
                    <a:pt x="165" y="44"/>
                    <a:pt x="166" y="45"/>
                    <a:pt x="164" y="47"/>
                  </a:cubicBezTo>
                  <a:cubicBezTo>
                    <a:pt x="161" y="49"/>
                    <a:pt x="160" y="49"/>
                    <a:pt x="160" y="51"/>
                  </a:cubicBezTo>
                  <a:cubicBezTo>
                    <a:pt x="160" y="54"/>
                    <a:pt x="161" y="58"/>
                    <a:pt x="159" y="57"/>
                  </a:cubicBezTo>
                  <a:cubicBezTo>
                    <a:pt x="158" y="56"/>
                    <a:pt x="156" y="53"/>
                    <a:pt x="154" y="54"/>
                  </a:cubicBezTo>
                  <a:cubicBezTo>
                    <a:pt x="152" y="55"/>
                    <a:pt x="150" y="59"/>
                    <a:pt x="151" y="56"/>
                  </a:cubicBezTo>
                  <a:cubicBezTo>
                    <a:pt x="151" y="54"/>
                    <a:pt x="151" y="53"/>
                    <a:pt x="149" y="54"/>
                  </a:cubicBezTo>
                  <a:cubicBezTo>
                    <a:pt x="147" y="55"/>
                    <a:pt x="146" y="58"/>
                    <a:pt x="146" y="55"/>
                  </a:cubicBezTo>
                  <a:cubicBezTo>
                    <a:pt x="146" y="52"/>
                    <a:pt x="148" y="48"/>
                    <a:pt x="146" y="50"/>
                  </a:cubicBezTo>
                  <a:cubicBezTo>
                    <a:pt x="143" y="52"/>
                    <a:pt x="143" y="58"/>
                    <a:pt x="141" y="56"/>
                  </a:cubicBezTo>
                  <a:cubicBezTo>
                    <a:pt x="139" y="53"/>
                    <a:pt x="139" y="50"/>
                    <a:pt x="140" y="48"/>
                  </a:cubicBezTo>
                  <a:cubicBezTo>
                    <a:pt x="141" y="46"/>
                    <a:pt x="144" y="41"/>
                    <a:pt x="141" y="43"/>
                  </a:cubicBezTo>
                  <a:cubicBezTo>
                    <a:pt x="139" y="45"/>
                    <a:pt x="133" y="47"/>
                    <a:pt x="135" y="48"/>
                  </a:cubicBezTo>
                  <a:cubicBezTo>
                    <a:pt x="136" y="50"/>
                    <a:pt x="139" y="52"/>
                    <a:pt x="137" y="51"/>
                  </a:cubicBezTo>
                  <a:cubicBezTo>
                    <a:pt x="134" y="50"/>
                    <a:pt x="133" y="49"/>
                    <a:pt x="133" y="52"/>
                  </a:cubicBezTo>
                  <a:cubicBezTo>
                    <a:pt x="133" y="55"/>
                    <a:pt x="132" y="55"/>
                    <a:pt x="131" y="54"/>
                  </a:cubicBezTo>
                  <a:cubicBezTo>
                    <a:pt x="130" y="52"/>
                    <a:pt x="130" y="52"/>
                    <a:pt x="128" y="53"/>
                  </a:cubicBezTo>
                  <a:cubicBezTo>
                    <a:pt x="126" y="54"/>
                    <a:pt x="123" y="57"/>
                    <a:pt x="126" y="56"/>
                  </a:cubicBezTo>
                  <a:cubicBezTo>
                    <a:pt x="130" y="56"/>
                    <a:pt x="133" y="57"/>
                    <a:pt x="131" y="57"/>
                  </a:cubicBezTo>
                  <a:cubicBezTo>
                    <a:pt x="130" y="57"/>
                    <a:pt x="128" y="58"/>
                    <a:pt x="131" y="58"/>
                  </a:cubicBezTo>
                  <a:cubicBezTo>
                    <a:pt x="133" y="58"/>
                    <a:pt x="133" y="56"/>
                    <a:pt x="133" y="58"/>
                  </a:cubicBezTo>
                  <a:cubicBezTo>
                    <a:pt x="133" y="59"/>
                    <a:pt x="134" y="60"/>
                    <a:pt x="131" y="60"/>
                  </a:cubicBezTo>
                  <a:cubicBezTo>
                    <a:pt x="129" y="60"/>
                    <a:pt x="129" y="57"/>
                    <a:pt x="126" y="59"/>
                  </a:cubicBezTo>
                  <a:cubicBezTo>
                    <a:pt x="123" y="62"/>
                    <a:pt x="123" y="65"/>
                    <a:pt x="120" y="66"/>
                  </a:cubicBezTo>
                  <a:cubicBezTo>
                    <a:pt x="117" y="66"/>
                    <a:pt x="110" y="67"/>
                    <a:pt x="113" y="67"/>
                  </a:cubicBezTo>
                  <a:cubicBezTo>
                    <a:pt x="116" y="68"/>
                    <a:pt x="119" y="69"/>
                    <a:pt x="122" y="67"/>
                  </a:cubicBezTo>
                  <a:cubicBezTo>
                    <a:pt x="126" y="65"/>
                    <a:pt x="128" y="62"/>
                    <a:pt x="131" y="63"/>
                  </a:cubicBezTo>
                  <a:cubicBezTo>
                    <a:pt x="133" y="64"/>
                    <a:pt x="133" y="64"/>
                    <a:pt x="135" y="63"/>
                  </a:cubicBezTo>
                  <a:cubicBezTo>
                    <a:pt x="138" y="61"/>
                    <a:pt x="137" y="63"/>
                    <a:pt x="140" y="62"/>
                  </a:cubicBezTo>
                  <a:cubicBezTo>
                    <a:pt x="143" y="61"/>
                    <a:pt x="141" y="60"/>
                    <a:pt x="139" y="58"/>
                  </a:cubicBezTo>
                  <a:cubicBezTo>
                    <a:pt x="137" y="56"/>
                    <a:pt x="142" y="59"/>
                    <a:pt x="142" y="59"/>
                  </a:cubicBezTo>
                  <a:cubicBezTo>
                    <a:pt x="142" y="59"/>
                    <a:pt x="142" y="61"/>
                    <a:pt x="144" y="61"/>
                  </a:cubicBezTo>
                  <a:cubicBezTo>
                    <a:pt x="146" y="60"/>
                    <a:pt x="149" y="57"/>
                    <a:pt x="148" y="59"/>
                  </a:cubicBezTo>
                  <a:cubicBezTo>
                    <a:pt x="147" y="61"/>
                    <a:pt x="145" y="61"/>
                    <a:pt x="146" y="63"/>
                  </a:cubicBezTo>
                  <a:cubicBezTo>
                    <a:pt x="146" y="64"/>
                    <a:pt x="145" y="64"/>
                    <a:pt x="144" y="64"/>
                  </a:cubicBezTo>
                  <a:cubicBezTo>
                    <a:pt x="145" y="64"/>
                    <a:pt x="145" y="64"/>
                    <a:pt x="145" y="64"/>
                  </a:cubicBezTo>
                  <a:cubicBezTo>
                    <a:pt x="148" y="64"/>
                    <a:pt x="151" y="63"/>
                    <a:pt x="149" y="64"/>
                  </a:cubicBezTo>
                  <a:cubicBezTo>
                    <a:pt x="148" y="65"/>
                    <a:pt x="142" y="69"/>
                    <a:pt x="146" y="68"/>
                  </a:cubicBezTo>
                  <a:cubicBezTo>
                    <a:pt x="149" y="67"/>
                    <a:pt x="149" y="67"/>
                    <a:pt x="152" y="65"/>
                  </a:cubicBezTo>
                  <a:cubicBezTo>
                    <a:pt x="154" y="63"/>
                    <a:pt x="157" y="66"/>
                    <a:pt x="154" y="65"/>
                  </a:cubicBezTo>
                  <a:cubicBezTo>
                    <a:pt x="152" y="65"/>
                    <a:pt x="149" y="68"/>
                    <a:pt x="147" y="69"/>
                  </a:cubicBezTo>
                  <a:cubicBezTo>
                    <a:pt x="145" y="69"/>
                    <a:pt x="146" y="71"/>
                    <a:pt x="145" y="72"/>
                  </a:cubicBezTo>
                  <a:cubicBezTo>
                    <a:pt x="144" y="73"/>
                    <a:pt x="142" y="75"/>
                    <a:pt x="140" y="72"/>
                  </a:cubicBezTo>
                  <a:cubicBezTo>
                    <a:pt x="139" y="70"/>
                    <a:pt x="140" y="66"/>
                    <a:pt x="139" y="68"/>
                  </a:cubicBezTo>
                  <a:cubicBezTo>
                    <a:pt x="137" y="71"/>
                    <a:pt x="139" y="75"/>
                    <a:pt x="137" y="73"/>
                  </a:cubicBezTo>
                  <a:cubicBezTo>
                    <a:pt x="136" y="71"/>
                    <a:pt x="135" y="68"/>
                    <a:pt x="133" y="70"/>
                  </a:cubicBezTo>
                  <a:cubicBezTo>
                    <a:pt x="132" y="71"/>
                    <a:pt x="130" y="73"/>
                    <a:pt x="129" y="75"/>
                  </a:cubicBezTo>
                  <a:cubicBezTo>
                    <a:pt x="127" y="77"/>
                    <a:pt x="125" y="79"/>
                    <a:pt x="127" y="78"/>
                  </a:cubicBezTo>
                  <a:cubicBezTo>
                    <a:pt x="129" y="78"/>
                    <a:pt x="132" y="74"/>
                    <a:pt x="132" y="75"/>
                  </a:cubicBezTo>
                  <a:cubicBezTo>
                    <a:pt x="132" y="76"/>
                    <a:pt x="132" y="77"/>
                    <a:pt x="134" y="77"/>
                  </a:cubicBezTo>
                  <a:cubicBezTo>
                    <a:pt x="135" y="77"/>
                    <a:pt x="139" y="78"/>
                    <a:pt x="136" y="78"/>
                  </a:cubicBezTo>
                  <a:cubicBezTo>
                    <a:pt x="133" y="78"/>
                    <a:pt x="132" y="78"/>
                    <a:pt x="130" y="79"/>
                  </a:cubicBezTo>
                  <a:cubicBezTo>
                    <a:pt x="127" y="80"/>
                    <a:pt x="130" y="81"/>
                    <a:pt x="133" y="81"/>
                  </a:cubicBezTo>
                  <a:cubicBezTo>
                    <a:pt x="136" y="81"/>
                    <a:pt x="138" y="82"/>
                    <a:pt x="137" y="84"/>
                  </a:cubicBezTo>
                  <a:cubicBezTo>
                    <a:pt x="136" y="86"/>
                    <a:pt x="137" y="85"/>
                    <a:pt x="135" y="83"/>
                  </a:cubicBezTo>
                  <a:cubicBezTo>
                    <a:pt x="132" y="81"/>
                    <a:pt x="132" y="82"/>
                    <a:pt x="130" y="82"/>
                  </a:cubicBezTo>
                  <a:cubicBezTo>
                    <a:pt x="127" y="82"/>
                    <a:pt x="128" y="84"/>
                    <a:pt x="126" y="85"/>
                  </a:cubicBezTo>
                  <a:cubicBezTo>
                    <a:pt x="124" y="86"/>
                    <a:pt x="119" y="87"/>
                    <a:pt x="122" y="87"/>
                  </a:cubicBezTo>
                  <a:cubicBezTo>
                    <a:pt x="126" y="87"/>
                    <a:pt x="130" y="86"/>
                    <a:pt x="132" y="87"/>
                  </a:cubicBezTo>
                  <a:cubicBezTo>
                    <a:pt x="134" y="88"/>
                    <a:pt x="135" y="91"/>
                    <a:pt x="131" y="89"/>
                  </a:cubicBezTo>
                  <a:cubicBezTo>
                    <a:pt x="128" y="87"/>
                    <a:pt x="129" y="88"/>
                    <a:pt x="127" y="88"/>
                  </a:cubicBezTo>
                  <a:cubicBezTo>
                    <a:pt x="125" y="88"/>
                    <a:pt x="124" y="89"/>
                    <a:pt x="126" y="89"/>
                  </a:cubicBezTo>
                  <a:cubicBezTo>
                    <a:pt x="128" y="89"/>
                    <a:pt x="127" y="91"/>
                    <a:pt x="124" y="90"/>
                  </a:cubicBezTo>
                  <a:cubicBezTo>
                    <a:pt x="121" y="89"/>
                    <a:pt x="121" y="87"/>
                    <a:pt x="118" y="89"/>
                  </a:cubicBezTo>
                  <a:cubicBezTo>
                    <a:pt x="115" y="91"/>
                    <a:pt x="116" y="91"/>
                    <a:pt x="119" y="91"/>
                  </a:cubicBezTo>
                  <a:cubicBezTo>
                    <a:pt x="122" y="91"/>
                    <a:pt x="123" y="92"/>
                    <a:pt x="120" y="93"/>
                  </a:cubicBezTo>
                  <a:cubicBezTo>
                    <a:pt x="116" y="93"/>
                    <a:pt x="114" y="95"/>
                    <a:pt x="114" y="96"/>
                  </a:cubicBezTo>
                  <a:cubicBezTo>
                    <a:pt x="113" y="98"/>
                    <a:pt x="114" y="98"/>
                    <a:pt x="114" y="99"/>
                  </a:cubicBezTo>
                  <a:cubicBezTo>
                    <a:pt x="115" y="100"/>
                    <a:pt x="116" y="100"/>
                    <a:pt x="113" y="100"/>
                  </a:cubicBezTo>
                  <a:cubicBezTo>
                    <a:pt x="110" y="100"/>
                    <a:pt x="110" y="101"/>
                    <a:pt x="108" y="102"/>
                  </a:cubicBezTo>
                  <a:cubicBezTo>
                    <a:pt x="106" y="104"/>
                    <a:pt x="107" y="105"/>
                    <a:pt x="108" y="105"/>
                  </a:cubicBezTo>
                  <a:cubicBezTo>
                    <a:pt x="109" y="105"/>
                    <a:pt x="109" y="106"/>
                    <a:pt x="107" y="106"/>
                  </a:cubicBezTo>
                  <a:cubicBezTo>
                    <a:pt x="105" y="106"/>
                    <a:pt x="104" y="108"/>
                    <a:pt x="106" y="108"/>
                  </a:cubicBezTo>
                  <a:cubicBezTo>
                    <a:pt x="108" y="108"/>
                    <a:pt x="109" y="107"/>
                    <a:pt x="109" y="108"/>
                  </a:cubicBezTo>
                  <a:cubicBezTo>
                    <a:pt x="108" y="110"/>
                    <a:pt x="107" y="110"/>
                    <a:pt x="110" y="110"/>
                  </a:cubicBezTo>
                  <a:cubicBezTo>
                    <a:pt x="113" y="110"/>
                    <a:pt x="114" y="110"/>
                    <a:pt x="116" y="110"/>
                  </a:cubicBezTo>
                  <a:cubicBezTo>
                    <a:pt x="118" y="111"/>
                    <a:pt x="115" y="110"/>
                    <a:pt x="114" y="111"/>
                  </a:cubicBezTo>
                  <a:cubicBezTo>
                    <a:pt x="113" y="112"/>
                    <a:pt x="113" y="113"/>
                    <a:pt x="110" y="113"/>
                  </a:cubicBezTo>
                  <a:cubicBezTo>
                    <a:pt x="107" y="113"/>
                    <a:pt x="107" y="112"/>
                    <a:pt x="105" y="113"/>
                  </a:cubicBezTo>
                  <a:cubicBezTo>
                    <a:pt x="103" y="113"/>
                    <a:pt x="103" y="113"/>
                    <a:pt x="100" y="113"/>
                  </a:cubicBezTo>
                  <a:cubicBezTo>
                    <a:pt x="98" y="113"/>
                    <a:pt x="96" y="114"/>
                    <a:pt x="97" y="114"/>
                  </a:cubicBezTo>
                  <a:cubicBezTo>
                    <a:pt x="99" y="114"/>
                    <a:pt x="102" y="116"/>
                    <a:pt x="100" y="116"/>
                  </a:cubicBezTo>
                  <a:cubicBezTo>
                    <a:pt x="98" y="116"/>
                    <a:pt x="94" y="117"/>
                    <a:pt x="98" y="117"/>
                  </a:cubicBezTo>
                  <a:cubicBezTo>
                    <a:pt x="102" y="117"/>
                    <a:pt x="103" y="116"/>
                    <a:pt x="103" y="117"/>
                  </a:cubicBezTo>
                  <a:cubicBezTo>
                    <a:pt x="104" y="119"/>
                    <a:pt x="103" y="119"/>
                    <a:pt x="101" y="119"/>
                  </a:cubicBezTo>
                  <a:cubicBezTo>
                    <a:pt x="99" y="119"/>
                    <a:pt x="100" y="122"/>
                    <a:pt x="98" y="123"/>
                  </a:cubicBezTo>
                  <a:cubicBezTo>
                    <a:pt x="96" y="124"/>
                    <a:pt x="99" y="123"/>
                    <a:pt x="99" y="124"/>
                  </a:cubicBezTo>
                  <a:cubicBezTo>
                    <a:pt x="99" y="125"/>
                    <a:pt x="98" y="125"/>
                    <a:pt x="96" y="125"/>
                  </a:cubicBezTo>
                  <a:cubicBezTo>
                    <a:pt x="93" y="126"/>
                    <a:pt x="97" y="127"/>
                    <a:pt x="98" y="127"/>
                  </a:cubicBezTo>
                  <a:cubicBezTo>
                    <a:pt x="99" y="127"/>
                    <a:pt x="99" y="127"/>
                    <a:pt x="97" y="127"/>
                  </a:cubicBezTo>
                  <a:cubicBezTo>
                    <a:pt x="94" y="127"/>
                    <a:pt x="94" y="128"/>
                    <a:pt x="95" y="130"/>
                  </a:cubicBezTo>
                  <a:cubicBezTo>
                    <a:pt x="96" y="133"/>
                    <a:pt x="99" y="134"/>
                    <a:pt x="99" y="134"/>
                  </a:cubicBezTo>
                  <a:cubicBezTo>
                    <a:pt x="99" y="134"/>
                    <a:pt x="97" y="134"/>
                    <a:pt x="94" y="134"/>
                  </a:cubicBezTo>
                  <a:cubicBezTo>
                    <a:pt x="91" y="134"/>
                    <a:pt x="89" y="134"/>
                    <a:pt x="88" y="136"/>
                  </a:cubicBezTo>
                  <a:cubicBezTo>
                    <a:pt x="86" y="139"/>
                    <a:pt x="88" y="140"/>
                    <a:pt x="84" y="139"/>
                  </a:cubicBezTo>
                  <a:cubicBezTo>
                    <a:pt x="80" y="139"/>
                    <a:pt x="75" y="138"/>
                    <a:pt x="78" y="140"/>
                  </a:cubicBezTo>
                  <a:cubicBezTo>
                    <a:pt x="81" y="141"/>
                    <a:pt x="83" y="142"/>
                    <a:pt x="85" y="142"/>
                  </a:cubicBezTo>
                  <a:cubicBezTo>
                    <a:pt x="87" y="142"/>
                    <a:pt x="88" y="139"/>
                    <a:pt x="91" y="138"/>
                  </a:cubicBezTo>
                  <a:cubicBezTo>
                    <a:pt x="94" y="138"/>
                    <a:pt x="96" y="137"/>
                    <a:pt x="93" y="138"/>
                  </a:cubicBezTo>
                  <a:cubicBezTo>
                    <a:pt x="90" y="139"/>
                    <a:pt x="90" y="142"/>
                    <a:pt x="88" y="142"/>
                  </a:cubicBezTo>
                  <a:cubicBezTo>
                    <a:pt x="87" y="143"/>
                    <a:pt x="84" y="142"/>
                    <a:pt x="85" y="144"/>
                  </a:cubicBezTo>
                  <a:cubicBezTo>
                    <a:pt x="85" y="147"/>
                    <a:pt x="87" y="147"/>
                    <a:pt x="85" y="148"/>
                  </a:cubicBezTo>
                  <a:cubicBezTo>
                    <a:pt x="84" y="149"/>
                    <a:pt x="83" y="150"/>
                    <a:pt x="81" y="149"/>
                  </a:cubicBezTo>
                  <a:cubicBezTo>
                    <a:pt x="79" y="147"/>
                    <a:pt x="77" y="147"/>
                    <a:pt x="76" y="147"/>
                  </a:cubicBezTo>
                  <a:cubicBezTo>
                    <a:pt x="74" y="148"/>
                    <a:pt x="70" y="153"/>
                    <a:pt x="68" y="155"/>
                  </a:cubicBezTo>
                  <a:cubicBezTo>
                    <a:pt x="66" y="157"/>
                    <a:pt x="65" y="158"/>
                    <a:pt x="67" y="158"/>
                  </a:cubicBezTo>
                  <a:cubicBezTo>
                    <a:pt x="69" y="158"/>
                    <a:pt x="70" y="159"/>
                    <a:pt x="68" y="159"/>
                  </a:cubicBezTo>
                  <a:cubicBezTo>
                    <a:pt x="66" y="159"/>
                    <a:pt x="65" y="161"/>
                    <a:pt x="64" y="161"/>
                  </a:cubicBezTo>
                  <a:cubicBezTo>
                    <a:pt x="62" y="161"/>
                    <a:pt x="58" y="162"/>
                    <a:pt x="61" y="163"/>
                  </a:cubicBezTo>
                  <a:cubicBezTo>
                    <a:pt x="63" y="163"/>
                    <a:pt x="64" y="164"/>
                    <a:pt x="64" y="166"/>
                  </a:cubicBezTo>
                  <a:cubicBezTo>
                    <a:pt x="64" y="168"/>
                    <a:pt x="67" y="166"/>
                    <a:pt x="70" y="165"/>
                  </a:cubicBezTo>
                  <a:cubicBezTo>
                    <a:pt x="74" y="164"/>
                    <a:pt x="80" y="165"/>
                    <a:pt x="79" y="163"/>
                  </a:cubicBezTo>
                  <a:cubicBezTo>
                    <a:pt x="79" y="161"/>
                    <a:pt x="78" y="163"/>
                    <a:pt x="77" y="160"/>
                  </a:cubicBezTo>
                  <a:cubicBezTo>
                    <a:pt x="76" y="158"/>
                    <a:pt x="77" y="158"/>
                    <a:pt x="79" y="160"/>
                  </a:cubicBezTo>
                  <a:cubicBezTo>
                    <a:pt x="81" y="162"/>
                    <a:pt x="85" y="163"/>
                    <a:pt x="83" y="163"/>
                  </a:cubicBezTo>
                  <a:cubicBezTo>
                    <a:pt x="81" y="163"/>
                    <a:pt x="83" y="165"/>
                    <a:pt x="80" y="166"/>
                  </a:cubicBezTo>
                  <a:cubicBezTo>
                    <a:pt x="77" y="167"/>
                    <a:pt x="76" y="168"/>
                    <a:pt x="75" y="169"/>
                  </a:cubicBezTo>
                  <a:cubicBezTo>
                    <a:pt x="74" y="170"/>
                    <a:pt x="72" y="171"/>
                    <a:pt x="71" y="169"/>
                  </a:cubicBezTo>
                  <a:cubicBezTo>
                    <a:pt x="70" y="168"/>
                    <a:pt x="70" y="168"/>
                    <a:pt x="68" y="169"/>
                  </a:cubicBezTo>
                  <a:cubicBezTo>
                    <a:pt x="67" y="170"/>
                    <a:pt x="66" y="171"/>
                    <a:pt x="64" y="171"/>
                  </a:cubicBezTo>
                  <a:cubicBezTo>
                    <a:pt x="63" y="171"/>
                    <a:pt x="62" y="170"/>
                    <a:pt x="61" y="168"/>
                  </a:cubicBezTo>
                  <a:cubicBezTo>
                    <a:pt x="61" y="167"/>
                    <a:pt x="60" y="165"/>
                    <a:pt x="59" y="167"/>
                  </a:cubicBezTo>
                  <a:cubicBezTo>
                    <a:pt x="57" y="169"/>
                    <a:pt x="57" y="172"/>
                    <a:pt x="55" y="172"/>
                  </a:cubicBezTo>
                  <a:cubicBezTo>
                    <a:pt x="53" y="172"/>
                    <a:pt x="51" y="172"/>
                    <a:pt x="52" y="169"/>
                  </a:cubicBezTo>
                  <a:cubicBezTo>
                    <a:pt x="53" y="166"/>
                    <a:pt x="53" y="164"/>
                    <a:pt x="52" y="167"/>
                  </a:cubicBezTo>
                  <a:cubicBezTo>
                    <a:pt x="50" y="169"/>
                    <a:pt x="50" y="170"/>
                    <a:pt x="50" y="172"/>
                  </a:cubicBezTo>
                  <a:cubicBezTo>
                    <a:pt x="49" y="174"/>
                    <a:pt x="52" y="176"/>
                    <a:pt x="48" y="175"/>
                  </a:cubicBezTo>
                  <a:cubicBezTo>
                    <a:pt x="44" y="174"/>
                    <a:pt x="43" y="175"/>
                    <a:pt x="42" y="176"/>
                  </a:cubicBezTo>
                  <a:cubicBezTo>
                    <a:pt x="41" y="177"/>
                    <a:pt x="42" y="178"/>
                    <a:pt x="43" y="180"/>
                  </a:cubicBezTo>
                  <a:cubicBezTo>
                    <a:pt x="43" y="182"/>
                    <a:pt x="41" y="182"/>
                    <a:pt x="41" y="180"/>
                  </a:cubicBezTo>
                  <a:cubicBezTo>
                    <a:pt x="40" y="178"/>
                    <a:pt x="42" y="177"/>
                    <a:pt x="40" y="177"/>
                  </a:cubicBezTo>
                  <a:cubicBezTo>
                    <a:pt x="38" y="177"/>
                    <a:pt x="36" y="177"/>
                    <a:pt x="34" y="178"/>
                  </a:cubicBezTo>
                  <a:cubicBezTo>
                    <a:pt x="32" y="179"/>
                    <a:pt x="29" y="178"/>
                    <a:pt x="29" y="181"/>
                  </a:cubicBezTo>
                  <a:cubicBezTo>
                    <a:pt x="29" y="184"/>
                    <a:pt x="28" y="184"/>
                    <a:pt x="31" y="184"/>
                  </a:cubicBezTo>
                  <a:cubicBezTo>
                    <a:pt x="33" y="184"/>
                    <a:pt x="35" y="185"/>
                    <a:pt x="37" y="184"/>
                  </a:cubicBezTo>
                  <a:cubicBezTo>
                    <a:pt x="40" y="184"/>
                    <a:pt x="41" y="182"/>
                    <a:pt x="42" y="183"/>
                  </a:cubicBezTo>
                  <a:cubicBezTo>
                    <a:pt x="44" y="184"/>
                    <a:pt x="45" y="185"/>
                    <a:pt x="46" y="183"/>
                  </a:cubicBezTo>
                  <a:cubicBezTo>
                    <a:pt x="48" y="182"/>
                    <a:pt x="50" y="181"/>
                    <a:pt x="48" y="183"/>
                  </a:cubicBezTo>
                  <a:cubicBezTo>
                    <a:pt x="46" y="185"/>
                    <a:pt x="46" y="185"/>
                    <a:pt x="43" y="185"/>
                  </a:cubicBezTo>
                  <a:cubicBezTo>
                    <a:pt x="41" y="184"/>
                    <a:pt x="39" y="184"/>
                    <a:pt x="37" y="185"/>
                  </a:cubicBezTo>
                  <a:cubicBezTo>
                    <a:pt x="34" y="186"/>
                    <a:pt x="33" y="187"/>
                    <a:pt x="30" y="186"/>
                  </a:cubicBezTo>
                  <a:cubicBezTo>
                    <a:pt x="26" y="186"/>
                    <a:pt x="20" y="185"/>
                    <a:pt x="20" y="187"/>
                  </a:cubicBezTo>
                  <a:cubicBezTo>
                    <a:pt x="20" y="189"/>
                    <a:pt x="21" y="188"/>
                    <a:pt x="24" y="189"/>
                  </a:cubicBezTo>
                  <a:cubicBezTo>
                    <a:pt x="27" y="190"/>
                    <a:pt x="29" y="191"/>
                    <a:pt x="29" y="194"/>
                  </a:cubicBezTo>
                  <a:cubicBezTo>
                    <a:pt x="29" y="197"/>
                    <a:pt x="28" y="200"/>
                    <a:pt x="28" y="197"/>
                  </a:cubicBezTo>
                  <a:cubicBezTo>
                    <a:pt x="27" y="193"/>
                    <a:pt x="28" y="191"/>
                    <a:pt x="25" y="191"/>
                  </a:cubicBezTo>
                  <a:cubicBezTo>
                    <a:pt x="22" y="190"/>
                    <a:pt x="21" y="189"/>
                    <a:pt x="21" y="191"/>
                  </a:cubicBezTo>
                  <a:cubicBezTo>
                    <a:pt x="20" y="193"/>
                    <a:pt x="20" y="198"/>
                    <a:pt x="20" y="195"/>
                  </a:cubicBezTo>
                  <a:cubicBezTo>
                    <a:pt x="20" y="192"/>
                    <a:pt x="20" y="191"/>
                    <a:pt x="19" y="190"/>
                  </a:cubicBezTo>
                  <a:cubicBezTo>
                    <a:pt x="18" y="188"/>
                    <a:pt x="19" y="184"/>
                    <a:pt x="18" y="187"/>
                  </a:cubicBezTo>
                  <a:cubicBezTo>
                    <a:pt x="17" y="189"/>
                    <a:pt x="16" y="190"/>
                    <a:pt x="15" y="191"/>
                  </a:cubicBezTo>
                  <a:cubicBezTo>
                    <a:pt x="15" y="193"/>
                    <a:pt x="14" y="196"/>
                    <a:pt x="16" y="196"/>
                  </a:cubicBezTo>
                  <a:cubicBezTo>
                    <a:pt x="17" y="196"/>
                    <a:pt x="17" y="198"/>
                    <a:pt x="15" y="197"/>
                  </a:cubicBezTo>
                  <a:cubicBezTo>
                    <a:pt x="13" y="196"/>
                    <a:pt x="13" y="196"/>
                    <a:pt x="12" y="193"/>
                  </a:cubicBezTo>
                  <a:cubicBezTo>
                    <a:pt x="11" y="191"/>
                    <a:pt x="12" y="192"/>
                    <a:pt x="10" y="194"/>
                  </a:cubicBezTo>
                  <a:cubicBezTo>
                    <a:pt x="8" y="195"/>
                    <a:pt x="10" y="197"/>
                    <a:pt x="7" y="197"/>
                  </a:cubicBezTo>
                  <a:cubicBezTo>
                    <a:pt x="4" y="197"/>
                    <a:pt x="2" y="199"/>
                    <a:pt x="2" y="200"/>
                  </a:cubicBezTo>
                  <a:cubicBezTo>
                    <a:pt x="2" y="201"/>
                    <a:pt x="3" y="201"/>
                    <a:pt x="2" y="202"/>
                  </a:cubicBezTo>
                  <a:cubicBezTo>
                    <a:pt x="0" y="203"/>
                    <a:pt x="1" y="206"/>
                    <a:pt x="2" y="206"/>
                  </a:cubicBezTo>
                  <a:cubicBezTo>
                    <a:pt x="3" y="206"/>
                    <a:pt x="6" y="205"/>
                    <a:pt x="7" y="206"/>
                  </a:cubicBezTo>
                  <a:cubicBezTo>
                    <a:pt x="8" y="207"/>
                    <a:pt x="11" y="209"/>
                    <a:pt x="9" y="209"/>
                  </a:cubicBezTo>
                  <a:cubicBezTo>
                    <a:pt x="7" y="208"/>
                    <a:pt x="6" y="209"/>
                    <a:pt x="4" y="210"/>
                  </a:cubicBezTo>
                  <a:cubicBezTo>
                    <a:pt x="2" y="210"/>
                    <a:pt x="1" y="212"/>
                    <a:pt x="2" y="213"/>
                  </a:cubicBezTo>
                  <a:cubicBezTo>
                    <a:pt x="3" y="214"/>
                    <a:pt x="4" y="215"/>
                    <a:pt x="6" y="215"/>
                  </a:cubicBezTo>
                  <a:cubicBezTo>
                    <a:pt x="8" y="216"/>
                    <a:pt x="9" y="216"/>
                    <a:pt x="11" y="214"/>
                  </a:cubicBezTo>
                  <a:cubicBezTo>
                    <a:pt x="13" y="213"/>
                    <a:pt x="17" y="215"/>
                    <a:pt x="13" y="215"/>
                  </a:cubicBezTo>
                  <a:cubicBezTo>
                    <a:pt x="9" y="216"/>
                    <a:pt x="10" y="216"/>
                    <a:pt x="7" y="217"/>
                  </a:cubicBezTo>
                  <a:cubicBezTo>
                    <a:pt x="3" y="218"/>
                    <a:pt x="2" y="219"/>
                    <a:pt x="1" y="220"/>
                  </a:cubicBezTo>
                  <a:cubicBezTo>
                    <a:pt x="0" y="222"/>
                    <a:pt x="1" y="222"/>
                    <a:pt x="4" y="223"/>
                  </a:cubicBezTo>
                  <a:cubicBezTo>
                    <a:pt x="7" y="223"/>
                    <a:pt x="9" y="224"/>
                    <a:pt x="10" y="225"/>
                  </a:cubicBezTo>
                  <a:cubicBezTo>
                    <a:pt x="11" y="227"/>
                    <a:pt x="10" y="231"/>
                    <a:pt x="9" y="229"/>
                  </a:cubicBezTo>
                  <a:cubicBezTo>
                    <a:pt x="8" y="226"/>
                    <a:pt x="9" y="224"/>
                    <a:pt x="6" y="224"/>
                  </a:cubicBezTo>
                  <a:cubicBezTo>
                    <a:pt x="3" y="225"/>
                    <a:pt x="4" y="226"/>
                    <a:pt x="3" y="227"/>
                  </a:cubicBezTo>
                  <a:cubicBezTo>
                    <a:pt x="1" y="228"/>
                    <a:pt x="2" y="231"/>
                    <a:pt x="3" y="232"/>
                  </a:cubicBezTo>
                  <a:cubicBezTo>
                    <a:pt x="4" y="233"/>
                    <a:pt x="6" y="233"/>
                    <a:pt x="8" y="233"/>
                  </a:cubicBezTo>
                  <a:cubicBezTo>
                    <a:pt x="10" y="233"/>
                    <a:pt x="11" y="234"/>
                    <a:pt x="11" y="234"/>
                  </a:cubicBezTo>
                  <a:cubicBezTo>
                    <a:pt x="12" y="235"/>
                    <a:pt x="13" y="236"/>
                    <a:pt x="15" y="235"/>
                  </a:cubicBezTo>
                  <a:cubicBezTo>
                    <a:pt x="18" y="234"/>
                    <a:pt x="18" y="234"/>
                    <a:pt x="18" y="232"/>
                  </a:cubicBezTo>
                  <a:cubicBezTo>
                    <a:pt x="19" y="229"/>
                    <a:pt x="20" y="228"/>
                    <a:pt x="22" y="230"/>
                  </a:cubicBezTo>
                  <a:cubicBezTo>
                    <a:pt x="22" y="230"/>
                    <a:pt x="22" y="230"/>
                    <a:pt x="22" y="230"/>
                  </a:cubicBezTo>
                  <a:cubicBezTo>
                    <a:pt x="21" y="230"/>
                    <a:pt x="21" y="230"/>
                    <a:pt x="20" y="231"/>
                  </a:cubicBezTo>
                  <a:cubicBezTo>
                    <a:pt x="18" y="234"/>
                    <a:pt x="16" y="237"/>
                    <a:pt x="15" y="237"/>
                  </a:cubicBezTo>
                  <a:cubicBezTo>
                    <a:pt x="14" y="237"/>
                    <a:pt x="13" y="237"/>
                    <a:pt x="11" y="237"/>
                  </a:cubicBezTo>
                  <a:cubicBezTo>
                    <a:pt x="10" y="237"/>
                    <a:pt x="15" y="239"/>
                    <a:pt x="16" y="240"/>
                  </a:cubicBezTo>
                  <a:cubicBezTo>
                    <a:pt x="17" y="240"/>
                    <a:pt x="17" y="242"/>
                    <a:pt x="14" y="240"/>
                  </a:cubicBezTo>
                  <a:cubicBezTo>
                    <a:pt x="11" y="238"/>
                    <a:pt x="11" y="239"/>
                    <a:pt x="12" y="242"/>
                  </a:cubicBezTo>
                  <a:cubicBezTo>
                    <a:pt x="13" y="244"/>
                    <a:pt x="16" y="244"/>
                    <a:pt x="17" y="244"/>
                  </a:cubicBezTo>
                  <a:cubicBezTo>
                    <a:pt x="18" y="245"/>
                    <a:pt x="22" y="246"/>
                    <a:pt x="19" y="246"/>
                  </a:cubicBezTo>
                  <a:cubicBezTo>
                    <a:pt x="16" y="246"/>
                    <a:pt x="14" y="245"/>
                    <a:pt x="13" y="245"/>
                  </a:cubicBezTo>
                  <a:cubicBezTo>
                    <a:pt x="11" y="244"/>
                    <a:pt x="9" y="246"/>
                    <a:pt x="8" y="243"/>
                  </a:cubicBezTo>
                  <a:cubicBezTo>
                    <a:pt x="7" y="240"/>
                    <a:pt x="9" y="235"/>
                    <a:pt x="7" y="238"/>
                  </a:cubicBezTo>
                  <a:cubicBezTo>
                    <a:pt x="5" y="240"/>
                    <a:pt x="5" y="242"/>
                    <a:pt x="5" y="244"/>
                  </a:cubicBezTo>
                  <a:cubicBezTo>
                    <a:pt x="5" y="246"/>
                    <a:pt x="9" y="246"/>
                    <a:pt x="7" y="247"/>
                  </a:cubicBezTo>
                  <a:cubicBezTo>
                    <a:pt x="5" y="248"/>
                    <a:pt x="5" y="249"/>
                    <a:pt x="5" y="251"/>
                  </a:cubicBezTo>
                  <a:cubicBezTo>
                    <a:pt x="4" y="252"/>
                    <a:pt x="5" y="253"/>
                    <a:pt x="7" y="251"/>
                  </a:cubicBezTo>
                  <a:cubicBezTo>
                    <a:pt x="9" y="249"/>
                    <a:pt x="10" y="251"/>
                    <a:pt x="11" y="249"/>
                  </a:cubicBezTo>
                  <a:cubicBezTo>
                    <a:pt x="11" y="246"/>
                    <a:pt x="12" y="247"/>
                    <a:pt x="12" y="248"/>
                  </a:cubicBezTo>
                  <a:cubicBezTo>
                    <a:pt x="12" y="249"/>
                    <a:pt x="12" y="249"/>
                    <a:pt x="14" y="249"/>
                  </a:cubicBezTo>
                  <a:cubicBezTo>
                    <a:pt x="15" y="249"/>
                    <a:pt x="15" y="249"/>
                    <a:pt x="16" y="248"/>
                  </a:cubicBezTo>
                  <a:cubicBezTo>
                    <a:pt x="17" y="248"/>
                    <a:pt x="18" y="246"/>
                    <a:pt x="18" y="248"/>
                  </a:cubicBezTo>
                  <a:cubicBezTo>
                    <a:pt x="18" y="250"/>
                    <a:pt x="18" y="248"/>
                    <a:pt x="18" y="250"/>
                  </a:cubicBezTo>
                  <a:cubicBezTo>
                    <a:pt x="18" y="251"/>
                    <a:pt x="17" y="252"/>
                    <a:pt x="16" y="252"/>
                  </a:cubicBezTo>
                  <a:cubicBezTo>
                    <a:pt x="14" y="253"/>
                    <a:pt x="14" y="255"/>
                    <a:pt x="15" y="256"/>
                  </a:cubicBezTo>
                  <a:cubicBezTo>
                    <a:pt x="16" y="258"/>
                    <a:pt x="18" y="258"/>
                    <a:pt x="18" y="257"/>
                  </a:cubicBezTo>
                  <a:cubicBezTo>
                    <a:pt x="18" y="255"/>
                    <a:pt x="21" y="257"/>
                    <a:pt x="19" y="258"/>
                  </a:cubicBezTo>
                  <a:cubicBezTo>
                    <a:pt x="17" y="259"/>
                    <a:pt x="16" y="259"/>
                    <a:pt x="14" y="259"/>
                  </a:cubicBezTo>
                  <a:cubicBezTo>
                    <a:pt x="11" y="259"/>
                    <a:pt x="10" y="261"/>
                    <a:pt x="9" y="262"/>
                  </a:cubicBezTo>
                  <a:cubicBezTo>
                    <a:pt x="8" y="264"/>
                    <a:pt x="11" y="264"/>
                    <a:pt x="12" y="265"/>
                  </a:cubicBezTo>
                  <a:cubicBezTo>
                    <a:pt x="14" y="265"/>
                    <a:pt x="16" y="268"/>
                    <a:pt x="20" y="270"/>
                  </a:cubicBezTo>
                  <a:cubicBezTo>
                    <a:pt x="24" y="272"/>
                    <a:pt x="24" y="269"/>
                    <a:pt x="25" y="270"/>
                  </a:cubicBezTo>
                  <a:cubicBezTo>
                    <a:pt x="27" y="272"/>
                    <a:pt x="28" y="272"/>
                    <a:pt x="29" y="273"/>
                  </a:cubicBezTo>
                  <a:cubicBezTo>
                    <a:pt x="31" y="273"/>
                    <a:pt x="39" y="274"/>
                    <a:pt x="41" y="272"/>
                  </a:cubicBezTo>
                  <a:cubicBezTo>
                    <a:pt x="44" y="271"/>
                    <a:pt x="53" y="265"/>
                    <a:pt x="57" y="262"/>
                  </a:cubicBezTo>
                  <a:cubicBezTo>
                    <a:pt x="61" y="260"/>
                    <a:pt x="59" y="258"/>
                    <a:pt x="63" y="256"/>
                  </a:cubicBezTo>
                  <a:cubicBezTo>
                    <a:pt x="68" y="254"/>
                    <a:pt x="70" y="255"/>
                    <a:pt x="71" y="251"/>
                  </a:cubicBezTo>
                  <a:cubicBezTo>
                    <a:pt x="72" y="248"/>
                    <a:pt x="72" y="245"/>
                    <a:pt x="73" y="244"/>
                  </a:cubicBezTo>
                  <a:cubicBezTo>
                    <a:pt x="73" y="243"/>
                    <a:pt x="74" y="243"/>
                    <a:pt x="75" y="248"/>
                  </a:cubicBezTo>
                  <a:cubicBezTo>
                    <a:pt x="76" y="253"/>
                    <a:pt x="80" y="251"/>
                    <a:pt x="80" y="253"/>
                  </a:cubicBezTo>
                  <a:cubicBezTo>
                    <a:pt x="81" y="254"/>
                    <a:pt x="79" y="253"/>
                    <a:pt x="80" y="257"/>
                  </a:cubicBezTo>
                  <a:cubicBezTo>
                    <a:pt x="82" y="256"/>
                    <a:pt x="86" y="257"/>
                    <a:pt x="86" y="25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8" name="Freeform 352"/>
            <p:cNvSpPr>
              <a:spLocks noEditPoints="1"/>
            </p:cNvSpPr>
            <p:nvPr/>
          </p:nvSpPr>
          <p:spPr bwMode="auto">
            <a:xfrm>
              <a:off x="4927600" y="2090316"/>
              <a:ext cx="3733800" cy="1293812"/>
            </a:xfrm>
            <a:custGeom>
              <a:avLst/>
              <a:gdLst>
                <a:gd name="T0" fmla="*/ 2023 w 2087"/>
                <a:gd name="T1" fmla="*/ 278 h 723"/>
                <a:gd name="T2" fmla="*/ 1871 w 2087"/>
                <a:gd name="T3" fmla="*/ 199 h 723"/>
                <a:gd name="T4" fmla="*/ 1790 w 2087"/>
                <a:gd name="T5" fmla="*/ 204 h 723"/>
                <a:gd name="T6" fmla="*/ 1589 w 2087"/>
                <a:gd name="T7" fmla="*/ 175 h 723"/>
                <a:gd name="T8" fmla="*/ 1507 w 2087"/>
                <a:gd name="T9" fmla="*/ 156 h 723"/>
                <a:gd name="T10" fmla="*/ 1429 w 2087"/>
                <a:gd name="T11" fmla="*/ 137 h 723"/>
                <a:gd name="T12" fmla="*/ 1401 w 2087"/>
                <a:gd name="T13" fmla="*/ 162 h 723"/>
                <a:gd name="T14" fmla="*/ 1287 w 2087"/>
                <a:gd name="T15" fmla="*/ 136 h 723"/>
                <a:gd name="T16" fmla="*/ 1219 w 2087"/>
                <a:gd name="T17" fmla="*/ 114 h 723"/>
                <a:gd name="T18" fmla="*/ 1095 w 2087"/>
                <a:gd name="T19" fmla="*/ 116 h 723"/>
                <a:gd name="T20" fmla="*/ 1013 w 2087"/>
                <a:gd name="T21" fmla="*/ 120 h 723"/>
                <a:gd name="T22" fmla="*/ 1085 w 2087"/>
                <a:gd name="T23" fmla="*/ 58 h 723"/>
                <a:gd name="T24" fmla="*/ 1029 w 2087"/>
                <a:gd name="T25" fmla="*/ 28 h 723"/>
                <a:gd name="T26" fmla="*/ 971 w 2087"/>
                <a:gd name="T27" fmla="*/ 1 h 723"/>
                <a:gd name="T28" fmla="*/ 884 w 2087"/>
                <a:gd name="T29" fmla="*/ 46 h 723"/>
                <a:gd name="T30" fmla="*/ 802 w 2087"/>
                <a:gd name="T31" fmla="*/ 61 h 723"/>
                <a:gd name="T32" fmla="*/ 769 w 2087"/>
                <a:gd name="T33" fmla="*/ 91 h 723"/>
                <a:gd name="T34" fmla="*/ 661 w 2087"/>
                <a:gd name="T35" fmla="*/ 138 h 723"/>
                <a:gd name="T36" fmla="*/ 668 w 2087"/>
                <a:gd name="T37" fmla="*/ 173 h 723"/>
                <a:gd name="T38" fmla="*/ 599 w 2087"/>
                <a:gd name="T39" fmla="*/ 165 h 723"/>
                <a:gd name="T40" fmla="*/ 657 w 2087"/>
                <a:gd name="T41" fmla="*/ 245 h 723"/>
                <a:gd name="T42" fmla="*/ 606 w 2087"/>
                <a:gd name="T43" fmla="*/ 254 h 723"/>
                <a:gd name="T44" fmla="*/ 574 w 2087"/>
                <a:gd name="T45" fmla="*/ 268 h 723"/>
                <a:gd name="T46" fmla="*/ 591 w 2087"/>
                <a:gd name="T47" fmla="*/ 141 h 723"/>
                <a:gd name="T48" fmla="*/ 522 w 2087"/>
                <a:gd name="T49" fmla="*/ 202 h 723"/>
                <a:gd name="T50" fmla="*/ 429 w 2087"/>
                <a:gd name="T51" fmla="*/ 224 h 723"/>
                <a:gd name="T52" fmla="*/ 336 w 2087"/>
                <a:gd name="T53" fmla="*/ 220 h 723"/>
                <a:gd name="T54" fmla="*/ 215 w 2087"/>
                <a:gd name="T55" fmla="*/ 224 h 723"/>
                <a:gd name="T56" fmla="*/ 169 w 2087"/>
                <a:gd name="T57" fmla="*/ 303 h 723"/>
                <a:gd name="T58" fmla="*/ 93 w 2087"/>
                <a:gd name="T59" fmla="*/ 294 h 723"/>
                <a:gd name="T60" fmla="*/ 150 w 2087"/>
                <a:gd name="T61" fmla="*/ 279 h 723"/>
                <a:gd name="T62" fmla="*/ 75 w 2087"/>
                <a:gd name="T63" fmla="*/ 205 h 723"/>
                <a:gd name="T64" fmla="*/ 15 w 2087"/>
                <a:gd name="T65" fmla="*/ 225 h 723"/>
                <a:gd name="T66" fmla="*/ 12 w 2087"/>
                <a:gd name="T67" fmla="*/ 390 h 723"/>
                <a:gd name="T68" fmla="*/ 26 w 2087"/>
                <a:gd name="T69" fmla="*/ 476 h 723"/>
                <a:gd name="T70" fmla="*/ 91 w 2087"/>
                <a:gd name="T71" fmla="*/ 549 h 723"/>
                <a:gd name="T72" fmla="*/ 164 w 2087"/>
                <a:gd name="T73" fmla="*/ 602 h 723"/>
                <a:gd name="T74" fmla="*/ 128 w 2087"/>
                <a:gd name="T75" fmla="*/ 667 h 723"/>
                <a:gd name="T76" fmla="*/ 258 w 2087"/>
                <a:gd name="T77" fmla="*/ 682 h 723"/>
                <a:gd name="T78" fmla="*/ 254 w 2087"/>
                <a:gd name="T79" fmla="*/ 595 h 723"/>
                <a:gd name="T80" fmla="*/ 355 w 2087"/>
                <a:gd name="T81" fmla="*/ 567 h 723"/>
                <a:gd name="T82" fmla="*/ 438 w 2087"/>
                <a:gd name="T83" fmla="*/ 518 h 723"/>
                <a:gd name="T84" fmla="*/ 597 w 2087"/>
                <a:gd name="T85" fmla="*/ 520 h 723"/>
                <a:gd name="T86" fmla="*/ 762 w 2087"/>
                <a:gd name="T87" fmla="*/ 590 h 723"/>
                <a:gd name="T88" fmla="*/ 929 w 2087"/>
                <a:gd name="T89" fmla="*/ 555 h 723"/>
                <a:gd name="T90" fmla="*/ 1146 w 2087"/>
                <a:gd name="T91" fmla="*/ 592 h 723"/>
                <a:gd name="T92" fmla="*/ 1308 w 2087"/>
                <a:gd name="T93" fmla="*/ 604 h 723"/>
                <a:gd name="T94" fmla="*/ 1320 w 2087"/>
                <a:gd name="T95" fmla="*/ 688 h 723"/>
                <a:gd name="T96" fmla="*/ 1450 w 2087"/>
                <a:gd name="T97" fmla="*/ 538 h 723"/>
                <a:gd name="T98" fmla="*/ 1396 w 2087"/>
                <a:gd name="T99" fmla="*/ 518 h 723"/>
                <a:gd name="T100" fmla="*/ 1513 w 2087"/>
                <a:gd name="T101" fmla="*/ 420 h 723"/>
                <a:gd name="T102" fmla="*/ 1607 w 2087"/>
                <a:gd name="T103" fmla="*/ 422 h 723"/>
                <a:gd name="T104" fmla="*/ 1691 w 2087"/>
                <a:gd name="T105" fmla="*/ 382 h 723"/>
                <a:gd name="T106" fmla="*/ 1742 w 2087"/>
                <a:gd name="T107" fmla="*/ 378 h 723"/>
                <a:gd name="T108" fmla="*/ 1635 w 2087"/>
                <a:gd name="T109" fmla="*/ 499 h 723"/>
                <a:gd name="T110" fmla="*/ 1714 w 2087"/>
                <a:gd name="T111" fmla="*/ 491 h 723"/>
                <a:gd name="T112" fmla="*/ 1747 w 2087"/>
                <a:gd name="T113" fmla="*/ 407 h 723"/>
                <a:gd name="T114" fmla="*/ 1915 w 2087"/>
                <a:gd name="T115" fmla="*/ 353 h 723"/>
                <a:gd name="T116" fmla="*/ 1910 w 2087"/>
                <a:gd name="T117" fmla="*/ 310 h 723"/>
                <a:gd name="T118" fmla="*/ 1989 w 2087"/>
                <a:gd name="T119" fmla="*/ 295 h 723"/>
                <a:gd name="T120" fmla="*/ 2047 w 2087"/>
                <a:gd name="T121" fmla="*/ 294 h 723"/>
                <a:gd name="T122" fmla="*/ 1001 w 2087"/>
                <a:gd name="T123" fmla="*/ 546 h 72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087"/>
                <a:gd name="T187" fmla="*/ 0 h 723"/>
                <a:gd name="T188" fmla="*/ 2087 w 2087"/>
                <a:gd name="T189" fmla="*/ 723 h 72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087" h="723">
                  <a:moveTo>
                    <a:pt x="2082" y="284"/>
                  </a:moveTo>
                  <a:cubicBezTo>
                    <a:pt x="2078" y="282"/>
                    <a:pt x="2069" y="276"/>
                    <a:pt x="2065" y="274"/>
                  </a:cubicBezTo>
                  <a:cubicBezTo>
                    <a:pt x="2062" y="271"/>
                    <a:pt x="2061" y="267"/>
                    <a:pt x="2057" y="266"/>
                  </a:cubicBezTo>
                  <a:cubicBezTo>
                    <a:pt x="2053" y="265"/>
                    <a:pt x="2048" y="264"/>
                    <a:pt x="2045" y="263"/>
                  </a:cubicBezTo>
                  <a:cubicBezTo>
                    <a:pt x="2043" y="262"/>
                    <a:pt x="2043" y="262"/>
                    <a:pt x="2045" y="263"/>
                  </a:cubicBezTo>
                  <a:cubicBezTo>
                    <a:pt x="2046" y="264"/>
                    <a:pt x="2049" y="266"/>
                    <a:pt x="2045" y="266"/>
                  </a:cubicBezTo>
                  <a:cubicBezTo>
                    <a:pt x="2040" y="266"/>
                    <a:pt x="2037" y="265"/>
                    <a:pt x="2039" y="264"/>
                  </a:cubicBezTo>
                  <a:cubicBezTo>
                    <a:pt x="2040" y="263"/>
                    <a:pt x="2041" y="262"/>
                    <a:pt x="2039" y="262"/>
                  </a:cubicBezTo>
                  <a:cubicBezTo>
                    <a:pt x="2037" y="262"/>
                    <a:pt x="2024" y="261"/>
                    <a:pt x="2023" y="262"/>
                  </a:cubicBezTo>
                  <a:cubicBezTo>
                    <a:pt x="2021" y="262"/>
                    <a:pt x="2025" y="262"/>
                    <a:pt x="2027" y="264"/>
                  </a:cubicBezTo>
                  <a:cubicBezTo>
                    <a:pt x="2028" y="267"/>
                    <a:pt x="2027" y="269"/>
                    <a:pt x="2027" y="271"/>
                  </a:cubicBezTo>
                  <a:cubicBezTo>
                    <a:pt x="2026" y="273"/>
                    <a:pt x="2025" y="272"/>
                    <a:pt x="2028" y="275"/>
                  </a:cubicBezTo>
                  <a:cubicBezTo>
                    <a:pt x="2030" y="279"/>
                    <a:pt x="2029" y="281"/>
                    <a:pt x="2028" y="280"/>
                  </a:cubicBezTo>
                  <a:cubicBezTo>
                    <a:pt x="2028" y="278"/>
                    <a:pt x="2026" y="274"/>
                    <a:pt x="2025" y="276"/>
                  </a:cubicBezTo>
                  <a:cubicBezTo>
                    <a:pt x="2023" y="279"/>
                    <a:pt x="2024" y="280"/>
                    <a:pt x="2023" y="278"/>
                  </a:cubicBezTo>
                  <a:cubicBezTo>
                    <a:pt x="2021" y="276"/>
                    <a:pt x="2021" y="274"/>
                    <a:pt x="2019" y="272"/>
                  </a:cubicBezTo>
                  <a:cubicBezTo>
                    <a:pt x="2016" y="271"/>
                    <a:pt x="2016" y="269"/>
                    <a:pt x="2017" y="268"/>
                  </a:cubicBezTo>
                  <a:cubicBezTo>
                    <a:pt x="2018" y="267"/>
                    <a:pt x="2019" y="266"/>
                    <a:pt x="2017" y="264"/>
                  </a:cubicBezTo>
                  <a:cubicBezTo>
                    <a:pt x="2016" y="261"/>
                    <a:pt x="2018" y="259"/>
                    <a:pt x="2018" y="258"/>
                  </a:cubicBezTo>
                  <a:cubicBezTo>
                    <a:pt x="2019" y="258"/>
                    <a:pt x="2018" y="256"/>
                    <a:pt x="2015" y="256"/>
                  </a:cubicBezTo>
                  <a:cubicBezTo>
                    <a:pt x="2012" y="256"/>
                    <a:pt x="2013" y="256"/>
                    <a:pt x="2012" y="253"/>
                  </a:cubicBezTo>
                  <a:cubicBezTo>
                    <a:pt x="2011" y="251"/>
                    <a:pt x="1998" y="244"/>
                    <a:pt x="1994" y="242"/>
                  </a:cubicBezTo>
                  <a:cubicBezTo>
                    <a:pt x="1991" y="240"/>
                    <a:pt x="1989" y="240"/>
                    <a:pt x="1984" y="237"/>
                  </a:cubicBezTo>
                  <a:cubicBezTo>
                    <a:pt x="1980" y="233"/>
                    <a:pt x="1978" y="232"/>
                    <a:pt x="1975" y="232"/>
                  </a:cubicBezTo>
                  <a:cubicBezTo>
                    <a:pt x="1971" y="231"/>
                    <a:pt x="1971" y="230"/>
                    <a:pt x="1968" y="228"/>
                  </a:cubicBezTo>
                  <a:cubicBezTo>
                    <a:pt x="1964" y="225"/>
                    <a:pt x="1953" y="223"/>
                    <a:pt x="1950" y="221"/>
                  </a:cubicBezTo>
                  <a:cubicBezTo>
                    <a:pt x="1947" y="219"/>
                    <a:pt x="1945" y="216"/>
                    <a:pt x="1940" y="213"/>
                  </a:cubicBezTo>
                  <a:cubicBezTo>
                    <a:pt x="1934" y="211"/>
                    <a:pt x="1915" y="206"/>
                    <a:pt x="1911" y="205"/>
                  </a:cubicBezTo>
                  <a:cubicBezTo>
                    <a:pt x="1906" y="203"/>
                    <a:pt x="1906" y="201"/>
                    <a:pt x="1901" y="201"/>
                  </a:cubicBezTo>
                  <a:cubicBezTo>
                    <a:pt x="1897" y="201"/>
                    <a:pt x="1874" y="200"/>
                    <a:pt x="1871" y="199"/>
                  </a:cubicBezTo>
                  <a:cubicBezTo>
                    <a:pt x="1868" y="198"/>
                    <a:pt x="1868" y="197"/>
                    <a:pt x="1867" y="198"/>
                  </a:cubicBezTo>
                  <a:cubicBezTo>
                    <a:pt x="1866" y="199"/>
                    <a:pt x="1866" y="201"/>
                    <a:pt x="1864" y="201"/>
                  </a:cubicBezTo>
                  <a:cubicBezTo>
                    <a:pt x="1862" y="201"/>
                    <a:pt x="1844" y="196"/>
                    <a:pt x="1839" y="195"/>
                  </a:cubicBezTo>
                  <a:cubicBezTo>
                    <a:pt x="1833" y="194"/>
                    <a:pt x="1830" y="195"/>
                    <a:pt x="1829" y="197"/>
                  </a:cubicBezTo>
                  <a:cubicBezTo>
                    <a:pt x="1828" y="199"/>
                    <a:pt x="1827" y="203"/>
                    <a:pt x="1825" y="204"/>
                  </a:cubicBezTo>
                  <a:cubicBezTo>
                    <a:pt x="1824" y="204"/>
                    <a:pt x="1825" y="205"/>
                    <a:pt x="1827" y="206"/>
                  </a:cubicBezTo>
                  <a:cubicBezTo>
                    <a:pt x="1829" y="206"/>
                    <a:pt x="1834" y="212"/>
                    <a:pt x="1835" y="214"/>
                  </a:cubicBezTo>
                  <a:cubicBezTo>
                    <a:pt x="1836" y="216"/>
                    <a:pt x="1837" y="217"/>
                    <a:pt x="1833" y="220"/>
                  </a:cubicBezTo>
                  <a:cubicBezTo>
                    <a:pt x="1830" y="222"/>
                    <a:pt x="1829" y="224"/>
                    <a:pt x="1826" y="224"/>
                  </a:cubicBezTo>
                  <a:cubicBezTo>
                    <a:pt x="1822" y="224"/>
                    <a:pt x="1818" y="225"/>
                    <a:pt x="1815" y="222"/>
                  </a:cubicBezTo>
                  <a:cubicBezTo>
                    <a:pt x="1812" y="219"/>
                    <a:pt x="1816" y="219"/>
                    <a:pt x="1810" y="217"/>
                  </a:cubicBezTo>
                  <a:cubicBezTo>
                    <a:pt x="1804" y="214"/>
                    <a:pt x="1800" y="215"/>
                    <a:pt x="1800" y="212"/>
                  </a:cubicBezTo>
                  <a:cubicBezTo>
                    <a:pt x="1800" y="210"/>
                    <a:pt x="1801" y="209"/>
                    <a:pt x="1799" y="207"/>
                  </a:cubicBezTo>
                  <a:cubicBezTo>
                    <a:pt x="1798" y="206"/>
                    <a:pt x="1797" y="206"/>
                    <a:pt x="1795" y="205"/>
                  </a:cubicBezTo>
                  <a:cubicBezTo>
                    <a:pt x="1793" y="204"/>
                    <a:pt x="1792" y="202"/>
                    <a:pt x="1790" y="204"/>
                  </a:cubicBezTo>
                  <a:cubicBezTo>
                    <a:pt x="1788" y="205"/>
                    <a:pt x="1789" y="206"/>
                    <a:pt x="1783" y="207"/>
                  </a:cubicBezTo>
                  <a:cubicBezTo>
                    <a:pt x="1778" y="209"/>
                    <a:pt x="1770" y="207"/>
                    <a:pt x="1765" y="206"/>
                  </a:cubicBezTo>
                  <a:cubicBezTo>
                    <a:pt x="1760" y="205"/>
                    <a:pt x="1749" y="205"/>
                    <a:pt x="1742" y="204"/>
                  </a:cubicBezTo>
                  <a:cubicBezTo>
                    <a:pt x="1735" y="203"/>
                    <a:pt x="1736" y="202"/>
                    <a:pt x="1729" y="203"/>
                  </a:cubicBezTo>
                  <a:cubicBezTo>
                    <a:pt x="1723" y="204"/>
                    <a:pt x="1718" y="202"/>
                    <a:pt x="1716" y="204"/>
                  </a:cubicBezTo>
                  <a:cubicBezTo>
                    <a:pt x="1714" y="207"/>
                    <a:pt x="1711" y="206"/>
                    <a:pt x="1711" y="212"/>
                  </a:cubicBezTo>
                  <a:cubicBezTo>
                    <a:pt x="1711" y="218"/>
                    <a:pt x="1713" y="222"/>
                    <a:pt x="1711" y="220"/>
                  </a:cubicBezTo>
                  <a:cubicBezTo>
                    <a:pt x="1709" y="218"/>
                    <a:pt x="1707" y="212"/>
                    <a:pt x="1706" y="209"/>
                  </a:cubicBezTo>
                  <a:cubicBezTo>
                    <a:pt x="1706" y="207"/>
                    <a:pt x="1702" y="205"/>
                    <a:pt x="1699" y="204"/>
                  </a:cubicBezTo>
                  <a:cubicBezTo>
                    <a:pt x="1696" y="203"/>
                    <a:pt x="1687" y="204"/>
                    <a:pt x="1689" y="200"/>
                  </a:cubicBezTo>
                  <a:cubicBezTo>
                    <a:pt x="1691" y="196"/>
                    <a:pt x="1692" y="192"/>
                    <a:pt x="1693" y="190"/>
                  </a:cubicBezTo>
                  <a:cubicBezTo>
                    <a:pt x="1694" y="188"/>
                    <a:pt x="1693" y="186"/>
                    <a:pt x="1689" y="183"/>
                  </a:cubicBezTo>
                  <a:cubicBezTo>
                    <a:pt x="1685" y="180"/>
                    <a:pt x="1667" y="170"/>
                    <a:pt x="1654" y="171"/>
                  </a:cubicBezTo>
                  <a:cubicBezTo>
                    <a:pt x="1642" y="172"/>
                    <a:pt x="1620" y="177"/>
                    <a:pt x="1608" y="177"/>
                  </a:cubicBezTo>
                  <a:cubicBezTo>
                    <a:pt x="1596" y="177"/>
                    <a:pt x="1591" y="177"/>
                    <a:pt x="1589" y="175"/>
                  </a:cubicBezTo>
                  <a:cubicBezTo>
                    <a:pt x="1587" y="174"/>
                    <a:pt x="1587" y="173"/>
                    <a:pt x="1590" y="173"/>
                  </a:cubicBezTo>
                  <a:cubicBezTo>
                    <a:pt x="1593" y="172"/>
                    <a:pt x="1591" y="171"/>
                    <a:pt x="1588" y="170"/>
                  </a:cubicBezTo>
                  <a:cubicBezTo>
                    <a:pt x="1586" y="168"/>
                    <a:pt x="1581" y="165"/>
                    <a:pt x="1576" y="165"/>
                  </a:cubicBezTo>
                  <a:cubicBezTo>
                    <a:pt x="1571" y="166"/>
                    <a:pt x="1568" y="167"/>
                    <a:pt x="1565" y="167"/>
                  </a:cubicBezTo>
                  <a:cubicBezTo>
                    <a:pt x="1563" y="167"/>
                    <a:pt x="1566" y="167"/>
                    <a:pt x="1568" y="165"/>
                  </a:cubicBezTo>
                  <a:cubicBezTo>
                    <a:pt x="1571" y="164"/>
                    <a:pt x="1574" y="162"/>
                    <a:pt x="1570" y="162"/>
                  </a:cubicBezTo>
                  <a:cubicBezTo>
                    <a:pt x="1565" y="162"/>
                    <a:pt x="1564" y="164"/>
                    <a:pt x="1563" y="162"/>
                  </a:cubicBezTo>
                  <a:cubicBezTo>
                    <a:pt x="1562" y="160"/>
                    <a:pt x="1562" y="161"/>
                    <a:pt x="1558" y="160"/>
                  </a:cubicBezTo>
                  <a:cubicBezTo>
                    <a:pt x="1555" y="158"/>
                    <a:pt x="1553" y="158"/>
                    <a:pt x="1551" y="157"/>
                  </a:cubicBezTo>
                  <a:cubicBezTo>
                    <a:pt x="1549" y="155"/>
                    <a:pt x="1548" y="154"/>
                    <a:pt x="1551" y="154"/>
                  </a:cubicBezTo>
                  <a:cubicBezTo>
                    <a:pt x="1555" y="154"/>
                    <a:pt x="1563" y="154"/>
                    <a:pt x="1564" y="153"/>
                  </a:cubicBezTo>
                  <a:cubicBezTo>
                    <a:pt x="1564" y="152"/>
                    <a:pt x="1565" y="151"/>
                    <a:pt x="1562" y="149"/>
                  </a:cubicBezTo>
                  <a:cubicBezTo>
                    <a:pt x="1558" y="147"/>
                    <a:pt x="1557" y="143"/>
                    <a:pt x="1546" y="143"/>
                  </a:cubicBezTo>
                  <a:cubicBezTo>
                    <a:pt x="1535" y="142"/>
                    <a:pt x="1529" y="140"/>
                    <a:pt x="1526" y="143"/>
                  </a:cubicBezTo>
                  <a:cubicBezTo>
                    <a:pt x="1523" y="146"/>
                    <a:pt x="1512" y="156"/>
                    <a:pt x="1507" y="156"/>
                  </a:cubicBezTo>
                  <a:cubicBezTo>
                    <a:pt x="1502" y="157"/>
                    <a:pt x="1501" y="156"/>
                    <a:pt x="1501" y="155"/>
                  </a:cubicBezTo>
                  <a:cubicBezTo>
                    <a:pt x="1501" y="153"/>
                    <a:pt x="1500" y="151"/>
                    <a:pt x="1504" y="151"/>
                  </a:cubicBezTo>
                  <a:cubicBezTo>
                    <a:pt x="1507" y="151"/>
                    <a:pt x="1510" y="152"/>
                    <a:pt x="1509" y="149"/>
                  </a:cubicBezTo>
                  <a:cubicBezTo>
                    <a:pt x="1509" y="147"/>
                    <a:pt x="1508" y="146"/>
                    <a:pt x="1507" y="145"/>
                  </a:cubicBezTo>
                  <a:cubicBezTo>
                    <a:pt x="1506" y="143"/>
                    <a:pt x="1507" y="142"/>
                    <a:pt x="1503" y="143"/>
                  </a:cubicBezTo>
                  <a:cubicBezTo>
                    <a:pt x="1500" y="143"/>
                    <a:pt x="1488" y="144"/>
                    <a:pt x="1488" y="144"/>
                  </a:cubicBezTo>
                  <a:cubicBezTo>
                    <a:pt x="1489" y="143"/>
                    <a:pt x="1497" y="138"/>
                    <a:pt x="1500" y="139"/>
                  </a:cubicBezTo>
                  <a:cubicBezTo>
                    <a:pt x="1503" y="139"/>
                    <a:pt x="1501" y="139"/>
                    <a:pt x="1510" y="140"/>
                  </a:cubicBezTo>
                  <a:cubicBezTo>
                    <a:pt x="1518" y="141"/>
                    <a:pt x="1529" y="142"/>
                    <a:pt x="1522" y="141"/>
                  </a:cubicBezTo>
                  <a:cubicBezTo>
                    <a:pt x="1514" y="139"/>
                    <a:pt x="1506" y="136"/>
                    <a:pt x="1500" y="136"/>
                  </a:cubicBezTo>
                  <a:cubicBezTo>
                    <a:pt x="1493" y="136"/>
                    <a:pt x="1470" y="132"/>
                    <a:pt x="1464" y="132"/>
                  </a:cubicBezTo>
                  <a:cubicBezTo>
                    <a:pt x="1457" y="132"/>
                    <a:pt x="1459" y="132"/>
                    <a:pt x="1454" y="131"/>
                  </a:cubicBezTo>
                  <a:cubicBezTo>
                    <a:pt x="1450" y="129"/>
                    <a:pt x="1445" y="126"/>
                    <a:pt x="1445" y="128"/>
                  </a:cubicBezTo>
                  <a:cubicBezTo>
                    <a:pt x="1445" y="130"/>
                    <a:pt x="1448" y="132"/>
                    <a:pt x="1446" y="134"/>
                  </a:cubicBezTo>
                  <a:cubicBezTo>
                    <a:pt x="1443" y="135"/>
                    <a:pt x="1433" y="135"/>
                    <a:pt x="1429" y="137"/>
                  </a:cubicBezTo>
                  <a:cubicBezTo>
                    <a:pt x="1425" y="139"/>
                    <a:pt x="1423" y="141"/>
                    <a:pt x="1424" y="143"/>
                  </a:cubicBezTo>
                  <a:cubicBezTo>
                    <a:pt x="1425" y="145"/>
                    <a:pt x="1425" y="146"/>
                    <a:pt x="1428" y="145"/>
                  </a:cubicBezTo>
                  <a:cubicBezTo>
                    <a:pt x="1430" y="144"/>
                    <a:pt x="1438" y="142"/>
                    <a:pt x="1435" y="144"/>
                  </a:cubicBezTo>
                  <a:cubicBezTo>
                    <a:pt x="1433" y="146"/>
                    <a:pt x="1429" y="148"/>
                    <a:pt x="1430" y="150"/>
                  </a:cubicBezTo>
                  <a:cubicBezTo>
                    <a:pt x="1432" y="152"/>
                    <a:pt x="1430" y="154"/>
                    <a:pt x="1431" y="156"/>
                  </a:cubicBezTo>
                  <a:cubicBezTo>
                    <a:pt x="1433" y="159"/>
                    <a:pt x="1438" y="161"/>
                    <a:pt x="1434" y="161"/>
                  </a:cubicBezTo>
                  <a:cubicBezTo>
                    <a:pt x="1430" y="162"/>
                    <a:pt x="1424" y="163"/>
                    <a:pt x="1422" y="162"/>
                  </a:cubicBezTo>
                  <a:cubicBezTo>
                    <a:pt x="1419" y="160"/>
                    <a:pt x="1420" y="160"/>
                    <a:pt x="1421" y="159"/>
                  </a:cubicBezTo>
                  <a:cubicBezTo>
                    <a:pt x="1422" y="159"/>
                    <a:pt x="1421" y="158"/>
                    <a:pt x="1419" y="158"/>
                  </a:cubicBezTo>
                  <a:cubicBezTo>
                    <a:pt x="1416" y="158"/>
                    <a:pt x="1410" y="160"/>
                    <a:pt x="1407" y="160"/>
                  </a:cubicBezTo>
                  <a:cubicBezTo>
                    <a:pt x="1404" y="160"/>
                    <a:pt x="1398" y="158"/>
                    <a:pt x="1399" y="159"/>
                  </a:cubicBezTo>
                  <a:cubicBezTo>
                    <a:pt x="1400" y="161"/>
                    <a:pt x="1400" y="160"/>
                    <a:pt x="1404" y="161"/>
                  </a:cubicBezTo>
                  <a:cubicBezTo>
                    <a:pt x="1409" y="162"/>
                    <a:pt x="1413" y="164"/>
                    <a:pt x="1411" y="166"/>
                  </a:cubicBezTo>
                  <a:cubicBezTo>
                    <a:pt x="1409" y="168"/>
                    <a:pt x="1406" y="169"/>
                    <a:pt x="1403" y="167"/>
                  </a:cubicBezTo>
                  <a:cubicBezTo>
                    <a:pt x="1401" y="165"/>
                    <a:pt x="1403" y="163"/>
                    <a:pt x="1401" y="162"/>
                  </a:cubicBezTo>
                  <a:cubicBezTo>
                    <a:pt x="1399" y="161"/>
                    <a:pt x="1397" y="161"/>
                    <a:pt x="1394" y="161"/>
                  </a:cubicBezTo>
                  <a:cubicBezTo>
                    <a:pt x="1391" y="160"/>
                    <a:pt x="1384" y="157"/>
                    <a:pt x="1377" y="158"/>
                  </a:cubicBezTo>
                  <a:cubicBezTo>
                    <a:pt x="1371" y="159"/>
                    <a:pt x="1371" y="159"/>
                    <a:pt x="1368" y="161"/>
                  </a:cubicBezTo>
                  <a:cubicBezTo>
                    <a:pt x="1364" y="163"/>
                    <a:pt x="1364" y="165"/>
                    <a:pt x="1358" y="163"/>
                  </a:cubicBezTo>
                  <a:cubicBezTo>
                    <a:pt x="1352" y="161"/>
                    <a:pt x="1347" y="158"/>
                    <a:pt x="1344" y="154"/>
                  </a:cubicBezTo>
                  <a:cubicBezTo>
                    <a:pt x="1341" y="150"/>
                    <a:pt x="1342" y="149"/>
                    <a:pt x="1340" y="151"/>
                  </a:cubicBezTo>
                  <a:cubicBezTo>
                    <a:pt x="1338" y="154"/>
                    <a:pt x="1334" y="159"/>
                    <a:pt x="1332" y="162"/>
                  </a:cubicBezTo>
                  <a:cubicBezTo>
                    <a:pt x="1330" y="164"/>
                    <a:pt x="1328" y="173"/>
                    <a:pt x="1325" y="175"/>
                  </a:cubicBezTo>
                  <a:cubicBezTo>
                    <a:pt x="1322" y="177"/>
                    <a:pt x="1324" y="178"/>
                    <a:pt x="1319" y="176"/>
                  </a:cubicBezTo>
                  <a:cubicBezTo>
                    <a:pt x="1314" y="174"/>
                    <a:pt x="1305" y="172"/>
                    <a:pt x="1302" y="167"/>
                  </a:cubicBezTo>
                  <a:cubicBezTo>
                    <a:pt x="1299" y="162"/>
                    <a:pt x="1290" y="154"/>
                    <a:pt x="1288" y="152"/>
                  </a:cubicBezTo>
                  <a:cubicBezTo>
                    <a:pt x="1285" y="150"/>
                    <a:pt x="1282" y="146"/>
                    <a:pt x="1283" y="145"/>
                  </a:cubicBezTo>
                  <a:cubicBezTo>
                    <a:pt x="1284" y="144"/>
                    <a:pt x="1287" y="145"/>
                    <a:pt x="1290" y="146"/>
                  </a:cubicBezTo>
                  <a:cubicBezTo>
                    <a:pt x="1292" y="146"/>
                    <a:pt x="1301" y="143"/>
                    <a:pt x="1298" y="141"/>
                  </a:cubicBezTo>
                  <a:cubicBezTo>
                    <a:pt x="1294" y="138"/>
                    <a:pt x="1290" y="137"/>
                    <a:pt x="1287" y="136"/>
                  </a:cubicBezTo>
                  <a:cubicBezTo>
                    <a:pt x="1285" y="135"/>
                    <a:pt x="1285" y="134"/>
                    <a:pt x="1288" y="134"/>
                  </a:cubicBezTo>
                  <a:cubicBezTo>
                    <a:pt x="1291" y="133"/>
                    <a:pt x="1295" y="131"/>
                    <a:pt x="1291" y="129"/>
                  </a:cubicBezTo>
                  <a:cubicBezTo>
                    <a:pt x="1288" y="128"/>
                    <a:pt x="1284" y="128"/>
                    <a:pt x="1287" y="126"/>
                  </a:cubicBezTo>
                  <a:cubicBezTo>
                    <a:pt x="1290" y="124"/>
                    <a:pt x="1295" y="120"/>
                    <a:pt x="1290" y="118"/>
                  </a:cubicBezTo>
                  <a:cubicBezTo>
                    <a:pt x="1284" y="117"/>
                    <a:pt x="1286" y="118"/>
                    <a:pt x="1282" y="115"/>
                  </a:cubicBezTo>
                  <a:cubicBezTo>
                    <a:pt x="1278" y="112"/>
                    <a:pt x="1277" y="111"/>
                    <a:pt x="1272" y="112"/>
                  </a:cubicBezTo>
                  <a:cubicBezTo>
                    <a:pt x="1267" y="112"/>
                    <a:pt x="1266" y="111"/>
                    <a:pt x="1264" y="113"/>
                  </a:cubicBezTo>
                  <a:cubicBezTo>
                    <a:pt x="1262" y="115"/>
                    <a:pt x="1262" y="115"/>
                    <a:pt x="1260" y="115"/>
                  </a:cubicBezTo>
                  <a:cubicBezTo>
                    <a:pt x="1258" y="114"/>
                    <a:pt x="1260" y="113"/>
                    <a:pt x="1257" y="112"/>
                  </a:cubicBezTo>
                  <a:cubicBezTo>
                    <a:pt x="1254" y="111"/>
                    <a:pt x="1249" y="114"/>
                    <a:pt x="1246" y="111"/>
                  </a:cubicBezTo>
                  <a:cubicBezTo>
                    <a:pt x="1242" y="108"/>
                    <a:pt x="1239" y="108"/>
                    <a:pt x="1237" y="106"/>
                  </a:cubicBezTo>
                  <a:cubicBezTo>
                    <a:pt x="1235" y="103"/>
                    <a:pt x="1237" y="102"/>
                    <a:pt x="1233" y="105"/>
                  </a:cubicBezTo>
                  <a:cubicBezTo>
                    <a:pt x="1229" y="107"/>
                    <a:pt x="1229" y="108"/>
                    <a:pt x="1227" y="108"/>
                  </a:cubicBezTo>
                  <a:cubicBezTo>
                    <a:pt x="1226" y="108"/>
                    <a:pt x="1225" y="105"/>
                    <a:pt x="1224" y="106"/>
                  </a:cubicBezTo>
                  <a:cubicBezTo>
                    <a:pt x="1222" y="107"/>
                    <a:pt x="1218" y="111"/>
                    <a:pt x="1219" y="114"/>
                  </a:cubicBezTo>
                  <a:cubicBezTo>
                    <a:pt x="1220" y="118"/>
                    <a:pt x="1223" y="116"/>
                    <a:pt x="1221" y="120"/>
                  </a:cubicBezTo>
                  <a:cubicBezTo>
                    <a:pt x="1219" y="124"/>
                    <a:pt x="1222" y="124"/>
                    <a:pt x="1218" y="124"/>
                  </a:cubicBezTo>
                  <a:cubicBezTo>
                    <a:pt x="1215" y="124"/>
                    <a:pt x="1208" y="124"/>
                    <a:pt x="1210" y="125"/>
                  </a:cubicBezTo>
                  <a:cubicBezTo>
                    <a:pt x="1212" y="126"/>
                    <a:pt x="1222" y="128"/>
                    <a:pt x="1219" y="128"/>
                  </a:cubicBezTo>
                  <a:cubicBezTo>
                    <a:pt x="1215" y="128"/>
                    <a:pt x="1215" y="127"/>
                    <a:pt x="1209" y="126"/>
                  </a:cubicBezTo>
                  <a:cubicBezTo>
                    <a:pt x="1204" y="125"/>
                    <a:pt x="1184" y="125"/>
                    <a:pt x="1181" y="124"/>
                  </a:cubicBezTo>
                  <a:cubicBezTo>
                    <a:pt x="1178" y="123"/>
                    <a:pt x="1178" y="121"/>
                    <a:pt x="1176" y="121"/>
                  </a:cubicBezTo>
                  <a:cubicBezTo>
                    <a:pt x="1174" y="121"/>
                    <a:pt x="1171" y="123"/>
                    <a:pt x="1168" y="122"/>
                  </a:cubicBezTo>
                  <a:cubicBezTo>
                    <a:pt x="1164" y="121"/>
                    <a:pt x="1155" y="119"/>
                    <a:pt x="1156" y="117"/>
                  </a:cubicBezTo>
                  <a:cubicBezTo>
                    <a:pt x="1157" y="114"/>
                    <a:pt x="1163" y="114"/>
                    <a:pt x="1161" y="112"/>
                  </a:cubicBezTo>
                  <a:cubicBezTo>
                    <a:pt x="1158" y="111"/>
                    <a:pt x="1158" y="110"/>
                    <a:pt x="1153" y="110"/>
                  </a:cubicBezTo>
                  <a:cubicBezTo>
                    <a:pt x="1148" y="111"/>
                    <a:pt x="1130" y="108"/>
                    <a:pt x="1124" y="107"/>
                  </a:cubicBezTo>
                  <a:cubicBezTo>
                    <a:pt x="1117" y="107"/>
                    <a:pt x="1113" y="108"/>
                    <a:pt x="1108" y="109"/>
                  </a:cubicBezTo>
                  <a:cubicBezTo>
                    <a:pt x="1102" y="110"/>
                    <a:pt x="1093" y="108"/>
                    <a:pt x="1095" y="111"/>
                  </a:cubicBezTo>
                  <a:cubicBezTo>
                    <a:pt x="1098" y="114"/>
                    <a:pt x="1100" y="117"/>
                    <a:pt x="1095" y="116"/>
                  </a:cubicBezTo>
                  <a:cubicBezTo>
                    <a:pt x="1090" y="116"/>
                    <a:pt x="1087" y="113"/>
                    <a:pt x="1089" y="111"/>
                  </a:cubicBezTo>
                  <a:cubicBezTo>
                    <a:pt x="1090" y="108"/>
                    <a:pt x="1088" y="102"/>
                    <a:pt x="1086" y="100"/>
                  </a:cubicBezTo>
                  <a:cubicBezTo>
                    <a:pt x="1085" y="99"/>
                    <a:pt x="1085" y="103"/>
                    <a:pt x="1082" y="105"/>
                  </a:cubicBezTo>
                  <a:cubicBezTo>
                    <a:pt x="1080" y="106"/>
                    <a:pt x="1078" y="106"/>
                    <a:pt x="1074" y="106"/>
                  </a:cubicBezTo>
                  <a:cubicBezTo>
                    <a:pt x="1070" y="106"/>
                    <a:pt x="1069" y="105"/>
                    <a:pt x="1067" y="104"/>
                  </a:cubicBezTo>
                  <a:cubicBezTo>
                    <a:pt x="1066" y="102"/>
                    <a:pt x="1069" y="99"/>
                    <a:pt x="1065" y="99"/>
                  </a:cubicBezTo>
                  <a:cubicBezTo>
                    <a:pt x="1062" y="98"/>
                    <a:pt x="1062" y="99"/>
                    <a:pt x="1058" y="99"/>
                  </a:cubicBezTo>
                  <a:cubicBezTo>
                    <a:pt x="1054" y="99"/>
                    <a:pt x="1050" y="97"/>
                    <a:pt x="1047" y="99"/>
                  </a:cubicBezTo>
                  <a:cubicBezTo>
                    <a:pt x="1044" y="102"/>
                    <a:pt x="1040" y="104"/>
                    <a:pt x="1041" y="105"/>
                  </a:cubicBezTo>
                  <a:cubicBezTo>
                    <a:pt x="1042" y="106"/>
                    <a:pt x="1043" y="106"/>
                    <a:pt x="1046" y="106"/>
                  </a:cubicBezTo>
                  <a:cubicBezTo>
                    <a:pt x="1049" y="106"/>
                    <a:pt x="1051" y="108"/>
                    <a:pt x="1048" y="110"/>
                  </a:cubicBezTo>
                  <a:cubicBezTo>
                    <a:pt x="1045" y="111"/>
                    <a:pt x="1044" y="110"/>
                    <a:pt x="1040" y="111"/>
                  </a:cubicBezTo>
                  <a:cubicBezTo>
                    <a:pt x="1035" y="111"/>
                    <a:pt x="1037" y="113"/>
                    <a:pt x="1034" y="114"/>
                  </a:cubicBezTo>
                  <a:cubicBezTo>
                    <a:pt x="1030" y="116"/>
                    <a:pt x="1030" y="114"/>
                    <a:pt x="1025" y="116"/>
                  </a:cubicBezTo>
                  <a:cubicBezTo>
                    <a:pt x="1021" y="118"/>
                    <a:pt x="1020" y="120"/>
                    <a:pt x="1013" y="120"/>
                  </a:cubicBezTo>
                  <a:cubicBezTo>
                    <a:pt x="1006" y="120"/>
                    <a:pt x="1001" y="118"/>
                    <a:pt x="999" y="121"/>
                  </a:cubicBezTo>
                  <a:cubicBezTo>
                    <a:pt x="997" y="124"/>
                    <a:pt x="999" y="126"/>
                    <a:pt x="992" y="128"/>
                  </a:cubicBezTo>
                  <a:cubicBezTo>
                    <a:pt x="984" y="131"/>
                    <a:pt x="979" y="129"/>
                    <a:pt x="983" y="128"/>
                  </a:cubicBezTo>
                  <a:cubicBezTo>
                    <a:pt x="988" y="127"/>
                    <a:pt x="993" y="126"/>
                    <a:pt x="994" y="122"/>
                  </a:cubicBezTo>
                  <a:cubicBezTo>
                    <a:pt x="995" y="118"/>
                    <a:pt x="997" y="115"/>
                    <a:pt x="999" y="115"/>
                  </a:cubicBezTo>
                  <a:cubicBezTo>
                    <a:pt x="1001" y="115"/>
                    <a:pt x="1001" y="116"/>
                    <a:pt x="1002" y="116"/>
                  </a:cubicBezTo>
                  <a:cubicBezTo>
                    <a:pt x="1003" y="116"/>
                    <a:pt x="1006" y="112"/>
                    <a:pt x="1012" y="110"/>
                  </a:cubicBezTo>
                  <a:cubicBezTo>
                    <a:pt x="1018" y="108"/>
                    <a:pt x="1025" y="106"/>
                    <a:pt x="1029" y="103"/>
                  </a:cubicBezTo>
                  <a:cubicBezTo>
                    <a:pt x="1033" y="100"/>
                    <a:pt x="1041" y="98"/>
                    <a:pt x="1043" y="95"/>
                  </a:cubicBezTo>
                  <a:cubicBezTo>
                    <a:pt x="1045" y="92"/>
                    <a:pt x="1057" y="87"/>
                    <a:pt x="1061" y="84"/>
                  </a:cubicBezTo>
                  <a:cubicBezTo>
                    <a:pt x="1065" y="82"/>
                    <a:pt x="1077" y="77"/>
                    <a:pt x="1080" y="75"/>
                  </a:cubicBezTo>
                  <a:cubicBezTo>
                    <a:pt x="1084" y="74"/>
                    <a:pt x="1091" y="69"/>
                    <a:pt x="1092" y="66"/>
                  </a:cubicBezTo>
                  <a:cubicBezTo>
                    <a:pt x="1094" y="64"/>
                    <a:pt x="1095" y="63"/>
                    <a:pt x="1093" y="61"/>
                  </a:cubicBezTo>
                  <a:cubicBezTo>
                    <a:pt x="1091" y="59"/>
                    <a:pt x="1089" y="57"/>
                    <a:pt x="1088" y="57"/>
                  </a:cubicBezTo>
                  <a:cubicBezTo>
                    <a:pt x="1087" y="58"/>
                    <a:pt x="1087" y="60"/>
                    <a:pt x="1085" y="58"/>
                  </a:cubicBezTo>
                  <a:cubicBezTo>
                    <a:pt x="1084" y="57"/>
                    <a:pt x="1085" y="57"/>
                    <a:pt x="1082" y="55"/>
                  </a:cubicBezTo>
                  <a:cubicBezTo>
                    <a:pt x="1080" y="54"/>
                    <a:pt x="1076" y="52"/>
                    <a:pt x="1079" y="52"/>
                  </a:cubicBezTo>
                  <a:cubicBezTo>
                    <a:pt x="1081" y="52"/>
                    <a:pt x="1083" y="51"/>
                    <a:pt x="1085" y="53"/>
                  </a:cubicBezTo>
                  <a:cubicBezTo>
                    <a:pt x="1087" y="54"/>
                    <a:pt x="1089" y="55"/>
                    <a:pt x="1092" y="55"/>
                  </a:cubicBezTo>
                  <a:cubicBezTo>
                    <a:pt x="1094" y="55"/>
                    <a:pt x="1100" y="55"/>
                    <a:pt x="1098" y="52"/>
                  </a:cubicBezTo>
                  <a:cubicBezTo>
                    <a:pt x="1096" y="50"/>
                    <a:pt x="1096" y="51"/>
                    <a:pt x="1095" y="49"/>
                  </a:cubicBezTo>
                  <a:cubicBezTo>
                    <a:pt x="1093" y="47"/>
                    <a:pt x="1094" y="46"/>
                    <a:pt x="1092" y="44"/>
                  </a:cubicBezTo>
                  <a:cubicBezTo>
                    <a:pt x="1091" y="42"/>
                    <a:pt x="1090" y="40"/>
                    <a:pt x="1088" y="42"/>
                  </a:cubicBezTo>
                  <a:cubicBezTo>
                    <a:pt x="1087" y="44"/>
                    <a:pt x="1084" y="50"/>
                    <a:pt x="1083" y="46"/>
                  </a:cubicBezTo>
                  <a:cubicBezTo>
                    <a:pt x="1083" y="42"/>
                    <a:pt x="1085" y="41"/>
                    <a:pt x="1083" y="40"/>
                  </a:cubicBezTo>
                  <a:cubicBezTo>
                    <a:pt x="1081" y="38"/>
                    <a:pt x="1081" y="36"/>
                    <a:pt x="1078" y="36"/>
                  </a:cubicBezTo>
                  <a:cubicBezTo>
                    <a:pt x="1075" y="35"/>
                    <a:pt x="1076" y="34"/>
                    <a:pt x="1073" y="33"/>
                  </a:cubicBezTo>
                  <a:cubicBezTo>
                    <a:pt x="1070" y="32"/>
                    <a:pt x="1055" y="26"/>
                    <a:pt x="1052" y="27"/>
                  </a:cubicBezTo>
                  <a:cubicBezTo>
                    <a:pt x="1049" y="28"/>
                    <a:pt x="1048" y="30"/>
                    <a:pt x="1045" y="29"/>
                  </a:cubicBezTo>
                  <a:cubicBezTo>
                    <a:pt x="1041" y="27"/>
                    <a:pt x="1034" y="28"/>
                    <a:pt x="1029" y="28"/>
                  </a:cubicBezTo>
                  <a:cubicBezTo>
                    <a:pt x="1024" y="28"/>
                    <a:pt x="1023" y="27"/>
                    <a:pt x="1022" y="29"/>
                  </a:cubicBezTo>
                  <a:cubicBezTo>
                    <a:pt x="1020" y="30"/>
                    <a:pt x="1020" y="33"/>
                    <a:pt x="1018" y="33"/>
                  </a:cubicBezTo>
                  <a:cubicBezTo>
                    <a:pt x="1015" y="33"/>
                    <a:pt x="999" y="35"/>
                    <a:pt x="1002" y="33"/>
                  </a:cubicBezTo>
                  <a:cubicBezTo>
                    <a:pt x="1004" y="31"/>
                    <a:pt x="1007" y="29"/>
                    <a:pt x="1009" y="27"/>
                  </a:cubicBezTo>
                  <a:cubicBezTo>
                    <a:pt x="1011" y="25"/>
                    <a:pt x="1015" y="21"/>
                    <a:pt x="1012" y="21"/>
                  </a:cubicBezTo>
                  <a:cubicBezTo>
                    <a:pt x="1009" y="20"/>
                    <a:pt x="1001" y="20"/>
                    <a:pt x="997" y="20"/>
                  </a:cubicBezTo>
                  <a:cubicBezTo>
                    <a:pt x="993" y="20"/>
                    <a:pt x="989" y="20"/>
                    <a:pt x="992" y="19"/>
                  </a:cubicBezTo>
                  <a:cubicBezTo>
                    <a:pt x="995" y="17"/>
                    <a:pt x="996" y="16"/>
                    <a:pt x="991" y="16"/>
                  </a:cubicBezTo>
                  <a:cubicBezTo>
                    <a:pt x="987" y="16"/>
                    <a:pt x="981" y="17"/>
                    <a:pt x="978" y="17"/>
                  </a:cubicBezTo>
                  <a:cubicBezTo>
                    <a:pt x="974" y="18"/>
                    <a:pt x="972" y="17"/>
                    <a:pt x="978" y="16"/>
                  </a:cubicBezTo>
                  <a:cubicBezTo>
                    <a:pt x="984" y="14"/>
                    <a:pt x="990" y="13"/>
                    <a:pt x="991" y="11"/>
                  </a:cubicBezTo>
                  <a:cubicBezTo>
                    <a:pt x="992" y="10"/>
                    <a:pt x="997" y="12"/>
                    <a:pt x="996" y="10"/>
                  </a:cubicBezTo>
                  <a:cubicBezTo>
                    <a:pt x="996" y="8"/>
                    <a:pt x="996" y="5"/>
                    <a:pt x="992" y="5"/>
                  </a:cubicBezTo>
                  <a:cubicBezTo>
                    <a:pt x="988" y="5"/>
                    <a:pt x="986" y="6"/>
                    <a:pt x="983" y="4"/>
                  </a:cubicBezTo>
                  <a:cubicBezTo>
                    <a:pt x="980" y="3"/>
                    <a:pt x="974" y="0"/>
                    <a:pt x="971" y="1"/>
                  </a:cubicBezTo>
                  <a:cubicBezTo>
                    <a:pt x="968" y="1"/>
                    <a:pt x="960" y="4"/>
                    <a:pt x="957" y="4"/>
                  </a:cubicBezTo>
                  <a:cubicBezTo>
                    <a:pt x="954" y="5"/>
                    <a:pt x="943" y="11"/>
                    <a:pt x="940" y="14"/>
                  </a:cubicBezTo>
                  <a:cubicBezTo>
                    <a:pt x="937" y="18"/>
                    <a:pt x="931" y="21"/>
                    <a:pt x="932" y="23"/>
                  </a:cubicBezTo>
                  <a:cubicBezTo>
                    <a:pt x="933" y="25"/>
                    <a:pt x="935" y="25"/>
                    <a:pt x="935" y="27"/>
                  </a:cubicBezTo>
                  <a:cubicBezTo>
                    <a:pt x="935" y="29"/>
                    <a:pt x="933" y="32"/>
                    <a:pt x="936" y="33"/>
                  </a:cubicBezTo>
                  <a:cubicBezTo>
                    <a:pt x="939" y="33"/>
                    <a:pt x="948" y="37"/>
                    <a:pt x="943" y="36"/>
                  </a:cubicBezTo>
                  <a:cubicBezTo>
                    <a:pt x="937" y="34"/>
                    <a:pt x="919" y="35"/>
                    <a:pt x="914" y="35"/>
                  </a:cubicBezTo>
                  <a:cubicBezTo>
                    <a:pt x="910" y="34"/>
                    <a:pt x="906" y="33"/>
                    <a:pt x="908" y="35"/>
                  </a:cubicBezTo>
                  <a:cubicBezTo>
                    <a:pt x="910" y="37"/>
                    <a:pt x="915" y="41"/>
                    <a:pt x="916" y="43"/>
                  </a:cubicBezTo>
                  <a:cubicBezTo>
                    <a:pt x="917" y="45"/>
                    <a:pt x="916" y="45"/>
                    <a:pt x="912" y="43"/>
                  </a:cubicBezTo>
                  <a:cubicBezTo>
                    <a:pt x="907" y="42"/>
                    <a:pt x="904" y="41"/>
                    <a:pt x="901" y="41"/>
                  </a:cubicBezTo>
                  <a:cubicBezTo>
                    <a:pt x="899" y="42"/>
                    <a:pt x="897" y="41"/>
                    <a:pt x="895" y="43"/>
                  </a:cubicBezTo>
                  <a:cubicBezTo>
                    <a:pt x="893" y="45"/>
                    <a:pt x="891" y="44"/>
                    <a:pt x="890" y="45"/>
                  </a:cubicBezTo>
                  <a:cubicBezTo>
                    <a:pt x="890" y="45"/>
                    <a:pt x="890" y="47"/>
                    <a:pt x="888" y="47"/>
                  </a:cubicBezTo>
                  <a:cubicBezTo>
                    <a:pt x="885" y="47"/>
                    <a:pt x="884" y="47"/>
                    <a:pt x="884" y="46"/>
                  </a:cubicBezTo>
                  <a:cubicBezTo>
                    <a:pt x="884" y="45"/>
                    <a:pt x="885" y="42"/>
                    <a:pt x="883" y="44"/>
                  </a:cubicBezTo>
                  <a:cubicBezTo>
                    <a:pt x="882" y="45"/>
                    <a:pt x="880" y="47"/>
                    <a:pt x="877" y="48"/>
                  </a:cubicBezTo>
                  <a:cubicBezTo>
                    <a:pt x="875" y="48"/>
                    <a:pt x="869" y="51"/>
                    <a:pt x="872" y="49"/>
                  </a:cubicBezTo>
                  <a:cubicBezTo>
                    <a:pt x="875" y="47"/>
                    <a:pt x="879" y="45"/>
                    <a:pt x="875" y="45"/>
                  </a:cubicBezTo>
                  <a:cubicBezTo>
                    <a:pt x="872" y="44"/>
                    <a:pt x="869" y="44"/>
                    <a:pt x="864" y="44"/>
                  </a:cubicBezTo>
                  <a:cubicBezTo>
                    <a:pt x="859" y="44"/>
                    <a:pt x="864" y="43"/>
                    <a:pt x="864" y="42"/>
                  </a:cubicBezTo>
                  <a:cubicBezTo>
                    <a:pt x="864" y="41"/>
                    <a:pt x="869" y="38"/>
                    <a:pt x="864" y="40"/>
                  </a:cubicBezTo>
                  <a:cubicBezTo>
                    <a:pt x="858" y="43"/>
                    <a:pt x="854" y="45"/>
                    <a:pt x="849" y="45"/>
                  </a:cubicBezTo>
                  <a:cubicBezTo>
                    <a:pt x="845" y="46"/>
                    <a:pt x="840" y="46"/>
                    <a:pt x="841" y="47"/>
                  </a:cubicBezTo>
                  <a:cubicBezTo>
                    <a:pt x="842" y="49"/>
                    <a:pt x="842" y="49"/>
                    <a:pt x="847" y="49"/>
                  </a:cubicBezTo>
                  <a:cubicBezTo>
                    <a:pt x="851" y="50"/>
                    <a:pt x="852" y="50"/>
                    <a:pt x="848" y="50"/>
                  </a:cubicBezTo>
                  <a:cubicBezTo>
                    <a:pt x="845" y="51"/>
                    <a:pt x="833" y="53"/>
                    <a:pt x="829" y="55"/>
                  </a:cubicBezTo>
                  <a:cubicBezTo>
                    <a:pt x="825" y="56"/>
                    <a:pt x="827" y="56"/>
                    <a:pt x="822" y="57"/>
                  </a:cubicBezTo>
                  <a:cubicBezTo>
                    <a:pt x="817" y="57"/>
                    <a:pt x="814" y="55"/>
                    <a:pt x="810" y="56"/>
                  </a:cubicBezTo>
                  <a:cubicBezTo>
                    <a:pt x="807" y="58"/>
                    <a:pt x="806" y="60"/>
                    <a:pt x="802" y="61"/>
                  </a:cubicBezTo>
                  <a:cubicBezTo>
                    <a:pt x="798" y="62"/>
                    <a:pt x="796" y="61"/>
                    <a:pt x="793" y="63"/>
                  </a:cubicBezTo>
                  <a:cubicBezTo>
                    <a:pt x="791" y="64"/>
                    <a:pt x="786" y="69"/>
                    <a:pt x="783" y="69"/>
                  </a:cubicBezTo>
                  <a:cubicBezTo>
                    <a:pt x="781" y="70"/>
                    <a:pt x="777" y="70"/>
                    <a:pt x="772" y="70"/>
                  </a:cubicBezTo>
                  <a:cubicBezTo>
                    <a:pt x="767" y="70"/>
                    <a:pt x="771" y="71"/>
                    <a:pt x="775" y="72"/>
                  </a:cubicBezTo>
                  <a:cubicBezTo>
                    <a:pt x="778" y="73"/>
                    <a:pt x="779" y="74"/>
                    <a:pt x="775" y="74"/>
                  </a:cubicBezTo>
                  <a:cubicBezTo>
                    <a:pt x="772" y="75"/>
                    <a:pt x="755" y="75"/>
                    <a:pt x="762" y="75"/>
                  </a:cubicBezTo>
                  <a:cubicBezTo>
                    <a:pt x="768" y="76"/>
                    <a:pt x="774" y="76"/>
                    <a:pt x="770" y="76"/>
                  </a:cubicBezTo>
                  <a:cubicBezTo>
                    <a:pt x="765" y="76"/>
                    <a:pt x="763" y="76"/>
                    <a:pt x="766" y="77"/>
                  </a:cubicBezTo>
                  <a:cubicBezTo>
                    <a:pt x="769" y="77"/>
                    <a:pt x="773" y="79"/>
                    <a:pt x="769" y="79"/>
                  </a:cubicBezTo>
                  <a:cubicBezTo>
                    <a:pt x="764" y="80"/>
                    <a:pt x="769" y="80"/>
                    <a:pt x="767" y="81"/>
                  </a:cubicBezTo>
                  <a:cubicBezTo>
                    <a:pt x="765" y="82"/>
                    <a:pt x="766" y="84"/>
                    <a:pt x="763" y="83"/>
                  </a:cubicBezTo>
                  <a:cubicBezTo>
                    <a:pt x="760" y="82"/>
                    <a:pt x="755" y="81"/>
                    <a:pt x="758" y="83"/>
                  </a:cubicBezTo>
                  <a:cubicBezTo>
                    <a:pt x="762" y="85"/>
                    <a:pt x="766" y="86"/>
                    <a:pt x="764" y="87"/>
                  </a:cubicBezTo>
                  <a:cubicBezTo>
                    <a:pt x="763" y="87"/>
                    <a:pt x="758" y="87"/>
                    <a:pt x="761" y="88"/>
                  </a:cubicBezTo>
                  <a:cubicBezTo>
                    <a:pt x="764" y="89"/>
                    <a:pt x="771" y="90"/>
                    <a:pt x="769" y="91"/>
                  </a:cubicBezTo>
                  <a:cubicBezTo>
                    <a:pt x="768" y="92"/>
                    <a:pt x="766" y="94"/>
                    <a:pt x="768" y="96"/>
                  </a:cubicBezTo>
                  <a:cubicBezTo>
                    <a:pt x="770" y="98"/>
                    <a:pt x="772" y="100"/>
                    <a:pt x="770" y="101"/>
                  </a:cubicBezTo>
                  <a:cubicBezTo>
                    <a:pt x="769" y="102"/>
                    <a:pt x="755" y="102"/>
                    <a:pt x="753" y="104"/>
                  </a:cubicBezTo>
                  <a:cubicBezTo>
                    <a:pt x="750" y="106"/>
                    <a:pt x="749" y="107"/>
                    <a:pt x="746" y="106"/>
                  </a:cubicBezTo>
                  <a:cubicBezTo>
                    <a:pt x="742" y="105"/>
                    <a:pt x="740" y="105"/>
                    <a:pt x="735" y="106"/>
                  </a:cubicBezTo>
                  <a:cubicBezTo>
                    <a:pt x="729" y="106"/>
                    <a:pt x="704" y="107"/>
                    <a:pt x="698" y="108"/>
                  </a:cubicBezTo>
                  <a:cubicBezTo>
                    <a:pt x="692" y="110"/>
                    <a:pt x="687" y="116"/>
                    <a:pt x="690" y="120"/>
                  </a:cubicBezTo>
                  <a:cubicBezTo>
                    <a:pt x="692" y="124"/>
                    <a:pt x="693" y="125"/>
                    <a:pt x="692" y="127"/>
                  </a:cubicBezTo>
                  <a:cubicBezTo>
                    <a:pt x="691" y="129"/>
                    <a:pt x="690" y="136"/>
                    <a:pt x="697" y="139"/>
                  </a:cubicBezTo>
                  <a:cubicBezTo>
                    <a:pt x="704" y="142"/>
                    <a:pt x="708" y="138"/>
                    <a:pt x="711" y="142"/>
                  </a:cubicBezTo>
                  <a:cubicBezTo>
                    <a:pt x="713" y="146"/>
                    <a:pt x="718" y="154"/>
                    <a:pt x="716" y="154"/>
                  </a:cubicBezTo>
                  <a:cubicBezTo>
                    <a:pt x="714" y="154"/>
                    <a:pt x="710" y="154"/>
                    <a:pt x="707" y="154"/>
                  </a:cubicBezTo>
                  <a:cubicBezTo>
                    <a:pt x="703" y="154"/>
                    <a:pt x="702" y="152"/>
                    <a:pt x="697" y="149"/>
                  </a:cubicBezTo>
                  <a:cubicBezTo>
                    <a:pt x="692" y="146"/>
                    <a:pt x="677" y="140"/>
                    <a:pt x="673" y="139"/>
                  </a:cubicBezTo>
                  <a:cubicBezTo>
                    <a:pt x="669" y="139"/>
                    <a:pt x="661" y="139"/>
                    <a:pt x="661" y="138"/>
                  </a:cubicBezTo>
                  <a:cubicBezTo>
                    <a:pt x="660" y="136"/>
                    <a:pt x="662" y="136"/>
                    <a:pt x="660" y="135"/>
                  </a:cubicBezTo>
                  <a:cubicBezTo>
                    <a:pt x="658" y="134"/>
                    <a:pt x="650" y="133"/>
                    <a:pt x="648" y="135"/>
                  </a:cubicBezTo>
                  <a:cubicBezTo>
                    <a:pt x="646" y="137"/>
                    <a:pt x="642" y="138"/>
                    <a:pt x="645" y="139"/>
                  </a:cubicBezTo>
                  <a:cubicBezTo>
                    <a:pt x="648" y="139"/>
                    <a:pt x="658" y="141"/>
                    <a:pt x="656" y="141"/>
                  </a:cubicBezTo>
                  <a:cubicBezTo>
                    <a:pt x="653" y="142"/>
                    <a:pt x="649" y="142"/>
                    <a:pt x="650" y="144"/>
                  </a:cubicBezTo>
                  <a:cubicBezTo>
                    <a:pt x="651" y="145"/>
                    <a:pt x="659" y="144"/>
                    <a:pt x="659" y="146"/>
                  </a:cubicBezTo>
                  <a:cubicBezTo>
                    <a:pt x="659" y="149"/>
                    <a:pt x="661" y="152"/>
                    <a:pt x="658" y="152"/>
                  </a:cubicBezTo>
                  <a:cubicBezTo>
                    <a:pt x="656" y="152"/>
                    <a:pt x="652" y="152"/>
                    <a:pt x="649" y="150"/>
                  </a:cubicBezTo>
                  <a:cubicBezTo>
                    <a:pt x="646" y="149"/>
                    <a:pt x="643" y="147"/>
                    <a:pt x="640" y="147"/>
                  </a:cubicBezTo>
                  <a:cubicBezTo>
                    <a:pt x="636" y="148"/>
                    <a:pt x="633" y="148"/>
                    <a:pt x="635" y="154"/>
                  </a:cubicBezTo>
                  <a:cubicBezTo>
                    <a:pt x="637" y="160"/>
                    <a:pt x="640" y="159"/>
                    <a:pt x="645" y="161"/>
                  </a:cubicBezTo>
                  <a:cubicBezTo>
                    <a:pt x="651" y="164"/>
                    <a:pt x="651" y="162"/>
                    <a:pt x="656" y="165"/>
                  </a:cubicBezTo>
                  <a:cubicBezTo>
                    <a:pt x="660" y="167"/>
                    <a:pt x="662" y="168"/>
                    <a:pt x="663" y="170"/>
                  </a:cubicBezTo>
                  <a:cubicBezTo>
                    <a:pt x="664" y="172"/>
                    <a:pt x="666" y="172"/>
                    <a:pt x="668" y="172"/>
                  </a:cubicBezTo>
                  <a:cubicBezTo>
                    <a:pt x="670" y="171"/>
                    <a:pt x="671" y="173"/>
                    <a:pt x="668" y="173"/>
                  </a:cubicBezTo>
                  <a:cubicBezTo>
                    <a:pt x="665" y="173"/>
                    <a:pt x="661" y="175"/>
                    <a:pt x="658" y="173"/>
                  </a:cubicBezTo>
                  <a:cubicBezTo>
                    <a:pt x="656" y="171"/>
                    <a:pt x="653" y="168"/>
                    <a:pt x="649" y="167"/>
                  </a:cubicBezTo>
                  <a:cubicBezTo>
                    <a:pt x="645" y="166"/>
                    <a:pt x="629" y="166"/>
                    <a:pt x="626" y="164"/>
                  </a:cubicBezTo>
                  <a:cubicBezTo>
                    <a:pt x="623" y="162"/>
                    <a:pt x="623" y="161"/>
                    <a:pt x="624" y="160"/>
                  </a:cubicBezTo>
                  <a:cubicBezTo>
                    <a:pt x="625" y="159"/>
                    <a:pt x="626" y="159"/>
                    <a:pt x="625" y="156"/>
                  </a:cubicBezTo>
                  <a:cubicBezTo>
                    <a:pt x="624" y="154"/>
                    <a:pt x="623" y="153"/>
                    <a:pt x="623" y="151"/>
                  </a:cubicBezTo>
                  <a:cubicBezTo>
                    <a:pt x="624" y="148"/>
                    <a:pt x="627" y="142"/>
                    <a:pt x="627" y="139"/>
                  </a:cubicBezTo>
                  <a:cubicBezTo>
                    <a:pt x="627" y="135"/>
                    <a:pt x="627" y="131"/>
                    <a:pt x="624" y="129"/>
                  </a:cubicBezTo>
                  <a:cubicBezTo>
                    <a:pt x="621" y="128"/>
                    <a:pt x="620" y="127"/>
                    <a:pt x="619" y="128"/>
                  </a:cubicBezTo>
                  <a:cubicBezTo>
                    <a:pt x="618" y="129"/>
                    <a:pt x="619" y="131"/>
                    <a:pt x="619" y="133"/>
                  </a:cubicBezTo>
                  <a:cubicBezTo>
                    <a:pt x="620" y="134"/>
                    <a:pt x="619" y="138"/>
                    <a:pt x="619" y="141"/>
                  </a:cubicBezTo>
                  <a:cubicBezTo>
                    <a:pt x="619" y="144"/>
                    <a:pt x="616" y="147"/>
                    <a:pt x="612" y="148"/>
                  </a:cubicBezTo>
                  <a:cubicBezTo>
                    <a:pt x="608" y="150"/>
                    <a:pt x="605" y="150"/>
                    <a:pt x="603" y="152"/>
                  </a:cubicBezTo>
                  <a:cubicBezTo>
                    <a:pt x="601" y="155"/>
                    <a:pt x="596" y="160"/>
                    <a:pt x="596" y="162"/>
                  </a:cubicBezTo>
                  <a:cubicBezTo>
                    <a:pt x="595" y="163"/>
                    <a:pt x="595" y="162"/>
                    <a:pt x="599" y="165"/>
                  </a:cubicBezTo>
                  <a:cubicBezTo>
                    <a:pt x="603" y="168"/>
                    <a:pt x="608" y="177"/>
                    <a:pt x="610" y="180"/>
                  </a:cubicBezTo>
                  <a:cubicBezTo>
                    <a:pt x="612" y="182"/>
                    <a:pt x="611" y="183"/>
                    <a:pt x="609" y="184"/>
                  </a:cubicBezTo>
                  <a:cubicBezTo>
                    <a:pt x="608" y="186"/>
                    <a:pt x="605" y="191"/>
                    <a:pt x="603" y="196"/>
                  </a:cubicBezTo>
                  <a:cubicBezTo>
                    <a:pt x="601" y="201"/>
                    <a:pt x="600" y="203"/>
                    <a:pt x="601" y="204"/>
                  </a:cubicBezTo>
                  <a:cubicBezTo>
                    <a:pt x="602" y="204"/>
                    <a:pt x="603" y="206"/>
                    <a:pt x="603" y="208"/>
                  </a:cubicBezTo>
                  <a:cubicBezTo>
                    <a:pt x="603" y="210"/>
                    <a:pt x="604" y="216"/>
                    <a:pt x="606" y="215"/>
                  </a:cubicBezTo>
                  <a:cubicBezTo>
                    <a:pt x="608" y="215"/>
                    <a:pt x="608" y="214"/>
                    <a:pt x="610" y="214"/>
                  </a:cubicBezTo>
                  <a:cubicBezTo>
                    <a:pt x="613" y="214"/>
                    <a:pt x="612" y="215"/>
                    <a:pt x="615" y="215"/>
                  </a:cubicBezTo>
                  <a:cubicBezTo>
                    <a:pt x="618" y="215"/>
                    <a:pt x="620" y="211"/>
                    <a:pt x="624" y="211"/>
                  </a:cubicBezTo>
                  <a:cubicBezTo>
                    <a:pt x="628" y="211"/>
                    <a:pt x="637" y="214"/>
                    <a:pt x="640" y="214"/>
                  </a:cubicBezTo>
                  <a:cubicBezTo>
                    <a:pt x="643" y="215"/>
                    <a:pt x="647" y="217"/>
                    <a:pt x="650" y="219"/>
                  </a:cubicBezTo>
                  <a:cubicBezTo>
                    <a:pt x="653" y="221"/>
                    <a:pt x="656" y="227"/>
                    <a:pt x="656" y="228"/>
                  </a:cubicBezTo>
                  <a:cubicBezTo>
                    <a:pt x="657" y="229"/>
                    <a:pt x="658" y="232"/>
                    <a:pt x="656" y="234"/>
                  </a:cubicBezTo>
                  <a:cubicBezTo>
                    <a:pt x="655" y="235"/>
                    <a:pt x="651" y="239"/>
                    <a:pt x="651" y="241"/>
                  </a:cubicBezTo>
                  <a:cubicBezTo>
                    <a:pt x="651" y="242"/>
                    <a:pt x="653" y="243"/>
                    <a:pt x="657" y="245"/>
                  </a:cubicBezTo>
                  <a:cubicBezTo>
                    <a:pt x="661" y="246"/>
                    <a:pt x="671" y="249"/>
                    <a:pt x="668" y="249"/>
                  </a:cubicBezTo>
                  <a:cubicBezTo>
                    <a:pt x="665" y="249"/>
                    <a:pt x="656" y="250"/>
                    <a:pt x="653" y="249"/>
                  </a:cubicBezTo>
                  <a:cubicBezTo>
                    <a:pt x="651" y="247"/>
                    <a:pt x="647" y="246"/>
                    <a:pt x="647" y="246"/>
                  </a:cubicBezTo>
                  <a:cubicBezTo>
                    <a:pt x="647" y="246"/>
                    <a:pt x="648" y="246"/>
                    <a:pt x="647" y="243"/>
                  </a:cubicBezTo>
                  <a:cubicBezTo>
                    <a:pt x="647" y="241"/>
                    <a:pt x="644" y="240"/>
                    <a:pt x="645" y="238"/>
                  </a:cubicBezTo>
                  <a:cubicBezTo>
                    <a:pt x="646" y="237"/>
                    <a:pt x="650" y="233"/>
                    <a:pt x="648" y="230"/>
                  </a:cubicBezTo>
                  <a:cubicBezTo>
                    <a:pt x="646" y="227"/>
                    <a:pt x="643" y="228"/>
                    <a:pt x="641" y="225"/>
                  </a:cubicBezTo>
                  <a:cubicBezTo>
                    <a:pt x="640" y="222"/>
                    <a:pt x="640" y="220"/>
                    <a:pt x="636" y="219"/>
                  </a:cubicBezTo>
                  <a:cubicBezTo>
                    <a:pt x="632" y="218"/>
                    <a:pt x="627" y="221"/>
                    <a:pt x="625" y="220"/>
                  </a:cubicBezTo>
                  <a:cubicBezTo>
                    <a:pt x="622" y="220"/>
                    <a:pt x="615" y="222"/>
                    <a:pt x="613" y="224"/>
                  </a:cubicBezTo>
                  <a:cubicBezTo>
                    <a:pt x="611" y="225"/>
                    <a:pt x="616" y="226"/>
                    <a:pt x="614" y="227"/>
                  </a:cubicBezTo>
                  <a:cubicBezTo>
                    <a:pt x="613" y="228"/>
                    <a:pt x="610" y="232"/>
                    <a:pt x="611" y="232"/>
                  </a:cubicBezTo>
                  <a:cubicBezTo>
                    <a:pt x="612" y="233"/>
                    <a:pt x="615" y="234"/>
                    <a:pt x="615" y="237"/>
                  </a:cubicBezTo>
                  <a:cubicBezTo>
                    <a:pt x="616" y="239"/>
                    <a:pt x="617" y="243"/>
                    <a:pt x="615" y="245"/>
                  </a:cubicBezTo>
                  <a:cubicBezTo>
                    <a:pt x="614" y="247"/>
                    <a:pt x="607" y="252"/>
                    <a:pt x="606" y="254"/>
                  </a:cubicBezTo>
                  <a:cubicBezTo>
                    <a:pt x="605" y="256"/>
                    <a:pt x="604" y="261"/>
                    <a:pt x="601" y="263"/>
                  </a:cubicBezTo>
                  <a:cubicBezTo>
                    <a:pt x="599" y="265"/>
                    <a:pt x="586" y="269"/>
                    <a:pt x="585" y="271"/>
                  </a:cubicBezTo>
                  <a:cubicBezTo>
                    <a:pt x="584" y="274"/>
                    <a:pt x="585" y="277"/>
                    <a:pt x="582" y="277"/>
                  </a:cubicBezTo>
                  <a:cubicBezTo>
                    <a:pt x="579" y="277"/>
                    <a:pt x="578" y="277"/>
                    <a:pt x="575" y="276"/>
                  </a:cubicBezTo>
                  <a:cubicBezTo>
                    <a:pt x="571" y="275"/>
                    <a:pt x="566" y="274"/>
                    <a:pt x="563" y="275"/>
                  </a:cubicBezTo>
                  <a:cubicBezTo>
                    <a:pt x="560" y="276"/>
                    <a:pt x="556" y="275"/>
                    <a:pt x="554" y="273"/>
                  </a:cubicBezTo>
                  <a:cubicBezTo>
                    <a:pt x="551" y="272"/>
                    <a:pt x="546" y="274"/>
                    <a:pt x="545" y="272"/>
                  </a:cubicBezTo>
                  <a:cubicBezTo>
                    <a:pt x="544" y="270"/>
                    <a:pt x="544" y="268"/>
                    <a:pt x="543" y="267"/>
                  </a:cubicBezTo>
                  <a:cubicBezTo>
                    <a:pt x="542" y="265"/>
                    <a:pt x="547" y="265"/>
                    <a:pt x="548" y="266"/>
                  </a:cubicBezTo>
                  <a:cubicBezTo>
                    <a:pt x="549" y="267"/>
                    <a:pt x="547" y="267"/>
                    <a:pt x="549" y="269"/>
                  </a:cubicBezTo>
                  <a:cubicBezTo>
                    <a:pt x="550" y="271"/>
                    <a:pt x="552" y="272"/>
                    <a:pt x="554" y="272"/>
                  </a:cubicBezTo>
                  <a:cubicBezTo>
                    <a:pt x="555" y="272"/>
                    <a:pt x="555" y="269"/>
                    <a:pt x="556" y="268"/>
                  </a:cubicBezTo>
                  <a:cubicBezTo>
                    <a:pt x="558" y="267"/>
                    <a:pt x="559" y="267"/>
                    <a:pt x="560" y="269"/>
                  </a:cubicBezTo>
                  <a:cubicBezTo>
                    <a:pt x="560" y="270"/>
                    <a:pt x="560" y="271"/>
                    <a:pt x="562" y="271"/>
                  </a:cubicBezTo>
                  <a:cubicBezTo>
                    <a:pt x="565" y="271"/>
                    <a:pt x="573" y="270"/>
                    <a:pt x="574" y="268"/>
                  </a:cubicBezTo>
                  <a:cubicBezTo>
                    <a:pt x="575" y="266"/>
                    <a:pt x="572" y="266"/>
                    <a:pt x="572" y="266"/>
                  </a:cubicBezTo>
                  <a:cubicBezTo>
                    <a:pt x="572" y="266"/>
                    <a:pt x="572" y="264"/>
                    <a:pt x="574" y="263"/>
                  </a:cubicBezTo>
                  <a:cubicBezTo>
                    <a:pt x="577" y="262"/>
                    <a:pt x="576" y="262"/>
                    <a:pt x="579" y="260"/>
                  </a:cubicBezTo>
                  <a:cubicBezTo>
                    <a:pt x="581" y="258"/>
                    <a:pt x="585" y="256"/>
                    <a:pt x="586" y="254"/>
                  </a:cubicBezTo>
                  <a:cubicBezTo>
                    <a:pt x="587" y="251"/>
                    <a:pt x="586" y="250"/>
                    <a:pt x="590" y="250"/>
                  </a:cubicBezTo>
                  <a:cubicBezTo>
                    <a:pt x="593" y="249"/>
                    <a:pt x="597" y="246"/>
                    <a:pt x="596" y="242"/>
                  </a:cubicBezTo>
                  <a:cubicBezTo>
                    <a:pt x="595" y="238"/>
                    <a:pt x="594" y="235"/>
                    <a:pt x="596" y="233"/>
                  </a:cubicBezTo>
                  <a:cubicBezTo>
                    <a:pt x="599" y="231"/>
                    <a:pt x="602" y="231"/>
                    <a:pt x="600" y="229"/>
                  </a:cubicBezTo>
                  <a:cubicBezTo>
                    <a:pt x="599" y="227"/>
                    <a:pt x="590" y="226"/>
                    <a:pt x="588" y="217"/>
                  </a:cubicBezTo>
                  <a:cubicBezTo>
                    <a:pt x="587" y="208"/>
                    <a:pt x="588" y="206"/>
                    <a:pt x="588" y="198"/>
                  </a:cubicBezTo>
                  <a:cubicBezTo>
                    <a:pt x="588" y="190"/>
                    <a:pt x="586" y="187"/>
                    <a:pt x="588" y="186"/>
                  </a:cubicBezTo>
                  <a:cubicBezTo>
                    <a:pt x="590" y="184"/>
                    <a:pt x="594" y="178"/>
                    <a:pt x="591" y="174"/>
                  </a:cubicBezTo>
                  <a:cubicBezTo>
                    <a:pt x="588" y="169"/>
                    <a:pt x="578" y="163"/>
                    <a:pt x="578" y="161"/>
                  </a:cubicBezTo>
                  <a:cubicBezTo>
                    <a:pt x="579" y="158"/>
                    <a:pt x="584" y="158"/>
                    <a:pt x="586" y="153"/>
                  </a:cubicBezTo>
                  <a:cubicBezTo>
                    <a:pt x="588" y="148"/>
                    <a:pt x="590" y="145"/>
                    <a:pt x="591" y="141"/>
                  </a:cubicBezTo>
                  <a:cubicBezTo>
                    <a:pt x="591" y="137"/>
                    <a:pt x="594" y="132"/>
                    <a:pt x="588" y="131"/>
                  </a:cubicBezTo>
                  <a:cubicBezTo>
                    <a:pt x="582" y="129"/>
                    <a:pt x="579" y="126"/>
                    <a:pt x="573" y="126"/>
                  </a:cubicBezTo>
                  <a:cubicBezTo>
                    <a:pt x="567" y="126"/>
                    <a:pt x="552" y="125"/>
                    <a:pt x="549" y="125"/>
                  </a:cubicBezTo>
                  <a:cubicBezTo>
                    <a:pt x="546" y="124"/>
                    <a:pt x="544" y="130"/>
                    <a:pt x="541" y="137"/>
                  </a:cubicBezTo>
                  <a:cubicBezTo>
                    <a:pt x="538" y="144"/>
                    <a:pt x="536" y="153"/>
                    <a:pt x="530" y="156"/>
                  </a:cubicBezTo>
                  <a:cubicBezTo>
                    <a:pt x="525" y="160"/>
                    <a:pt x="516" y="166"/>
                    <a:pt x="514" y="167"/>
                  </a:cubicBezTo>
                  <a:cubicBezTo>
                    <a:pt x="511" y="168"/>
                    <a:pt x="512" y="169"/>
                    <a:pt x="512" y="171"/>
                  </a:cubicBezTo>
                  <a:cubicBezTo>
                    <a:pt x="512" y="173"/>
                    <a:pt x="511" y="175"/>
                    <a:pt x="512" y="175"/>
                  </a:cubicBezTo>
                  <a:cubicBezTo>
                    <a:pt x="513" y="175"/>
                    <a:pt x="520" y="173"/>
                    <a:pt x="520" y="175"/>
                  </a:cubicBezTo>
                  <a:cubicBezTo>
                    <a:pt x="520" y="177"/>
                    <a:pt x="519" y="180"/>
                    <a:pt x="519" y="183"/>
                  </a:cubicBezTo>
                  <a:cubicBezTo>
                    <a:pt x="519" y="186"/>
                    <a:pt x="517" y="188"/>
                    <a:pt x="517" y="189"/>
                  </a:cubicBezTo>
                  <a:cubicBezTo>
                    <a:pt x="517" y="191"/>
                    <a:pt x="519" y="192"/>
                    <a:pt x="518" y="194"/>
                  </a:cubicBezTo>
                  <a:cubicBezTo>
                    <a:pt x="516" y="196"/>
                    <a:pt x="513" y="196"/>
                    <a:pt x="512" y="198"/>
                  </a:cubicBezTo>
                  <a:cubicBezTo>
                    <a:pt x="512" y="200"/>
                    <a:pt x="513" y="202"/>
                    <a:pt x="515" y="202"/>
                  </a:cubicBezTo>
                  <a:cubicBezTo>
                    <a:pt x="516" y="202"/>
                    <a:pt x="519" y="201"/>
                    <a:pt x="522" y="202"/>
                  </a:cubicBezTo>
                  <a:cubicBezTo>
                    <a:pt x="525" y="203"/>
                    <a:pt x="531" y="203"/>
                    <a:pt x="531" y="206"/>
                  </a:cubicBezTo>
                  <a:cubicBezTo>
                    <a:pt x="531" y="209"/>
                    <a:pt x="531" y="214"/>
                    <a:pt x="534" y="217"/>
                  </a:cubicBezTo>
                  <a:cubicBezTo>
                    <a:pt x="538" y="220"/>
                    <a:pt x="542" y="219"/>
                    <a:pt x="544" y="219"/>
                  </a:cubicBezTo>
                  <a:cubicBezTo>
                    <a:pt x="546" y="219"/>
                    <a:pt x="544" y="222"/>
                    <a:pt x="542" y="223"/>
                  </a:cubicBezTo>
                  <a:cubicBezTo>
                    <a:pt x="541" y="225"/>
                    <a:pt x="537" y="239"/>
                    <a:pt x="532" y="234"/>
                  </a:cubicBezTo>
                  <a:cubicBezTo>
                    <a:pt x="528" y="230"/>
                    <a:pt x="519" y="224"/>
                    <a:pt x="517" y="222"/>
                  </a:cubicBezTo>
                  <a:cubicBezTo>
                    <a:pt x="515" y="220"/>
                    <a:pt x="514" y="220"/>
                    <a:pt x="512" y="219"/>
                  </a:cubicBezTo>
                  <a:cubicBezTo>
                    <a:pt x="510" y="219"/>
                    <a:pt x="498" y="215"/>
                    <a:pt x="493" y="213"/>
                  </a:cubicBezTo>
                  <a:cubicBezTo>
                    <a:pt x="488" y="211"/>
                    <a:pt x="485" y="208"/>
                    <a:pt x="480" y="206"/>
                  </a:cubicBezTo>
                  <a:cubicBezTo>
                    <a:pt x="476" y="204"/>
                    <a:pt x="449" y="200"/>
                    <a:pt x="446" y="200"/>
                  </a:cubicBezTo>
                  <a:cubicBezTo>
                    <a:pt x="442" y="199"/>
                    <a:pt x="437" y="198"/>
                    <a:pt x="435" y="200"/>
                  </a:cubicBezTo>
                  <a:cubicBezTo>
                    <a:pt x="433" y="202"/>
                    <a:pt x="431" y="202"/>
                    <a:pt x="430" y="204"/>
                  </a:cubicBezTo>
                  <a:cubicBezTo>
                    <a:pt x="430" y="205"/>
                    <a:pt x="433" y="210"/>
                    <a:pt x="435" y="212"/>
                  </a:cubicBezTo>
                  <a:cubicBezTo>
                    <a:pt x="436" y="214"/>
                    <a:pt x="438" y="216"/>
                    <a:pt x="436" y="218"/>
                  </a:cubicBezTo>
                  <a:cubicBezTo>
                    <a:pt x="433" y="221"/>
                    <a:pt x="433" y="224"/>
                    <a:pt x="429" y="224"/>
                  </a:cubicBezTo>
                  <a:cubicBezTo>
                    <a:pt x="425" y="224"/>
                    <a:pt x="423" y="223"/>
                    <a:pt x="423" y="225"/>
                  </a:cubicBezTo>
                  <a:cubicBezTo>
                    <a:pt x="422" y="227"/>
                    <a:pt x="426" y="230"/>
                    <a:pt x="424" y="230"/>
                  </a:cubicBezTo>
                  <a:cubicBezTo>
                    <a:pt x="423" y="231"/>
                    <a:pt x="415" y="230"/>
                    <a:pt x="413" y="228"/>
                  </a:cubicBezTo>
                  <a:cubicBezTo>
                    <a:pt x="412" y="227"/>
                    <a:pt x="412" y="225"/>
                    <a:pt x="414" y="224"/>
                  </a:cubicBezTo>
                  <a:cubicBezTo>
                    <a:pt x="416" y="223"/>
                    <a:pt x="417" y="222"/>
                    <a:pt x="416" y="220"/>
                  </a:cubicBezTo>
                  <a:cubicBezTo>
                    <a:pt x="415" y="219"/>
                    <a:pt x="411" y="215"/>
                    <a:pt x="408" y="217"/>
                  </a:cubicBezTo>
                  <a:cubicBezTo>
                    <a:pt x="405" y="218"/>
                    <a:pt x="396" y="223"/>
                    <a:pt x="393" y="225"/>
                  </a:cubicBezTo>
                  <a:cubicBezTo>
                    <a:pt x="390" y="226"/>
                    <a:pt x="387" y="225"/>
                    <a:pt x="382" y="225"/>
                  </a:cubicBezTo>
                  <a:cubicBezTo>
                    <a:pt x="377" y="224"/>
                    <a:pt x="365" y="228"/>
                    <a:pt x="363" y="229"/>
                  </a:cubicBezTo>
                  <a:cubicBezTo>
                    <a:pt x="361" y="231"/>
                    <a:pt x="360" y="234"/>
                    <a:pt x="357" y="234"/>
                  </a:cubicBezTo>
                  <a:cubicBezTo>
                    <a:pt x="354" y="234"/>
                    <a:pt x="338" y="234"/>
                    <a:pt x="339" y="232"/>
                  </a:cubicBezTo>
                  <a:cubicBezTo>
                    <a:pt x="339" y="230"/>
                    <a:pt x="343" y="231"/>
                    <a:pt x="344" y="230"/>
                  </a:cubicBezTo>
                  <a:cubicBezTo>
                    <a:pt x="345" y="229"/>
                    <a:pt x="343" y="225"/>
                    <a:pt x="344" y="223"/>
                  </a:cubicBezTo>
                  <a:cubicBezTo>
                    <a:pt x="346" y="221"/>
                    <a:pt x="351" y="218"/>
                    <a:pt x="349" y="218"/>
                  </a:cubicBezTo>
                  <a:cubicBezTo>
                    <a:pt x="347" y="217"/>
                    <a:pt x="341" y="218"/>
                    <a:pt x="336" y="220"/>
                  </a:cubicBezTo>
                  <a:cubicBezTo>
                    <a:pt x="331" y="222"/>
                    <a:pt x="327" y="222"/>
                    <a:pt x="328" y="226"/>
                  </a:cubicBezTo>
                  <a:cubicBezTo>
                    <a:pt x="329" y="230"/>
                    <a:pt x="329" y="230"/>
                    <a:pt x="328" y="230"/>
                  </a:cubicBezTo>
                  <a:cubicBezTo>
                    <a:pt x="326" y="230"/>
                    <a:pt x="326" y="229"/>
                    <a:pt x="323" y="228"/>
                  </a:cubicBezTo>
                  <a:cubicBezTo>
                    <a:pt x="319" y="227"/>
                    <a:pt x="308" y="229"/>
                    <a:pt x="302" y="232"/>
                  </a:cubicBezTo>
                  <a:cubicBezTo>
                    <a:pt x="297" y="234"/>
                    <a:pt x="284" y="241"/>
                    <a:pt x="282" y="242"/>
                  </a:cubicBezTo>
                  <a:cubicBezTo>
                    <a:pt x="280" y="242"/>
                    <a:pt x="271" y="243"/>
                    <a:pt x="269" y="247"/>
                  </a:cubicBezTo>
                  <a:cubicBezTo>
                    <a:pt x="267" y="250"/>
                    <a:pt x="267" y="262"/>
                    <a:pt x="262" y="262"/>
                  </a:cubicBezTo>
                  <a:cubicBezTo>
                    <a:pt x="258" y="263"/>
                    <a:pt x="245" y="265"/>
                    <a:pt x="243" y="263"/>
                  </a:cubicBezTo>
                  <a:cubicBezTo>
                    <a:pt x="242" y="261"/>
                    <a:pt x="240" y="257"/>
                    <a:pt x="235" y="255"/>
                  </a:cubicBezTo>
                  <a:cubicBezTo>
                    <a:pt x="231" y="253"/>
                    <a:pt x="227" y="253"/>
                    <a:pt x="228" y="250"/>
                  </a:cubicBezTo>
                  <a:cubicBezTo>
                    <a:pt x="230" y="248"/>
                    <a:pt x="231" y="245"/>
                    <a:pt x="235" y="243"/>
                  </a:cubicBezTo>
                  <a:cubicBezTo>
                    <a:pt x="238" y="242"/>
                    <a:pt x="251" y="243"/>
                    <a:pt x="251" y="241"/>
                  </a:cubicBezTo>
                  <a:cubicBezTo>
                    <a:pt x="251" y="239"/>
                    <a:pt x="244" y="230"/>
                    <a:pt x="242" y="228"/>
                  </a:cubicBezTo>
                  <a:cubicBezTo>
                    <a:pt x="240" y="226"/>
                    <a:pt x="235" y="225"/>
                    <a:pt x="230" y="225"/>
                  </a:cubicBezTo>
                  <a:cubicBezTo>
                    <a:pt x="224" y="225"/>
                    <a:pt x="217" y="225"/>
                    <a:pt x="215" y="224"/>
                  </a:cubicBezTo>
                  <a:cubicBezTo>
                    <a:pt x="212" y="224"/>
                    <a:pt x="206" y="222"/>
                    <a:pt x="209" y="224"/>
                  </a:cubicBezTo>
                  <a:cubicBezTo>
                    <a:pt x="211" y="226"/>
                    <a:pt x="219" y="227"/>
                    <a:pt x="219" y="230"/>
                  </a:cubicBezTo>
                  <a:cubicBezTo>
                    <a:pt x="219" y="233"/>
                    <a:pt x="219" y="240"/>
                    <a:pt x="217" y="243"/>
                  </a:cubicBezTo>
                  <a:cubicBezTo>
                    <a:pt x="214" y="246"/>
                    <a:pt x="211" y="252"/>
                    <a:pt x="214" y="253"/>
                  </a:cubicBezTo>
                  <a:cubicBezTo>
                    <a:pt x="216" y="254"/>
                    <a:pt x="225" y="259"/>
                    <a:pt x="222" y="265"/>
                  </a:cubicBezTo>
                  <a:cubicBezTo>
                    <a:pt x="220" y="270"/>
                    <a:pt x="218" y="274"/>
                    <a:pt x="218" y="277"/>
                  </a:cubicBezTo>
                  <a:cubicBezTo>
                    <a:pt x="218" y="280"/>
                    <a:pt x="220" y="286"/>
                    <a:pt x="218" y="283"/>
                  </a:cubicBezTo>
                  <a:cubicBezTo>
                    <a:pt x="216" y="280"/>
                    <a:pt x="214" y="276"/>
                    <a:pt x="212" y="278"/>
                  </a:cubicBezTo>
                  <a:cubicBezTo>
                    <a:pt x="210" y="280"/>
                    <a:pt x="206" y="281"/>
                    <a:pt x="208" y="279"/>
                  </a:cubicBezTo>
                  <a:cubicBezTo>
                    <a:pt x="210" y="277"/>
                    <a:pt x="213" y="276"/>
                    <a:pt x="210" y="274"/>
                  </a:cubicBezTo>
                  <a:cubicBezTo>
                    <a:pt x="207" y="272"/>
                    <a:pt x="199" y="272"/>
                    <a:pt x="196" y="271"/>
                  </a:cubicBezTo>
                  <a:cubicBezTo>
                    <a:pt x="193" y="270"/>
                    <a:pt x="188" y="274"/>
                    <a:pt x="185" y="277"/>
                  </a:cubicBezTo>
                  <a:cubicBezTo>
                    <a:pt x="181" y="280"/>
                    <a:pt x="174" y="281"/>
                    <a:pt x="172" y="283"/>
                  </a:cubicBezTo>
                  <a:cubicBezTo>
                    <a:pt x="171" y="284"/>
                    <a:pt x="164" y="290"/>
                    <a:pt x="161" y="292"/>
                  </a:cubicBezTo>
                  <a:cubicBezTo>
                    <a:pt x="158" y="295"/>
                    <a:pt x="168" y="299"/>
                    <a:pt x="169" y="303"/>
                  </a:cubicBezTo>
                  <a:cubicBezTo>
                    <a:pt x="171" y="308"/>
                    <a:pt x="174" y="314"/>
                    <a:pt x="168" y="312"/>
                  </a:cubicBezTo>
                  <a:cubicBezTo>
                    <a:pt x="162" y="309"/>
                    <a:pt x="147" y="305"/>
                    <a:pt x="145" y="307"/>
                  </a:cubicBezTo>
                  <a:cubicBezTo>
                    <a:pt x="142" y="308"/>
                    <a:pt x="137" y="309"/>
                    <a:pt x="138" y="308"/>
                  </a:cubicBezTo>
                  <a:cubicBezTo>
                    <a:pt x="140" y="306"/>
                    <a:pt x="140" y="305"/>
                    <a:pt x="135" y="303"/>
                  </a:cubicBezTo>
                  <a:cubicBezTo>
                    <a:pt x="131" y="300"/>
                    <a:pt x="127" y="297"/>
                    <a:pt x="125" y="299"/>
                  </a:cubicBezTo>
                  <a:cubicBezTo>
                    <a:pt x="124" y="300"/>
                    <a:pt x="121" y="303"/>
                    <a:pt x="121" y="305"/>
                  </a:cubicBezTo>
                  <a:cubicBezTo>
                    <a:pt x="122" y="307"/>
                    <a:pt x="128" y="313"/>
                    <a:pt x="129" y="314"/>
                  </a:cubicBezTo>
                  <a:cubicBezTo>
                    <a:pt x="131" y="314"/>
                    <a:pt x="140" y="314"/>
                    <a:pt x="140" y="316"/>
                  </a:cubicBezTo>
                  <a:cubicBezTo>
                    <a:pt x="140" y="318"/>
                    <a:pt x="137" y="324"/>
                    <a:pt x="135" y="325"/>
                  </a:cubicBezTo>
                  <a:cubicBezTo>
                    <a:pt x="132" y="325"/>
                    <a:pt x="130" y="326"/>
                    <a:pt x="127" y="324"/>
                  </a:cubicBezTo>
                  <a:cubicBezTo>
                    <a:pt x="123" y="322"/>
                    <a:pt x="120" y="323"/>
                    <a:pt x="118" y="322"/>
                  </a:cubicBezTo>
                  <a:cubicBezTo>
                    <a:pt x="115" y="321"/>
                    <a:pt x="112" y="316"/>
                    <a:pt x="109" y="315"/>
                  </a:cubicBezTo>
                  <a:cubicBezTo>
                    <a:pt x="106" y="314"/>
                    <a:pt x="99" y="312"/>
                    <a:pt x="99" y="310"/>
                  </a:cubicBezTo>
                  <a:cubicBezTo>
                    <a:pt x="99" y="307"/>
                    <a:pt x="97" y="301"/>
                    <a:pt x="95" y="298"/>
                  </a:cubicBezTo>
                  <a:cubicBezTo>
                    <a:pt x="93" y="296"/>
                    <a:pt x="91" y="296"/>
                    <a:pt x="93" y="294"/>
                  </a:cubicBezTo>
                  <a:cubicBezTo>
                    <a:pt x="95" y="292"/>
                    <a:pt x="100" y="287"/>
                    <a:pt x="99" y="285"/>
                  </a:cubicBezTo>
                  <a:cubicBezTo>
                    <a:pt x="98" y="283"/>
                    <a:pt x="95" y="280"/>
                    <a:pt x="93" y="278"/>
                  </a:cubicBezTo>
                  <a:cubicBezTo>
                    <a:pt x="91" y="276"/>
                    <a:pt x="85" y="274"/>
                    <a:pt x="81" y="273"/>
                  </a:cubicBezTo>
                  <a:cubicBezTo>
                    <a:pt x="78" y="271"/>
                    <a:pt x="83" y="272"/>
                    <a:pt x="80" y="269"/>
                  </a:cubicBezTo>
                  <a:cubicBezTo>
                    <a:pt x="77" y="267"/>
                    <a:pt x="74" y="267"/>
                    <a:pt x="74" y="267"/>
                  </a:cubicBezTo>
                  <a:cubicBezTo>
                    <a:pt x="74" y="267"/>
                    <a:pt x="76" y="267"/>
                    <a:pt x="74" y="264"/>
                  </a:cubicBezTo>
                  <a:cubicBezTo>
                    <a:pt x="71" y="262"/>
                    <a:pt x="68" y="260"/>
                    <a:pt x="65" y="258"/>
                  </a:cubicBezTo>
                  <a:cubicBezTo>
                    <a:pt x="62" y="256"/>
                    <a:pt x="60" y="255"/>
                    <a:pt x="63" y="255"/>
                  </a:cubicBezTo>
                  <a:cubicBezTo>
                    <a:pt x="67" y="255"/>
                    <a:pt x="70" y="255"/>
                    <a:pt x="73" y="259"/>
                  </a:cubicBezTo>
                  <a:cubicBezTo>
                    <a:pt x="75" y="262"/>
                    <a:pt x="80" y="265"/>
                    <a:pt x="81" y="264"/>
                  </a:cubicBezTo>
                  <a:cubicBezTo>
                    <a:pt x="82" y="262"/>
                    <a:pt x="84" y="261"/>
                    <a:pt x="84" y="262"/>
                  </a:cubicBezTo>
                  <a:cubicBezTo>
                    <a:pt x="84" y="264"/>
                    <a:pt x="89" y="265"/>
                    <a:pt x="94" y="266"/>
                  </a:cubicBezTo>
                  <a:cubicBezTo>
                    <a:pt x="99" y="268"/>
                    <a:pt x="110" y="272"/>
                    <a:pt x="116" y="273"/>
                  </a:cubicBezTo>
                  <a:cubicBezTo>
                    <a:pt x="123" y="273"/>
                    <a:pt x="127" y="274"/>
                    <a:pt x="131" y="276"/>
                  </a:cubicBezTo>
                  <a:cubicBezTo>
                    <a:pt x="134" y="278"/>
                    <a:pt x="142" y="280"/>
                    <a:pt x="150" y="279"/>
                  </a:cubicBezTo>
                  <a:cubicBezTo>
                    <a:pt x="158" y="277"/>
                    <a:pt x="172" y="268"/>
                    <a:pt x="175" y="265"/>
                  </a:cubicBezTo>
                  <a:cubicBezTo>
                    <a:pt x="179" y="262"/>
                    <a:pt x="183" y="263"/>
                    <a:pt x="181" y="259"/>
                  </a:cubicBezTo>
                  <a:cubicBezTo>
                    <a:pt x="180" y="255"/>
                    <a:pt x="179" y="252"/>
                    <a:pt x="179" y="248"/>
                  </a:cubicBezTo>
                  <a:cubicBezTo>
                    <a:pt x="179" y="245"/>
                    <a:pt x="180" y="245"/>
                    <a:pt x="174" y="242"/>
                  </a:cubicBezTo>
                  <a:cubicBezTo>
                    <a:pt x="168" y="240"/>
                    <a:pt x="167" y="240"/>
                    <a:pt x="164" y="237"/>
                  </a:cubicBezTo>
                  <a:cubicBezTo>
                    <a:pt x="162" y="235"/>
                    <a:pt x="159" y="236"/>
                    <a:pt x="155" y="233"/>
                  </a:cubicBezTo>
                  <a:cubicBezTo>
                    <a:pt x="152" y="230"/>
                    <a:pt x="151" y="227"/>
                    <a:pt x="147" y="227"/>
                  </a:cubicBezTo>
                  <a:cubicBezTo>
                    <a:pt x="142" y="227"/>
                    <a:pt x="140" y="225"/>
                    <a:pt x="137" y="223"/>
                  </a:cubicBezTo>
                  <a:cubicBezTo>
                    <a:pt x="134" y="222"/>
                    <a:pt x="105" y="208"/>
                    <a:pt x="103" y="209"/>
                  </a:cubicBezTo>
                  <a:cubicBezTo>
                    <a:pt x="101" y="210"/>
                    <a:pt x="101" y="211"/>
                    <a:pt x="99" y="210"/>
                  </a:cubicBezTo>
                  <a:cubicBezTo>
                    <a:pt x="97" y="210"/>
                    <a:pt x="92" y="206"/>
                    <a:pt x="89" y="207"/>
                  </a:cubicBezTo>
                  <a:cubicBezTo>
                    <a:pt x="86" y="208"/>
                    <a:pt x="81" y="213"/>
                    <a:pt x="78" y="214"/>
                  </a:cubicBezTo>
                  <a:cubicBezTo>
                    <a:pt x="75" y="215"/>
                    <a:pt x="75" y="213"/>
                    <a:pt x="78" y="211"/>
                  </a:cubicBezTo>
                  <a:cubicBezTo>
                    <a:pt x="80" y="209"/>
                    <a:pt x="82" y="209"/>
                    <a:pt x="80" y="207"/>
                  </a:cubicBezTo>
                  <a:cubicBezTo>
                    <a:pt x="78" y="205"/>
                    <a:pt x="78" y="206"/>
                    <a:pt x="75" y="205"/>
                  </a:cubicBezTo>
                  <a:cubicBezTo>
                    <a:pt x="71" y="205"/>
                    <a:pt x="66" y="202"/>
                    <a:pt x="66" y="202"/>
                  </a:cubicBezTo>
                  <a:cubicBezTo>
                    <a:pt x="66" y="202"/>
                    <a:pt x="62" y="198"/>
                    <a:pt x="66" y="199"/>
                  </a:cubicBezTo>
                  <a:cubicBezTo>
                    <a:pt x="70" y="199"/>
                    <a:pt x="75" y="202"/>
                    <a:pt x="76" y="200"/>
                  </a:cubicBezTo>
                  <a:cubicBezTo>
                    <a:pt x="76" y="198"/>
                    <a:pt x="77" y="199"/>
                    <a:pt x="72" y="197"/>
                  </a:cubicBezTo>
                  <a:cubicBezTo>
                    <a:pt x="67" y="195"/>
                    <a:pt x="65" y="193"/>
                    <a:pt x="63" y="193"/>
                  </a:cubicBezTo>
                  <a:cubicBezTo>
                    <a:pt x="61" y="194"/>
                    <a:pt x="53" y="201"/>
                    <a:pt x="53" y="200"/>
                  </a:cubicBezTo>
                  <a:cubicBezTo>
                    <a:pt x="53" y="199"/>
                    <a:pt x="54" y="197"/>
                    <a:pt x="53" y="197"/>
                  </a:cubicBezTo>
                  <a:cubicBezTo>
                    <a:pt x="51" y="197"/>
                    <a:pt x="47" y="195"/>
                    <a:pt x="45" y="197"/>
                  </a:cubicBezTo>
                  <a:cubicBezTo>
                    <a:pt x="44" y="199"/>
                    <a:pt x="43" y="202"/>
                    <a:pt x="43" y="200"/>
                  </a:cubicBezTo>
                  <a:cubicBezTo>
                    <a:pt x="43" y="199"/>
                    <a:pt x="42" y="199"/>
                    <a:pt x="42" y="198"/>
                  </a:cubicBezTo>
                  <a:cubicBezTo>
                    <a:pt x="40" y="201"/>
                    <a:pt x="38" y="203"/>
                    <a:pt x="36" y="205"/>
                  </a:cubicBezTo>
                  <a:cubicBezTo>
                    <a:pt x="33" y="208"/>
                    <a:pt x="28" y="206"/>
                    <a:pt x="26" y="209"/>
                  </a:cubicBezTo>
                  <a:cubicBezTo>
                    <a:pt x="25" y="211"/>
                    <a:pt x="20" y="214"/>
                    <a:pt x="18" y="214"/>
                  </a:cubicBezTo>
                  <a:cubicBezTo>
                    <a:pt x="16" y="214"/>
                    <a:pt x="16" y="216"/>
                    <a:pt x="20" y="219"/>
                  </a:cubicBezTo>
                  <a:cubicBezTo>
                    <a:pt x="23" y="222"/>
                    <a:pt x="15" y="222"/>
                    <a:pt x="15" y="225"/>
                  </a:cubicBezTo>
                  <a:cubicBezTo>
                    <a:pt x="15" y="229"/>
                    <a:pt x="23" y="233"/>
                    <a:pt x="26" y="235"/>
                  </a:cubicBezTo>
                  <a:cubicBezTo>
                    <a:pt x="30" y="236"/>
                    <a:pt x="31" y="239"/>
                    <a:pt x="35" y="243"/>
                  </a:cubicBezTo>
                  <a:cubicBezTo>
                    <a:pt x="39" y="248"/>
                    <a:pt x="28" y="254"/>
                    <a:pt x="25" y="259"/>
                  </a:cubicBezTo>
                  <a:cubicBezTo>
                    <a:pt x="22" y="264"/>
                    <a:pt x="34" y="275"/>
                    <a:pt x="35" y="280"/>
                  </a:cubicBezTo>
                  <a:cubicBezTo>
                    <a:pt x="37" y="284"/>
                    <a:pt x="33" y="284"/>
                    <a:pt x="32" y="286"/>
                  </a:cubicBezTo>
                  <a:cubicBezTo>
                    <a:pt x="31" y="289"/>
                    <a:pt x="34" y="294"/>
                    <a:pt x="37" y="298"/>
                  </a:cubicBezTo>
                  <a:cubicBezTo>
                    <a:pt x="39" y="301"/>
                    <a:pt x="31" y="301"/>
                    <a:pt x="32" y="303"/>
                  </a:cubicBezTo>
                  <a:cubicBezTo>
                    <a:pt x="34" y="306"/>
                    <a:pt x="38" y="309"/>
                    <a:pt x="38" y="311"/>
                  </a:cubicBezTo>
                  <a:cubicBezTo>
                    <a:pt x="38" y="313"/>
                    <a:pt x="40" y="316"/>
                    <a:pt x="43" y="319"/>
                  </a:cubicBezTo>
                  <a:cubicBezTo>
                    <a:pt x="46" y="322"/>
                    <a:pt x="42" y="322"/>
                    <a:pt x="37" y="326"/>
                  </a:cubicBezTo>
                  <a:cubicBezTo>
                    <a:pt x="31" y="330"/>
                    <a:pt x="52" y="336"/>
                    <a:pt x="55" y="342"/>
                  </a:cubicBezTo>
                  <a:cubicBezTo>
                    <a:pt x="58" y="349"/>
                    <a:pt x="46" y="357"/>
                    <a:pt x="40" y="362"/>
                  </a:cubicBezTo>
                  <a:cubicBezTo>
                    <a:pt x="33" y="368"/>
                    <a:pt x="25" y="377"/>
                    <a:pt x="20" y="381"/>
                  </a:cubicBezTo>
                  <a:cubicBezTo>
                    <a:pt x="17" y="383"/>
                    <a:pt x="14" y="386"/>
                    <a:pt x="10" y="390"/>
                  </a:cubicBezTo>
                  <a:cubicBezTo>
                    <a:pt x="11" y="390"/>
                    <a:pt x="12" y="390"/>
                    <a:pt x="12" y="390"/>
                  </a:cubicBezTo>
                  <a:cubicBezTo>
                    <a:pt x="16" y="389"/>
                    <a:pt x="19" y="388"/>
                    <a:pt x="19" y="390"/>
                  </a:cubicBezTo>
                  <a:cubicBezTo>
                    <a:pt x="19" y="392"/>
                    <a:pt x="20" y="394"/>
                    <a:pt x="23" y="396"/>
                  </a:cubicBezTo>
                  <a:cubicBezTo>
                    <a:pt x="26" y="397"/>
                    <a:pt x="38" y="399"/>
                    <a:pt x="36" y="401"/>
                  </a:cubicBezTo>
                  <a:cubicBezTo>
                    <a:pt x="35" y="402"/>
                    <a:pt x="35" y="403"/>
                    <a:pt x="30" y="403"/>
                  </a:cubicBezTo>
                  <a:cubicBezTo>
                    <a:pt x="25" y="403"/>
                    <a:pt x="16" y="403"/>
                    <a:pt x="13" y="406"/>
                  </a:cubicBezTo>
                  <a:cubicBezTo>
                    <a:pt x="12" y="407"/>
                    <a:pt x="12" y="408"/>
                    <a:pt x="11" y="409"/>
                  </a:cubicBezTo>
                  <a:cubicBezTo>
                    <a:pt x="11" y="409"/>
                    <a:pt x="11" y="409"/>
                    <a:pt x="11" y="409"/>
                  </a:cubicBezTo>
                  <a:cubicBezTo>
                    <a:pt x="12" y="414"/>
                    <a:pt x="6" y="421"/>
                    <a:pt x="3" y="424"/>
                  </a:cubicBezTo>
                  <a:cubicBezTo>
                    <a:pt x="0" y="427"/>
                    <a:pt x="5" y="430"/>
                    <a:pt x="5" y="434"/>
                  </a:cubicBezTo>
                  <a:cubicBezTo>
                    <a:pt x="5" y="438"/>
                    <a:pt x="7" y="442"/>
                    <a:pt x="3" y="445"/>
                  </a:cubicBezTo>
                  <a:cubicBezTo>
                    <a:pt x="0" y="448"/>
                    <a:pt x="5" y="450"/>
                    <a:pt x="9" y="453"/>
                  </a:cubicBezTo>
                  <a:cubicBezTo>
                    <a:pt x="12" y="456"/>
                    <a:pt x="5" y="457"/>
                    <a:pt x="8" y="461"/>
                  </a:cubicBezTo>
                  <a:cubicBezTo>
                    <a:pt x="11" y="466"/>
                    <a:pt x="12" y="467"/>
                    <a:pt x="12" y="470"/>
                  </a:cubicBezTo>
                  <a:cubicBezTo>
                    <a:pt x="12" y="473"/>
                    <a:pt x="18" y="474"/>
                    <a:pt x="20" y="477"/>
                  </a:cubicBezTo>
                  <a:cubicBezTo>
                    <a:pt x="22" y="479"/>
                    <a:pt x="23" y="476"/>
                    <a:pt x="26" y="476"/>
                  </a:cubicBezTo>
                  <a:cubicBezTo>
                    <a:pt x="29" y="476"/>
                    <a:pt x="29" y="479"/>
                    <a:pt x="30" y="480"/>
                  </a:cubicBezTo>
                  <a:cubicBezTo>
                    <a:pt x="32" y="481"/>
                    <a:pt x="35" y="479"/>
                    <a:pt x="36" y="478"/>
                  </a:cubicBezTo>
                  <a:cubicBezTo>
                    <a:pt x="38" y="476"/>
                    <a:pt x="41" y="479"/>
                    <a:pt x="46" y="482"/>
                  </a:cubicBezTo>
                  <a:cubicBezTo>
                    <a:pt x="51" y="486"/>
                    <a:pt x="48" y="486"/>
                    <a:pt x="48" y="492"/>
                  </a:cubicBezTo>
                  <a:cubicBezTo>
                    <a:pt x="48" y="498"/>
                    <a:pt x="47" y="499"/>
                    <a:pt x="50" y="502"/>
                  </a:cubicBezTo>
                  <a:cubicBezTo>
                    <a:pt x="53" y="506"/>
                    <a:pt x="56" y="509"/>
                    <a:pt x="57" y="512"/>
                  </a:cubicBezTo>
                  <a:cubicBezTo>
                    <a:pt x="59" y="515"/>
                    <a:pt x="63" y="515"/>
                    <a:pt x="66" y="518"/>
                  </a:cubicBezTo>
                  <a:cubicBezTo>
                    <a:pt x="69" y="520"/>
                    <a:pt x="71" y="522"/>
                    <a:pt x="66" y="526"/>
                  </a:cubicBezTo>
                  <a:cubicBezTo>
                    <a:pt x="62" y="529"/>
                    <a:pt x="61" y="528"/>
                    <a:pt x="57" y="527"/>
                  </a:cubicBezTo>
                  <a:cubicBezTo>
                    <a:pt x="53" y="527"/>
                    <a:pt x="53" y="526"/>
                    <a:pt x="53" y="529"/>
                  </a:cubicBezTo>
                  <a:cubicBezTo>
                    <a:pt x="53" y="532"/>
                    <a:pt x="56" y="542"/>
                    <a:pt x="60" y="546"/>
                  </a:cubicBezTo>
                  <a:cubicBezTo>
                    <a:pt x="64" y="549"/>
                    <a:pt x="65" y="544"/>
                    <a:pt x="67" y="541"/>
                  </a:cubicBezTo>
                  <a:cubicBezTo>
                    <a:pt x="70" y="538"/>
                    <a:pt x="69" y="541"/>
                    <a:pt x="75" y="541"/>
                  </a:cubicBezTo>
                  <a:cubicBezTo>
                    <a:pt x="80" y="542"/>
                    <a:pt x="81" y="541"/>
                    <a:pt x="84" y="541"/>
                  </a:cubicBezTo>
                  <a:cubicBezTo>
                    <a:pt x="87" y="542"/>
                    <a:pt x="89" y="545"/>
                    <a:pt x="91" y="549"/>
                  </a:cubicBezTo>
                  <a:cubicBezTo>
                    <a:pt x="92" y="552"/>
                    <a:pt x="89" y="551"/>
                    <a:pt x="88" y="553"/>
                  </a:cubicBezTo>
                  <a:cubicBezTo>
                    <a:pt x="87" y="556"/>
                    <a:pt x="89" y="557"/>
                    <a:pt x="90" y="560"/>
                  </a:cubicBezTo>
                  <a:cubicBezTo>
                    <a:pt x="91" y="562"/>
                    <a:pt x="96" y="561"/>
                    <a:pt x="99" y="561"/>
                  </a:cubicBezTo>
                  <a:cubicBezTo>
                    <a:pt x="102" y="561"/>
                    <a:pt x="104" y="571"/>
                    <a:pt x="105" y="574"/>
                  </a:cubicBezTo>
                  <a:cubicBezTo>
                    <a:pt x="105" y="576"/>
                    <a:pt x="109" y="574"/>
                    <a:pt x="112" y="573"/>
                  </a:cubicBezTo>
                  <a:cubicBezTo>
                    <a:pt x="114" y="573"/>
                    <a:pt x="115" y="575"/>
                    <a:pt x="120" y="579"/>
                  </a:cubicBezTo>
                  <a:cubicBezTo>
                    <a:pt x="125" y="583"/>
                    <a:pt x="126" y="576"/>
                    <a:pt x="128" y="575"/>
                  </a:cubicBezTo>
                  <a:cubicBezTo>
                    <a:pt x="130" y="575"/>
                    <a:pt x="133" y="580"/>
                    <a:pt x="136" y="582"/>
                  </a:cubicBezTo>
                  <a:cubicBezTo>
                    <a:pt x="138" y="585"/>
                    <a:pt x="139" y="582"/>
                    <a:pt x="142" y="582"/>
                  </a:cubicBezTo>
                  <a:cubicBezTo>
                    <a:pt x="145" y="582"/>
                    <a:pt x="145" y="582"/>
                    <a:pt x="148" y="585"/>
                  </a:cubicBezTo>
                  <a:cubicBezTo>
                    <a:pt x="151" y="588"/>
                    <a:pt x="150" y="586"/>
                    <a:pt x="153" y="585"/>
                  </a:cubicBezTo>
                  <a:cubicBezTo>
                    <a:pt x="157" y="584"/>
                    <a:pt x="157" y="587"/>
                    <a:pt x="160" y="589"/>
                  </a:cubicBezTo>
                  <a:cubicBezTo>
                    <a:pt x="164" y="592"/>
                    <a:pt x="165" y="592"/>
                    <a:pt x="165" y="594"/>
                  </a:cubicBezTo>
                  <a:cubicBezTo>
                    <a:pt x="165" y="596"/>
                    <a:pt x="164" y="595"/>
                    <a:pt x="160" y="598"/>
                  </a:cubicBezTo>
                  <a:cubicBezTo>
                    <a:pt x="156" y="600"/>
                    <a:pt x="161" y="600"/>
                    <a:pt x="164" y="602"/>
                  </a:cubicBezTo>
                  <a:cubicBezTo>
                    <a:pt x="166" y="603"/>
                    <a:pt x="161" y="601"/>
                    <a:pt x="159" y="603"/>
                  </a:cubicBezTo>
                  <a:cubicBezTo>
                    <a:pt x="156" y="605"/>
                    <a:pt x="159" y="605"/>
                    <a:pt x="161" y="608"/>
                  </a:cubicBezTo>
                  <a:cubicBezTo>
                    <a:pt x="163" y="611"/>
                    <a:pt x="160" y="612"/>
                    <a:pt x="159" y="615"/>
                  </a:cubicBezTo>
                  <a:cubicBezTo>
                    <a:pt x="158" y="619"/>
                    <a:pt x="152" y="615"/>
                    <a:pt x="146" y="618"/>
                  </a:cubicBezTo>
                  <a:cubicBezTo>
                    <a:pt x="141" y="620"/>
                    <a:pt x="140" y="625"/>
                    <a:pt x="139" y="629"/>
                  </a:cubicBezTo>
                  <a:cubicBezTo>
                    <a:pt x="139" y="629"/>
                    <a:pt x="139" y="628"/>
                    <a:pt x="140" y="628"/>
                  </a:cubicBezTo>
                  <a:cubicBezTo>
                    <a:pt x="148" y="628"/>
                    <a:pt x="152" y="629"/>
                    <a:pt x="150" y="630"/>
                  </a:cubicBezTo>
                  <a:cubicBezTo>
                    <a:pt x="148" y="630"/>
                    <a:pt x="140" y="637"/>
                    <a:pt x="138" y="637"/>
                  </a:cubicBezTo>
                  <a:cubicBezTo>
                    <a:pt x="136" y="637"/>
                    <a:pt x="137" y="638"/>
                    <a:pt x="140" y="640"/>
                  </a:cubicBezTo>
                  <a:cubicBezTo>
                    <a:pt x="142" y="642"/>
                    <a:pt x="144" y="645"/>
                    <a:pt x="141" y="646"/>
                  </a:cubicBezTo>
                  <a:cubicBezTo>
                    <a:pt x="138" y="646"/>
                    <a:pt x="133" y="650"/>
                    <a:pt x="132" y="653"/>
                  </a:cubicBezTo>
                  <a:cubicBezTo>
                    <a:pt x="131" y="657"/>
                    <a:pt x="131" y="658"/>
                    <a:pt x="129" y="658"/>
                  </a:cubicBezTo>
                  <a:cubicBezTo>
                    <a:pt x="126" y="659"/>
                    <a:pt x="124" y="659"/>
                    <a:pt x="124" y="660"/>
                  </a:cubicBezTo>
                  <a:cubicBezTo>
                    <a:pt x="123" y="662"/>
                    <a:pt x="121" y="661"/>
                    <a:pt x="124" y="663"/>
                  </a:cubicBezTo>
                  <a:cubicBezTo>
                    <a:pt x="128" y="665"/>
                    <a:pt x="126" y="666"/>
                    <a:pt x="128" y="667"/>
                  </a:cubicBezTo>
                  <a:cubicBezTo>
                    <a:pt x="130" y="669"/>
                    <a:pt x="135" y="669"/>
                    <a:pt x="138" y="671"/>
                  </a:cubicBezTo>
                  <a:cubicBezTo>
                    <a:pt x="141" y="673"/>
                    <a:pt x="151" y="679"/>
                    <a:pt x="155" y="683"/>
                  </a:cubicBezTo>
                  <a:cubicBezTo>
                    <a:pt x="156" y="684"/>
                    <a:pt x="158" y="686"/>
                    <a:pt x="160" y="687"/>
                  </a:cubicBezTo>
                  <a:cubicBezTo>
                    <a:pt x="160" y="687"/>
                    <a:pt x="160" y="687"/>
                    <a:pt x="160" y="687"/>
                  </a:cubicBezTo>
                  <a:cubicBezTo>
                    <a:pt x="163" y="686"/>
                    <a:pt x="166" y="684"/>
                    <a:pt x="170" y="685"/>
                  </a:cubicBezTo>
                  <a:cubicBezTo>
                    <a:pt x="175" y="686"/>
                    <a:pt x="182" y="692"/>
                    <a:pt x="187" y="692"/>
                  </a:cubicBezTo>
                  <a:cubicBezTo>
                    <a:pt x="191" y="692"/>
                    <a:pt x="196" y="693"/>
                    <a:pt x="204" y="696"/>
                  </a:cubicBezTo>
                  <a:cubicBezTo>
                    <a:pt x="211" y="698"/>
                    <a:pt x="212" y="701"/>
                    <a:pt x="216" y="701"/>
                  </a:cubicBezTo>
                  <a:cubicBezTo>
                    <a:pt x="220" y="701"/>
                    <a:pt x="230" y="698"/>
                    <a:pt x="235" y="701"/>
                  </a:cubicBezTo>
                  <a:cubicBezTo>
                    <a:pt x="240" y="705"/>
                    <a:pt x="235" y="708"/>
                    <a:pt x="239" y="710"/>
                  </a:cubicBezTo>
                  <a:cubicBezTo>
                    <a:pt x="243" y="711"/>
                    <a:pt x="247" y="711"/>
                    <a:pt x="251" y="715"/>
                  </a:cubicBezTo>
                  <a:cubicBezTo>
                    <a:pt x="256" y="718"/>
                    <a:pt x="258" y="723"/>
                    <a:pt x="263" y="721"/>
                  </a:cubicBezTo>
                  <a:cubicBezTo>
                    <a:pt x="266" y="720"/>
                    <a:pt x="270" y="717"/>
                    <a:pt x="273" y="714"/>
                  </a:cubicBezTo>
                  <a:cubicBezTo>
                    <a:pt x="268" y="709"/>
                    <a:pt x="259" y="698"/>
                    <a:pt x="258" y="695"/>
                  </a:cubicBezTo>
                  <a:cubicBezTo>
                    <a:pt x="257" y="690"/>
                    <a:pt x="260" y="683"/>
                    <a:pt x="258" y="682"/>
                  </a:cubicBezTo>
                  <a:cubicBezTo>
                    <a:pt x="256" y="680"/>
                    <a:pt x="254" y="677"/>
                    <a:pt x="253" y="676"/>
                  </a:cubicBezTo>
                  <a:cubicBezTo>
                    <a:pt x="251" y="675"/>
                    <a:pt x="247" y="673"/>
                    <a:pt x="249" y="671"/>
                  </a:cubicBezTo>
                  <a:cubicBezTo>
                    <a:pt x="251" y="669"/>
                    <a:pt x="260" y="656"/>
                    <a:pt x="260" y="655"/>
                  </a:cubicBezTo>
                  <a:cubicBezTo>
                    <a:pt x="261" y="653"/>
                    <a:pt x="264" y="654"/>
                    <a:pt x="266" y="654"/>
                  </a:cubicBezTo>
                  <a:cubicBezTo>
                    <a:pt x="268" y="654"/>
                    <a:pt x="271" y="651"/>
                    <a:pt x="274" y="648"/>
                  </a:cubicBezTo>
                  <a:cubicBezTo>
                    <a:pt x="276" y="646"/>
                    <a:pt x="278" y="647"/>
                    <a:pt x="279" y="646"/>
                  </a:cubicBezTo>
                  <a:cubicBezTo>
                    <a:pt x="280" y="645"/>
                    <a:pt x="281" y="644"/>
                    <a:pt x="281" y="643"/>
                  </a:cubicBezTo>
                  <a:cubicBezTo>
                    <a:pt x="281" y="643"/>
                    <a:pt x="281" y="643"/>
                    <a:pt x="281" y="643"/>
                  </a:cubicBezTo>
                  <a:cubicBezTo>
                    <a:pt x="277" y="641"/>
                    <a:pt x="272" y="638"/>
                    <a:pt x="274" y="637"/>
                  </a:cubicBezTo>
                  <a:cubicBezTo>
                    <a:pt x="277" y="636"/>
                    <a:pt x="279" y="638"/>
                    <a:pt x="278" y="635"/>
                  </a:cubicBezTo>
                  <a:cubicBezTo>
                    <a:pt x="277" y="632"/>
                    <a:pt x="272" y="623"/>
                    <a:pt x="268" y="621"/>
                  </a:cubicBezTo>
                  <a:cubicBezTo>
                    <a:pt x="263" y="618"/>
                    <a:pt x="257" y="621"/>
                    <a:pt x="256" y="617"/>
                  </a:cubicBezTo>
                  <a:cubicBezTo>
                    <a:pt x="255" y="614"/>
                    <a:pt x="257" y="614"/>
                    <a:pt x="254" y="612"/>
                  </a:cubicBezTo>
                  <a:cubicBezTo>
                    <a:pt x="251" y="610"/>
                    <a:pt x="244" y="609"/>
                    <a:pt x="247" y="605"/>
                  </a:cubicBezTo>
                  <a:cubicBezTo>
                    <a:pt x="250" y="602"/>
                    <a:pt x="257" y="598"/>
                    <a:pt x="254" y="595"/>
                  </a:cubicBezTo>
                  <a:cubicBezTo>
                    <a:pt x="251" y="592"/>
                    <a:pt x="249" y="592"/>
                    <a:pt x="251" y="589"/>
                  </a:cubicBezTo>
                  <a:cubicBezTo>
                    <a:pt x="252" y="586"/>
                    <a:pt x="258" y="582"/>
                    <a:pt x="258" y="580"/>
                  </a:cubicBezTo>
                  <a:cubicBezTo>
                    <a:pt x="259" y="578"/>
                    <a:pt x="260" y="575"/>
                    <a:pt x="261" y="575"/>
                  </a:cubicBezTo>
                  <a:cubicBezTo>
                    <a:pt x="263" y="576"/>
                    <a:pt x="269" y="587"/>
                    <a:pt x="272" y="586"/>
                  </a:cubicBezTo>
                  <a:cubicBezTo>
                    <a:pt x="275" y="585"/>
                    <a:pt x="278" y="584"/>
                    <a:pt x="277" y="582"/>
                  </a:cubicBezTo>
                  <a:cubicBezTo>
                    <a:pt x="276" y="580"/>
                    <a:pt x="273" y="573"/>
                    <a:pt x="277" y="572"/>
                  </a:cubicBezTo>
                  <a:cubicBezTo>
                    <a:pt x="281" y="570"/>
                    <a:pt x="283" y="566"/>
                    <a:pt x="285" y="564"/>
                  </a:cubicBezTo>
                  <a:cubicBezTo>
                    <a:pt x="288" y="563"/>
                    <a:pt x="292" y="563"/>
                    <a:pt x="295" y="561"/>
                  </a:cubicBezTo>
                  <a:cubicBezTo>
                    <a:pt x="297" y="559"/>
                    <a:pt x="300" y="554"/>
                    <a:pt x="304" y="555"/>
                  </a:cubicBezTo>
                  <a:cubicBezTo>
                    <a:pt x="308" y="555"/>
                    <a:pt x="309" y="559"/>
                    <a:pt x="312" y="558"/>
                  </a:cubicBezTo>
                  <a:cubicBezTo>
                    <a:pt x="315" y="557"/>
                    <a:pt x="318" y="553"/>
                    <a:pt x="321" y="554"/>
                  </a:cubicBezTo>
                  <a:cubicBezTo>
                    <a:pt x="325" y="556"/>
                    <a:pt x="324" y="557"/>
                    <a:pt x="329" y="558"/>
                  </a:cubicBezTo>
                  <a:cubicBezTo>
                    <a:pt x="334" y="558"/>
                    <a:pt x="341" y="560"/>
                    <a:pt x="345" y="564"/>
                  </a:cubicBezTo>
                  <a:cubicBezTo>
                    <a:pt x="348" y="567"/>
                    <a:pt x="350" y="574"/>
                    <a:pt x="351" y="573"/>
                  </a:cubicBezTo>
                  <a:cubicBezTo>
                    <a:pt x="353" y="572"/>
                    <a:pt x="352" y="566"/>
                    <a:pt x="355" y="567"/>
                  </a:cubicBezTo>
                  <a:cubicBezTo>
                    <a:pt x="358" y="569"/>
                    <a:pt x="366" y="575"/>
                    <a:pt x="368" y="574"/>
                  </a:cubicBezTo>
                  <a:cubicBezTo>
                    <a:pt x="370" y="572"/>
                    <a:pt x="376" y="565"/>
                    <a:pt x="379" y="565"/>
                  </a:cubicBezTo>
                  <a:cubicBezTo>
                    <a:pt x="383" y="565"/>
                    <a:pt x="387" y="568"/>
                    <a:pt x="391" y="568"/>
                  </a:cubicBezTo>
                  <a:cubicBezTo>
                    <a:pt x="395" y="567"/>
                    <a:pt x="396" y="563"/>
                    <a:pt x="398" y="565"/>
                  </a:cubicBezTo>
                  <a:cubicBezTo>
                    <a:pt x="401" y="566"/>
                    <a:pt x="406" y="570"/>
                    <a:pt x="409" y="571"/>
                  </a:cubicBezTo>
                  <a:cubicBezTo>
                    <a:pt x="412" y="573"/>
                    <a:pt x="417" y="576"/>
                    <a:pt x="418" y="575"/>
                  </a:cubicBezTo>
                  <a:cubicBezTo>
                    <a:pt x="419" y="574"/>
                    <a:pt x="420" y="570"/>
                    <a:pt x="423" y="571"/>
                  </a:cubicBezTo>
                  <a:cubicBezTo>
                    <a:pt x="425" y="572"/>
                    <a:pt x="435" y="572"/>
                    <a:pt x="438" y="571"/>
                  </a:cubicBezTo>
                  <a:cubicBezTo>
                    <a:pt x="441" y="569"/>
                    <a:pt x="445" y="564"/>
                    <a:pt x="443" y="561"/>
                  </a:cubicBezTo>
                  <a:cubicBezTo>
                    <a:pt x="440" y="558"/>
                    <a:pt x="428" y="554"/>
                    <a:pt x="427" y="552"/>
                  </a:cubicBezTo>
                  <a:cubicBezTo>
                    <a:pt x="426" y="549"/>
                    <a:pt x="427" y="549"/>
                    <a:pt x="431" y="547"/>
                  </a:cubicBezTo>
                  <a:cubicBezTo>
                    <a:pt x="435" y="545"/>
                    <a:pt x="437" y="544"/>
                    <a:pt x="435" y="541"/>
                  </a:cubicBezTo>
                  <a:cubicBezTo>
                    <a:pt x="433" y="537"/>
                    <a:pt x="428" y="537"/>
                    <a:pt x="434" y="535"/>
                  </a:cubicBezTo>
                  <a:cubicBezTo>
                    <a:pt x="439" y="533"/>
                    <a:pt x="455" y="534"/>
                    <a:pt x="448" y="530"/>
                  </a:cubicBezTo>
                  <a:cubicBezTo>
                    <a:pt x="442" y="526"/>
                    <a:pt x="438" y="522"/>
                    <a:pt x="438" y="518"/>
                  </a:cubicBezTo>
                  <a:cubicBezTo>
                    <a:pt x="439" y="513"/>
                    <a:pt x="443" y="515"/>
                    <a:pt x="448" y="515"/>
                  </a:cubicBezTo>
                  <a:cubicBezTo>
                    <a:pt x="452" y="515"/>
                    <a:pt x="468" y="513"/>
                    <a:pt x="475" y="510"/>
                  </a:cubicBezTo>
                  <a:cubicBezTo>
                    <a:pt x="482" y="507"/>
                    <a:pt x="488" y="509"/>
                    <a:pt x="492" y="507"/>
                  </a:cubicBezTo>
                  <a:cubicBezTo>
                    <a:pt x="495" y="504"/>
                    <a:pt x="502" y="504"/>
                    <a:pt x="508" y="502"/>
                  </a:cubicBezTo>
                  <a:cubicBezTo>
                    <a:pt x="514" y="501"/>
                    <a:pt x="528" y="500"/>
                    <a:pt x="533" y="495"/>
                  </a:cubicBezTo>
                  <a:cubicBezTo>
                    <a:pt x="539" y="491"/>
                    <a:pt x="547" y="491"/>
                    <a:pt x="551" y="492"/>
                  </a:cubicBezTo>
                  <a:cubicBezTo>
                    <a:pt x="555" y="493"/>
                    <a:pt x="559" y="491"/>
                    <a:pt x="561" y="493"/>
                  </a:cubicBezTo>
                  <a:cubicBezTo>
                    <a:pt x="563" y="494"/>
                    <a:pt x="567" y="500"/>
                    <a:pt x="568" y="502"/>
                  </a:cubicBezTo>
                  <a:cubicBezTo>
                    <a:pt x="568" y="505"/>
                    <a:pt x="565" y="510"/>
                    <a:pt x="567" y="511"/>
                  </a:cubicBezTo>
                  <a:cubicBezTo>
                    <a:pt x="569" y="513"/>
                    <a:pt x="572" y="514"/>
                    <a:pt x="575" y="512"/>
                  </a:cubicBezTo>
                  <a:cubicBezTo>
                    <a:pt x="579" y="510"/>
                    <a:pt x="582" y="509"/>
                    <a:pt x="584" y="511"/>
                  </a:cubicBezTo>
                  <a:cubicBezTo>
                    <a:pt x="585" y="514"/>
                    <a:pt x="585" y="516"/>
                    <a:pt x="587" y="515"/>
                  </a:cubicBezTo>
                  <a:cubicBezTo>
                    <a:pt x="589" y="514"/>
                    <a:pt x="588" y="512"/>
                    <a:pt x="590" y="514"/>
                  </a:cubicBezTo>
                  <a:cubicBezTo>
                    <a:pt x="593" y="515"/>
                    <a:pt x="597" y="516"/>
                    <a:pt x="598" y="516"/>
                  </a:cubicBezTo>
                  <a:cubicBezTo>
                    <a:pt x="600" y="516"/>
                    <a:pt x="598" y="518"/>
                    <a:pt x="597" y="520"/>
                  </a:cubicBezTo>
                  <a:cubicBezTo>
                    <a:pt x="596" y="523"/>
                    <a:pt x="594" y="525"/>
                    <a:pt x="598" y="524"/>
                  </a:cubicBezTo>
                  <a:cubicBezTo>
                    <a:pt x="601" y="524"/>
                    <a:pt x="607" y="523"/>
                    <a:pt x="610" y="523"/>
                  </a:cubicBezTo>
                  <a:cubicBezTo>
                    <a:pt x="613" y="523"/>
                    <a:pt x="624" y="515"/>
                    <a:pt x="628" y="513"/>
                  </a:cubicBezTo>
                  <a:cubicBezTo>
                    <a:pt x="632" y="511"/>
                    <a:pt x="642" y="508"/>
                    <a:pt x="639" y="510"/>
                  </a:cubicBezTo>
                  <a:cubicBezTo>
                    <a:pt x="637" y="513"/>
                    <a:pt x="636" y="517"/>
                    <a:pt x="640" y="519"/>
                  </a:cubicBezTo>
                  <a:cubicBezTo>
                    <a:pt x="644" y="520"/>
                    <a:pt x="653" y="525"/>
                    <a:pt x="658" y="534"/>
                  </a:cubicBezTo>
                  <a:cubicBezTo>
                    <a:pt x="663" y="542"/>
                    <a:pt x="679" y="573"/>
                    <a:pt x="682" y="571"/>
                  </a:cubicBezTo>
                  <a:cubicBezTo>
                    <a:pt x="685" y="570"/>
                    <a:pt x="688" y="562"/>
                    <a:pt x="691" y="563"/>
                  </a:cubicBezTo>
                  <a:cubicBezTo>
                    <a:pt x="694" y="564"/>
                    <a:pt x="696" y="569"/>
                    <a:pt x="701" y="572"/>
                  </a:cubicBezTo>
                  <a:cubicBezTo>
                    <a:pt x="706" y="574"/>
                    <a:pt x="713" y="571"/>
                    <a:pt x="716" y="569"/>
                  </a:cubicBezTo>
                  <a:cubicBezTo>
                    <a:pt x="720" y="568"/>
                    <a:pt x="724" y="566"/>
                    <a:pt x="728" y="570"/>
                  </a:cubicBezTo>
                  <a:cubicBezTo>
                    <a:pt x="732" y="574"/>
                    <a:pt x="734" y="581"/>
                    <a:pt x="736" y="581"/>
                  </a:cubicBezTo>
                  <a:cubicBezTo>
                    <a:pt x="739" y="582"/>
                    <a:pt x="740" y="583"/>
                    <a:pt x="742" y="585"/>
                  </a:cubicBezTo>
                  <a:cubicBezTo>
                    <a:pt x="743" y="588"/>
                    <a:pt x="744" y="591"/>
                    <a:pt x="750" y="592"/>
                  </a:cubicBezTo>
                  <a:cubicBezTo>
                    <a:pt x="756" y="592"/>
                    <a:pt x="761" y="589"/>
                    <a:pt x="762" y="590"/>
                  </a:cubicBezTo>
                  <a:cubicBezTo>
                    <a:pt x="763" y="592"/>
                    <a:pt x="764" y="598"/>
                    <a:pt x="769" y="598"/>
                  </a:cubicBezTo>
                  <a:cubicBezTo>
                    <a:pt x="774" y="598"/>
                    <a:pt x="779" y="596"/>
                    <a:pt x="781" y="594"/>
                  </a:cubicBezTo>
                  <a:cubicBezTo>
                    <a:pt x="784" y="592"/>
                    <a:pt x="795" y="590"/>
                    <a:pt x="798" y="587"/>
                  </a:cubicBezTo>
                  <a:cubicBezTo>
                    <a:pt x="801" y="583"/>
                    <a:pt x="810" y="580"/>
                    <a:pt x="814" y="577"/>
                  </a:cubicBezTo>
                  <a:cubicBezTo>
                    <a:pt x="818" y="575"/>
                    <a:pt x="828" y="570"/>
                    <a:pt x="832" y="570"/>
                  </a:cubicBezTo>
                  <a:cubicBezTo>
                    <a:pt x="836" y="571"/>
                    <a:pt x="844" y="573"/>
                    <a:pt x="848" y="574"/>
                  </a:cubicBezTo>
                  <a:cubicBezTo>
                    <a:pt x="852" y="575"/>
                    <a:pt x="851" y="580"/>
                    <a:pt x="854" y="581"/>
                  </a:cubicBezTo>
                  <a:cubicBezTo>
                    <a:pt x="857" y="582"/>
                    <a:pt x="860" y="584"/>
                    <a:pt x="864" y="584"/>
                  </a:cubicBezTo>
                  <a:cubicBezTo>
                    <a:pt x="868" y="584"/>
                    <a:pt x="868" y="581"/>
                    <a:pt x="873" y="585"/>
                  </a:cubicBezTo>
                  <a:cubicBezTo>
                    <a:pt x="878" y="588"/>
                    <a:pt x="884" y="591"/>
                    <a:pt x="887" y="588"/>
                  </a:cubicBezTo>
                  <a:cubicBezTo>
                    <a:pt x="890" y="585"/>
                    <a:pt x="897" y="581"/>
                    <a:pt x="896" y="578"/>
                  </a:cubicBezTo>
                  <a:cubicBezTo>
                    <a:pt x="895" y="575"/>
                    <a:pt x="890" y="568"/>
                    <a:pt x="890" y="565"/>
                  </a:cubicBezTo>
                  <a:cubicBezTo>
                    <a:pt x="891" y="561"/>
                    <a:pt x="904" y="550"/>
                    <a:pt x="906" y="549"/>
                  </a:cubicBezTo>
                  <a:cubicBezTo>
                    <a:pt x="909" y="549"/>
                    <a:pt x="913" y="552"/>
                    <a:pt x="916" y="554"/>
                  </a:cubicBezTo>
                  <a:cubicBezTo>
                    <a:pt x="920" y="555"/>
                    <a:pt x="925" y="554"/>
                    <a:pt x="929" y="555"/>
                  </a:cubicBezTo>
                  <a:cubicBezTo>
                    <a:pt x="933" y="557"/>
                    <a:pt x="938" y="559"/>
                    <a:pt x="942" y="561"/>
                  </a:cubicBezTo>
                  <a:cubicBezTo>
                    <a:pt x="946" y="562"/>
                    <a:pt x="947" y="563"/>
                    <a:pt x="947" y="566"/>
                  </a:cubicBezTo>
                  <a:cubicBezTo>
                    <a:pt x="948" y="569"/>
                    <a:pt x="949" y="576"/>
                    <a:pt x="954" y="578"/>
                  </a:cubicBezTo>
                  <a:cubicBezTo>
                    <a:pt x="959" y="579"/>
                    <a:pt x="966" y="582"/>
                    <a:pt x="969" y="582"/>
                  </a:cubicBezTo>
                  <a:cubicBezTo>
                    <a:pt x="973" y="581"/>
                    <a:pt x="982" y="576"/>
                    <a:pt x="989" y="577"/>
                  </a:cubicBezTo>
                  <a:cubicBezTo>
                    <a:pt x="995" y="577"/>
                    <a:pt x="1002" y="580"/>
                    <a:pt x="1003" y="580"/>
                  </a:cubicBezTo>
                  <a:cubicBezTo>
                    <a:pt x="1005" y="580"/>
                    <a:pt x="1009" y="585"/>
                    <a:pt x="1014" y="585"/>
                  </a:cubicBezTo>
                  <a:cubicBezTo>
                    <a:pt x="1018" y="585"/>
                    <a:pt x="1020" y="587"/>
                    <a:pt x="1022" y="589"/>
                  </a:cubicBezTo>
                  <a:cubicBezTo>
                    <a:pt x="1024" y="591"/>
                    <a:pt x="1033" y="596"/>
                    <a:pt x="1037" y="596"/>
                  </a:cubicBezTo>
                  <a:cubicBezTo>
                    <a:pt x="1041" y="596"/>
                    <a:pt x="1049" y="598"/>
                    <a:pt x="1053" y="598"/>
                  </a:cubicBezTo>
                  <a:cubicBezTo>
                    <a:pt x="1057" y="598"/>
                    <a:pt x="1077" y="593"/>
                    <a:pt x="1083" y="591"/>
                  </a:cubicBezTo>
                  <a:cubicBezTo>
                    <a:pt x="1089" y="589"/>
                    <a:pt x="1095" y="583"/>
                    <a:pt x="1099" y="582"/>
                  </a:cubicBezTo>
                  <a:cubicBezTo>
                    <a:pt x="1103" y="580"/>
                    <a:pt x="1110" y="583"/>
                    <a:pt x="1115" y="585"/>
                  </a:cubicBezTo>
                  <a:cubicBezTo>
                    <a:pt x="1121" y="587"/>
                    <a:pt x="1123" y="581"/>
                    <a:pt x="1127" y="583"/>
                  </a:cubicBezTo>
                  <a:cubicBezTo>
                    <a:pt x="1131" y="586"/>
                    <a:pt x="1145" y="592"/>
                    <a:pt x="1146" y="592"/>
                  </a:cubicBezTo>
                  <a:cubicBezTo>
                    <a:pt x="1147" y="592"/>
                    <a:pt x="1158" y="586"/>
                    <a:pt x="1161" y="586"/>
                  </a:cubicBezTo>
                  <a:cubicBezTo>
                    <a:pt x="1165" y="585"/>
                    <a:pt x="1169" y="582"/>
                    <a:pt x="1167" y="579"/>
                  </a:cubicBezTo>
                  <a:cubicBezTo>
                    <a:pt x="1165" y="575"/>
                    <a:pt x="1171" y="567"/>
                    <a:pt x="1173" y="563"/>
                  </a:cubicBezTo>
                  <a:cubicBezTo>
                    <a:pt x="1175" y="559"/>
                    <a:pt x="1181" y="554"/>
                    <a:pt x="1183" y="551"/>
                  </a:cubicBezTo>
                  <a:cubicBezTo>
                    <a:pt x="1185" y="549"/>
                    <a:pt x="1185" y="542"/>
                    <a:pt x="1182" y="541"/>
                  </a:cubicBezTo>
                  <a:cubicBezTo>
                    <a:pt x="1180" y="540"/>
                    <a:pt x="1176" y="539"/>
                    <a:pt x="1176" y="537"/>
                  </a:cubicBezTo>
                  <a:cubicBezTo>
                    <a:pt x="1177" y="536"/>
                    <a:pt x="1185" y="528"/>
                    <a:pt x="1196" y="526"/>
                  </a:cubicBezTo>
                  <a:cubicBezTo>
                    <a:pt x="1207" y="525"/>
                    <a:pt x="1215" y="523"/>
                    <a:pt x="1221" y="524"/>
                  </a:cubicBezTo>
                  <a:cubicBezTo>
                    <a:pt x="1226" y="526"/>
                    <a:pt x="1232" y="529"/>
                    <a:pt x="1236" y="529"/>
                  </a:cubicBezTo>
                  <a:cubicBezTo>
                    <a:pt x="1239" y="529"/>
                    <a:pt x="1248" y="533"/>
                    <a:pt x="1252" y="538"/>
                  </a:cubicBezTo>
                  <a:cubicBezTo>
                    <a:pt x="1256" y="544"/>
                    <a:pt x="1267" y="567"/>
                    <a:pt x="1269" y="571"/>
                  </a:cubicBezTo>
                  <a:cubicBezTo>
                    <a:pt x="1271" y="576"/>
                    <a:pt x="1271" y="585"/>
                    <a:pt x="1272" y="588"/>
                  </a:cubicBezTo>
                  <a:cubicBezTo>
                    <a:pt x="1274" y="590"/>
                    <a:pt x="1279" y="592"/>
                    <a:pt x="1283" y="592"/>
                  </a:cubicBezTo>
                  <a:cubicBezTo>
                    <a:pt x="1286" y="593"/>
                    <a:pt x="1293" y="595"/>
                    <a:pt x="1296" y="596"/>
                  </a:cubicBezTo>
                  <a:cubicBezTo>
                    <a:pt x="1300" y="598"/>
                    <a:pt x="1305" y="602"/>
                    <a:pt x="1308" y="604"/>
                  </a:cubicBezTo>
                  <a:cubicBezTo>
                    <a:pt x="1310" y="605"/>
                    <a:pt x="1310" y="608"/>
                    <a:pt x="1311" y="611"/>
                  </a:cubicBezTo>
                  <a:cubicBezTo>
                    <a:pt x="1313" y="615"/>
                    <a:pt x="1313" y="621"/>
                    <a:pt x="1317" y="622"/>
                  </a:cubicBezTo>
                  <a:cubicBezTo>
                    <a:pt x="1322" y="623"/>
                    <a:pt x="1336" y="623"/>
                    <a:pt x="1338" y="622"/>
                  </a:cubicBezTo>
                  <a:cubicBezTo>
                    <a:pt x="1340" y="620"/>
                    <a:pt x="1340" y="618"/>
                    <a:pt x="1345" y="618"/>
                  </a:cubicBezTo>
                  <a:cubicBezTo>
                    <a:pt x="1349" y="617"/>
                    <a:pt x="1353" y="615"/>
                    <a:pt x="1357" y="615"/>
                  </a:cubicBezTo>
                  <a:cubicBezTo>
                    <a:pt x="1361" y="614"/>
                    <a:pt x="1364" y="614"/>
                    <a:pt x="1364" y="616"/>
                  </a:cubicBezTo>
                  <a:cubicBezTo>
                    <a:pt x="1364" y="618"/>
                    <a:pt x="1367" y="623"/>
                    <a:pt x="1366" y="625"/>
                  </a:cubicBezTo>
                  <a:cubicBezTo>
                    <a:pt x="1365" y="626"/>
                    <a:pt x="1361" y="629"/>
                    <a:pt x="1359" y="632"/>
                  </a:cubicBezTo>
                  <a:cubicBezTo>
                    <a:pt x="1358" y="634"/>
                    <a:pt x="1355" y="643"/>
                    <a:pt x="1353" y="648"/>
                  </a:cubicBezTo>
                  <a:cubicBezTo>
                    <a:pt x="1352" y="652"/>
                    <a:pt x="1345" y="658"/>
                    <a:pt x="1345" y="661"/>
                  </a:cubicBezTo>
                  <a:cubicBezTo>
                    <a:pt x="1344" y="664"/>
                    <a:pt x="1342" y="668"/>
                    <a:pt x="1339" y="666"/>
                  </a:cubicBezTo>
                  <a:cubicBezTo>
                    <a:pt x="1336" y="664"/>
                    <a:pt x="1330" y="662"/>
                    <a:pt x="1329" y="663"/>
                  </a:cubicBezTo>
                  <a:cubicBezTo>
                    <a:pt x="1328" y="663"/>
                    <a:pt x="1320" y="669"/>
                    <a:pt x="1318" y="669"/>
                  </a:cubicBezTo>
                  <a:cubicBezTo>
                    <a:pt x="1316" y="669"/>
                    <a:pt x="1317" y="671"/>
                    <a:pt x="1319" y="676"/>
                  </a:cubicBezTo>
                  <a:cubicBezTo>
                    <a:pt x="1321" y="681"/>
                    <a:pt x="1322" y="685"/>
                    <a:pt x="1320" y="688"/>
                  </a:cubicBezTo>
                  <a:cubicBezTo>
                    <a:pt x="1319" y="691"/>
                    <a:pt x="1321" y="697"/>
                    <a:pt x="1318" y="698"/>
                  </a:cubicBezTo>
                  <a:cubicBezTo>
                    <a:pt x="1316" y="700"/>
                    <a:pt x="1312" y="700"/>
                    <a:pt x="1312" y="705"/>
                  </a:cubicBezTo>
                  <a:cubicBezTo>
                    <a:pt x="1312" y="705"/>
                    <a:pt x="1312" y="705"/>
                    <a:pt x="1312" y="705"/>
                  </a:cubicBezTo>
                  <a:cubicBezTo>
                    <a:pt x="1315" y="703"/>
                    <a:pt x="1318" y="705"/>
                    <a:pt x="1321" y="703"/>
                  </a:cubicBezTo>
                  <a:cubicBezTo>
                    <a:pt x="1324" y="701"/>
                    <a:pt x="1324" y="698"/>
                    <a:pt x="1328" y="697"/>
                  </a:cubicBezTo>
                  <a:cubicBezTo>
                    <a:pt x="1333" y="697"/>
                    <a:pt x="1333" y="699"/>
                    <a:pt x="1336" y="700"/>
                  </a:cubicBezTo>
                  <a:cubicBezTo>
                    <a:pt x="1340" y="701"/>
                    <a:pt x="1344" y="704"/>
                    <a:pt x="1350" y="701"/>
                  </a:cubicBezTo>
                  <a:cubicBezTo>
                    <a:pt x="1357" y="697"/>
                    <a:pt x="1365" y="694"/>
                    <a:pt x="1372" y="686"/>
                  </a:cubicBezTo>
                  <a:cubicBezTo>
                    <a:pt x="1380" y="678"/>
                    <a:pt x="1386" y="671"/>
                    <a:pt x="1389" y="667"/>
                  </a:cubicBezTo>
                  <a:cubicBezTo>
                    <a:pt x="1391" y="663"/>
                    <a:pt x="1400" y="657"/>
                    <a:pt x="1408" y="644"/>
                  </a:cubicBezTo>
                  <a:cubicBezTo>
                    <a:pt x="1417" y="632"/>
                    <a:pt x="1425" y="620"/>
                    <a:pt x="1429" y="617"/>
                  </a:cubicBezTo>
                  <a:cubicBezTo>
                    <a:pt x="1433" y="613"/>
                    <a:pt x="1437" y="601"/>
                    <a:pt x="1439" y="595"/>
                  </a:cubicBezTo>
                  <a:cubicBezTo>
                    <a:pt x="1440" y="589"/>
                    <a:pt x="1438" y="574"/>
                    <a:pt x="1439" y="570"/>
                  </a:cubicBezTo>
                  <a:cubicBezTo>
                    <a:pt x="1440" y="566"/>
                    <a:pt x="1450" y="553"/>
                    <a:pt x="1450" y="548"/>
                  </a:cubicBezTo>
                  <a:cubicBezTo>
                    <a:pt x="1450" y="544"/>
                    <a:pt x="1453" y="540"/>
                    <a:pt x="1450" y="538"/>
                  </a:cubicBezTo>
                  <a:cubicBezTo>
                    <a:pt x="1448" y="535"/>
                    <a:pt x="1445" y="534"/>
                    <a:pt x="1446" y="533"/>
                  </a:cubicBezTo>
                  <a:cubicBezTo>
                    <a:pt x="1446" y="532"/>
                    <a:pt x="1450" y="535"/>
                    <a:pt x="1450" y="532"/>
                  </a:cubicBezTo>
                  <a:cubicBezTo>
                    <a:pt x="1449" y="529"/>
                    <a:pt x="1449" y="528"/>
                    <a:pt x="1447" y="527"/>
                  </a:cubicBezTo>
                  <a:cubicBezTo>
                    <a:pt x="1445" y="525"/>
                    <a:pt x="1441" y="523"/>
                    <a:pt x="1438" y="519"/>
                  </a:cubicBezTo>
                  <a:cubicBezTo>
                    <a:pt x="1434" y="514"/>
                    <a:pt x="1437" y="515"/>
                    <a:pt x="1430" y="514"/>
                  </a:cubicBezTo>
                  <a:cubicBezTo>
                    <a:pt x="1423" y="513"/>
                    <a:pt x="1420" y="509"/>
                    <a:pt x="1419" y="511"/>
                  </a:cubicBezTo>
                  <a:cubicBezTo>
                    <a:pt x="1418" y="513"/>
                    <a:pt x="1421" y="517"/>
                    <a:pt x="1417" y="517"/>
                  </a:cubicBezTo>
                  <a:cubicBezTo>
                    <a:pt x="1414" y="517"/>
                    <a:pt x="1414" y="518"/>
                    <a:pt x="1412" y="520"/>
                  </a:cubicBezTo>
                  <a:cubicBezTo>
                    <a:pt x="1411" y="522"/>
                    <a:pt x="1407" y="525"/>
                    <a:pt x="1404" y="523"/>
                  </a:cubicBezTo>
                  <a:cubicBezTo>
                    <a:pt x="1402" y="522"/>
                    <a:pt x="1403" y="520"/>
                    <a:pt x="1403" y="519"/>
                  </a:cubicBezTo>
                  <a:cubicBezTo>
                    <a:pt x="1404" y="518"/>
                    <a:pt x="1402" y="519"/>
                    <a:pt x="1402" y="516"/>
                  </a:cubicBezTo>
                  <a:cubicBezTo>
                    <a:pt x="1402" y="513"/>
                    <a:pt x="1405" y="512"/>
                    <a:pt x="1404" y="510"/>
                  </a:cubicBezTo>
                  <a:cubicBezTo>
                    <a:pt x="1404" y="509"/>
                    <a:pt x="1404" y="510"/>
                    <a:pt x="1402" y="511"/>
                  </a:cubicBezTo>
                  <a:cubicBezTo>
                    <a:pt x="1399" y="511"/>
                    <a:pt x="1396" y="512"/>
                    <a:pt x="1396" y="514"/>
                  </a:cubicBezTo>
                  <a:cubicBezTo>
                    <a:pt x="1396" y="516"/>
                    <a:pt x="1399" y="518"/>
                    <a:pt x="1396" y="518"/>
                  </a:cubicBezTo>
                  <a:cubicBezTo>
                    <a:pt x="1392" y="519"/>
                    <a:pt x="1391" y="520"/>
                    <a:pt x="1391" y="517"/>
                  </a:cubicBezTo>
                  <a:cubicBezTo>
                    <a:pt x="1391" y="514"/>
                    <a:pt x="1394" y="507"/>
                    <a:pt x="1392" y="505"/>
                  </a:cubicBezTo>
                  <a:cubicBezTo>
                    <a:pt x="1391" y="505"/>
                    <a:pt x="1391" y="505"/>
                    <a:pt x="1391" y="505"/>
                  </a:cubicBezTo>
                  <a:cubicBezTo>
                    <a:pt x="1391" y="505"/>
                    <a:pt x="1392" y="506"/>
                    <a:pt x="1387" y="506"/>
                  </a:cubicBezTo>
                  <a:cubicBezTo>
                    <a:pt x="1381" y="505"/>
                    <a:pt x="1380" y="506"/>
                    <a:pt x="1377" y="504"/>
                  </a:cubicBezTo>
                  <a:cubicBezTo>
                    <a:pt x="1373" y="502"/>
                    <a:pt x="1372" y="501"/>
                    <a:pt x="1375" y="499"/>
                  </a:cubicBezTo>
                  <a:cubicBezTo>
                    <a:pt x="1377" y="496"/>
                    <a:pt x="1385" y="493"/>
                    <a:pt x="1388" y="489"/>
                  </a:cubicBezTo>
                  <a:cubicBezTo>
                    <a:pt x="1391" y="485"/>
                    <a:pt x="1407" y="477"/>
                    <a:pt x="1409" y="472"/>
                  </a:cubicBezTo>
                  <a:cubicBezTo>
                    <a:pt x="1411" y="467"/>
                    <a:pt x="1422" y="459"/>
                    <a:pt x="1431" y="453"/>
                  </a:cubicBezTo>
                  <a:cubicBezTo>
                    <a:pt x="1440" y="448"/>
                    <a:pt x="1437" y="447"/>
                    <a:pt x="1441" y="442"/>
                  </a:cubicBezTo>
                  <a:cubicBezTo>
                    <a:pt x="1445" y="437"/>
                    <a:pt x="1454" y="433"/>
                    <a:pt x="1458" y="429"/>
                  </a:cubicBezTo>
                  <a:cubicBezTo>
                    <a:pt x="1462" y="425"/>
                    <a:pt x="1467" y="420"/>
                    <a:pt x="1472" y="419"/>
                  </a:cubicBezTo>
                  <a:cubicBezTo>
                    <a:pt x="1476" y="418"/>
                    <a:pt x="1482" y="416"/>
                    <a:pt x="1492" y="416"/>
                  </a:cubicBezTo>
                  <a:cubicBezTo>
                    <a:pt x="1501" y="416"/>
                    <a:pt x="1507" y="416"/>
                    <a:pt x="1509" y="418"/>
                  </a:cubicBezTo>
                  <a:cubicBezTo>
                    <a:pt x="1510" y="420"/>
                    <a:pt x="1510" y="422"/>
                    <a:pt x="1513" y="420"/>
                  </a:cubicBezTo>
                  <a:cubicBezTo>
                    <a:pt x="1516" y="419"/>
                    <a:pt x="1523" y="417"/>
                    <a:pt x="1524" y="417"/>
                  </a:cubicBezTo>
                  <a:cubicBezTo>
                    <a:pt x="1526" y="417"/>
                    <a:pt x="1528" y="419"/>
                    <a:pt x="1530" y="419"/>
                  </a:cubicBezTo>
                  <a:cubicBezTo>
                    <a:pt x="1531" y="419"/>
                    <a:pt x="1536" y="419"/>
                    <a:pt x="1538" y="418"/>
                  </a:cubicBezTo>
                  <a:cubicBezTo>
                    <a:pt x="1539" y="417"/>
                    <a:pt x="1539" y="420"/>
                    <a:pt x="1543" y="420"/>
                  </a:cubicBezTo>
                  <a:cubicBezTo>
                    <a:pt x="1546" y="420"/>
                    <a:pt x="1548" y="420"/>
                    <a:pt x="1548" y="418"/>
                  </a:cubicBezTo>
                  <a:cubicBezTo>
                    <a:pt x="1548" y="416"/>
                    <a:pt x="1549" y="414"/>
                    <a:pt x="1553" y="412"/>
                  </a:cubicBezTo>
                  <a:cubicBezTo>
                    <a:pt x="1556" y="411"/>
                    <a:pt x="1565" y="411"/>
                    <a:pt x="1568" y="413"/>
                  </a:cubicBezTo>
                  <a:cubicBezTo>
                    <a:pt x="1570" y="415"/>
                    <a:pt x="1574" y="418"/>
                    <a:pt x="1575" y="417"/>
                  </a:cubicBezTo>
                  <a:cubicBezTo>
                    <a:pt x="1576" y="415"/>
                    <a:pt x="1582" y="416"/>
                    <a:pt x="1585" y="418"/>
                  </a:cubicBezTo>
                  <a:cubicBezTo>
                    <a:pt x="1587" y="420"/>
                    <a:pt x="1589" y="423"/>
                    <a:pt x="1587" y="423"/>
                  </a:cubicBezTo>
                  <a:cubicBezTo>
                    <a:pt x="1585" y="423"/>
                    <a:pt x="1581" y="422"/>
                    <a:pt x="1580" y="423"/>
                  </a:cubicBezTo>
                  <a:cubicBezTo>
                    <a:pt x="1579" y="425"/>
                    <a:pt x="1577" y="427"/>
                    <a:pt x="1583" y="427"/>
                  </a:cubicBezTo>
                  <a:cubicBezTo>
                    <a:pt x="1589" y="427"/>
                    <a:pt x="1590" y="426"/>
                    <a:pt x="1593" y="426"/>
                  </a:cubicBezTo>
                  <a:cubicBezTo>
                    <a:pt x="1595" y="425"/>
                    <a:pt x="1596" y="427"/>
                    <a:pt x="1600" y="426"/>
                  </a:cubicBezTo>
                  <a:cubicBezTo>
                    <a:pt x="1604" y="424"/>
                    <a:pt x="1604" y="422"/>
                    <a:pt x="1607" y="422"/>
                  </a:cubicBezTo>
                  <a:cubicBezTo>
                    <a:pt x="1610" y="422"/>
                    <a:pt x="1612" y="424"/>
                    <a:pt x="1615" y="424"/>
                  </a:cubicBezTo>
                  <a:cubicBezTo>
                    <a:pt x="1618" y="424"/>
                    <a:pt x="1628" y="422"/>
                    <a:pt x="1629" y="421"/>
                  </a:cubicBezTo>
                  <a:cubicBezTo>
                    <a:pt x="1630" y="420"/>
                    <a:pt x="1632" y="419"/>
                    <a:pt x="1627" y="417"/>
                  </a:cubicBezTo>
                  <a:cubicBezTo>
                    <a:pt x="1622" y="416"/>
                    <a:pt x="1617" y="418"/>
                    <a:pt x="1618" y="414"/>
                  </a:cubicBezTo>
                  <a:cubicBezTo>
                    <a:pt x="1619" y="411"/>
                    <a:pt x="1618" y="409"/>
                    <a:pt x="1622" y="405"/>
                  </a:cubicBezTo>
                  <a:cubicBezTo>
                    <a:pt x="1626" y="401"/>
                    <a:pt x="1624" y="398"/>
                    <a:pt x="1628" y="397"/>
                  </a:cubicBezTo>
                  <a:cubicBezTo>
                    <a:pt x="1633" y="397"/>
                    <a:pt x="1636" y="390"/>
                    <a:pt x="1641" y="388"/>
                  </a:cubicBezTo>
                  <a:cubicBezTo>
                    <a:pt x="1645" y="385"/>
                    <a:pt x="1647" y="385"/>
                    <a:pt x="1649" y="381"/>
                  </a:cubicBezTo>
                  <a:cubicBezTo>
                    <a:pt x="1650" y="377"/>
                    <a:pt x="1651" y="376"/>
                    <a:pt x="1655" y="373"/>
                  </a:cubicBezTo>
                  <a:cubicBezTo>
                    <a:pt x="1660" y="371"/>
                    <a:pt x="1663" y="373"/>
                    <a:pt x="1668" y="372"/>
                  </a:cubicBezTo>
                  <a:cubicBezTo>
                    <a:pt x="1673" y="371"/>
                    <a:pt x="1679" y="367"/>
                    <a:pt x="1682" y="370"/>
                  </a:cubicBezTo>
                  <a:cubicBezTo>
                    <a:pt x="1685" y="373"/>
                    <a:pt x="1686" y="375"/>
                    <a:pt x="1687" y="374"/>
                  </a:cubicBezTo>
                  <a:cubicBezTo>
                    <a:pt x="1688" y="373"/>
                    <a:pt x="1693" y="369"/>
                    <a:pt x="1695" y="370"/>
                  </a:cubicBezTo>
                  <a:cubicBezTo>
                    <a:pt x="1696" y="370"/>
                    <a:pt x="1697" y="371"/>
                    <a:pt x="1696" y="373"/>
                  </a:cubicBezTo>
                  <a:cubicBezTo>
                    <a:pt x="1694" y="376"/>
                    <a:pt x="1691" y="379"/>
                    <a:pt x="1691" y="382"/>
                  </a:cubicBezTo>
                  <a:cubicBezTo>
                    <a:pt x="1691" y="385"/>
                    <a:pt x="1689" y="385"/>
                    <a:pt x="1692" y="386"/>
                  </a:cubicBezTo>
                  <a:cubicBezTo>
                    <a:pt x="1695" y="386"/>
                    <a:pt x="1699" y="385"/>
                    <a:pt x="1698" y="387"/>
                  </a:cubicBezTo>
                  <a:cubicBezTo>
                    <a:pt x="1697" y="389"/>
                    <a:pt x="1692" y="393"/>
                    <a:pt x="1695" y="392"/>
                  </a:cubicBezTo>
                  <a:cubicBezTo>
                    <a:pt x="1697" y="392"/>
                    <a:pt x="1699" y="392"/>
                    <a:pt x="1704" y="388"/>
                  </a:cubicBezTo>
                  <a:cubicBezTo>
                    <a:pt x="1710" y="383"/>
                    <a:pt x="1719" y="375"/>
                    <a:pt x="1723" y="374"/>
                  </a:cubicBezTo>
                  <a:cubicBezTo>
                    <a:pt x="1726" y="374"/>
                    <a:pt x="1730" y="376"/>
                    <a:pt x="1731" y="374"/>
                  </a:cubicBezTo>
                  <a:cubicBezTo>
                    <a:pt x="1732" y="373"/>
                    <a:pt x="1730" y="370"/>
                    <a:pt x="1731" y="368"/>
                  </a:cubicBezTo>
                  <a:cubicBezTo>
                    <a:pt x="1732" y="367"/>
                    <a:pt x="1730" y="364"/>
                    <a:pt x="1733" y="361"/>
                  </a:cubicBezTo>
                  <a:cubicBezTo>
                    <a:pt x="1736" y="358"/>
                    <a:pt x="1733" y="358"/>
                    <a:pt x="1739" y="356"/>
                  </a:cubicBezTo>
                  <a:cubicBezTo>
                    <a:pt x="1745" y="355"/>
                    <a:pt x="1747" y="353"/>
                    <a:pt x="1749" y="354"/>
                  </a:cubicBezTo>
                  <a:cubicBezTo>
                    <a:pt x="1752" y="355"/>
                    <a:pt x="1754" y="357"/>
                    <a:pt x="1758" y="357"/>
                  </a:cubicBezTo>
                  <a:cubicBezTo>
                    <a:pt x="1762" y="357"/>
                    <a:pt x="1760" y="357"/>
                    <a:pt x="1754" y="358"/>
                  </a:cubicBezTo>
                  <a:cubicBezTo>
                    <a:pt x="1747" y="360"/>
                    <a:pt x="1745" y="362"/>
                    <a:pt x="1745" y="365"/>
                  </a:cubicBezTo>
                  <a:cubicBezTo>
                    <a:pt x="1744" y="369"/>
                    <a:pt x="1745" y="374"/>
                    <a:pt x="1744" y="374"/>
                  </a:cubicBezTo>
                  <a:cubicBezTo>
                    <a:pt x="1742" y="375"/>
                    <a:pt x="1741" y="375"/>
                    <a:pt x="1742" y="378"/>
                  </a:cubicBezTo>
                  <a:cubicBezTo>
                    <a:pt x="1742" y="380"/>
                    <a:pt x="1745" y="378"/>
                    <a:pt x="1743" y="381"/>
                  </a:cubicBezTo>
                  <a:cubicBezTo>
                    <a:pt x="1741" y="384"/>
                    <a:pt x="1736" y="386"/>
                    <a:pt x="1737" y="387"/>
                  </a:cubicBezTo>
                  <a:cubicBezTo>
                    <a:pt x="1739" y="388"/>
                    <a:pt x="1741" y="388"/>
                    <a:pt x="1733" y="391"/>
                  </a:cubicBezTo>
                  <a:cubicBezTo>
                    <a:pt x="1726" y="393"/>
                    <a:pt x="1720" y="398"/>
                    <a:pt x="1719" y="399"/>
                  </a:cubicBezTo>
                  <a:cubicBezTo>
                    <a:pt x="1717" y="400"/>
                    <a:pt x="1717" y="401"/>
                    <a:pt x="1714" y="404"/>
                  </a:cubicBezTo>
                  <a:cubicBezTo>
                    <a:pt x="1710" y="406"/>
                    <a:pt x="1707" y="410"/>
                    <a:pt x="1704" y="412"/>
                  </a:cubicBezTo>
                  <a:cubicBezTo>
                    <a:pt x="1701" y="415"/>
                    <a:pt x="1702" y="412"/>
                    <a:pt x="1698" y="416"/>
                  </a:cubicBezTo>
                  <a:cubicBezTo>
                    <a:pt x="1694" y="420"/>
                    <a:pt x="1692" y="419"/>
                    <a:pt x="1690" y="423"/>
                  </a:cubicBezTo>
                  <a:cubicBezTo>
                    <a:pt x="1687" y="427"/>
                    <a:pt x="1684" y="433"/>
                    <a:pt x="1677" y="438"/>
                  </a:cubicBezTo>
                  <a:cubicBezTo>
                    <a:pt x="1671" y="443"/>
                    <a:pt x="1668" y="445"/>
                    <a:pt x="1664" y="446"/>
                  </a:cubicBezTo>
                  <a:cubicBezTo>
                    <a:pt x="1659" y="446"/>
                    <a:pt x="1658" y="448"/>
                    <a:pt x="1656" y="448"/>
                  </a:cubicBezTo>
                  <a:cubicBezTo>
                    <a:pt x="1653" y="448"/>
                    <a:pt x="1651" y="446"/>
                    <a:pt x="1651" y="448"/>
                  </a:cubicBezTo>
                  <a:cubicBezTo>
                    <a:pt x="1650" y="450"/>
                    <a:pt x="1652" y="458"/>
                    <a:pt x="1649" y="461"/>
                  </a:cubicBezTo>
                  <a:cubicBezTo>
                    <a:pt x="1646" y="464"/>
                    <a:pt x="1640" y="468"/>
                    <a:pt x="1638" y="472"/>
                  </a:cubicBezTo>
                  <a:cubicBezTo>
                    <a:pt x="1636" y="476"/>
                    <a:pt x="1632" y="490"/>
                    <a:pt x="1635" y="499"/>
                  </a:cubicBezTo>
                  <a:cubicBezTo>
                    <a:pt x="1638" y="507"/>
                    <a:pt x="1639" y="528"/>
                    <a:pt x="1640" y="534"/>
                  </a:cubicBezTo>
                  <a:cubicBezTo>
                    <a:pt x="1641" y="540"/>
                    <a:pt x="1646" y="543"/>
                    <a:pt x="1646" y="547"/>
                  </a:cubicBezTo>
                  <a:cubicBezTo>
                    <a:pt x="1646" y="550"/>
                    <a:pt x="1647" y="559"/>
                    <a:pt x="1647" y="561"/>
                  </a:cubicBezTo>
                  <a:cubicBezTo>
                    <a:pt x="1647" y="563"/>
                    <a:pt x="1649" y="560"/>
                    <a:pt x="1649" y="564"/>
                  </a:cubicBezTo>
                  <a:cubicBezTo>
                    <a:pt x="1649" y="568"/>
                    <a:pt x="1647" y="572"/>
                    <a:pt x="1649" y="570"/>
                  </a:cubicBezTo>
                  <a:cubicBezTo>
                    <a:pt x="1652" y="568"/>
                    <a:pt x="1661" y="560"/>
                    <a:pt x="1665" y="556"/>
                  </a:cubicBezTo>
                  <a:cubicBezTo>
                    <a:pt x="1670" y="552"/>
                    <a:pt x="1670" y="548"/>
                    <a:pt x="1672" y="543"/>
                  </a:cubicBezTo>
                  <a:cubicBezTo>
                    <a:pt x="1674" y="538"/>
                    <a:pt x="1672" y="537"/>
                    <a:pt x="1677" y="535"/>
                  </a:cubicBezTo>
                  <a:cubicBezTo>
                    <a:pt x="1682" y="532"/>
                    <a:pt x="1686" y="530"/>
                    <a:pt x="1688" y="531"/>
                  </a:cubicBezTo>
                  <a:cubicBezTo>
                    <a:pt x="1691" y="532"/>
                    <a:pt x="1692" y="533"/>
                    <a:pt x="1692" y="530"/>
                  </a:cubicBezTo>
                  <a:cubicBezTo>
                    <a:pt x="1692" y="528"/>
                    <a:pt x="1687" y="522"/>
                    <a:pt x="1691" y="516"/>
                  </a:cubicBezTo>
                  <a:cubicBezTo>
                    <a:pt x="1695" y="509"/>
                    <a:pt x="1698" y="507"/>
                    <a:pt x="1703" y="507"/>
                  </a:cubicBezTo>
                  <a:cubicBezTo>
                    <a:pt x="1708" y="507"/>
                    <a:pt x="1713" y="508"/>
                    <a:pt x="1716" y="506"/>
                  </a:cubicBezTo>
                  <a:cubicBezTo>
                    <a:pt x="1719" y="503"/>
                    <a:pt x="1722" y="505"/>
                    <a:pt x="1720" y="501"/>
                  </a:cubicBezTo>
                  <a:cubicBezTo>
                    <a:pt x="1717" y="497"/>
                    <a:pt x="1714" y="495"/>
                    <a:pt x="1714" y="491"/>
                  </a:cubicBezTo>
                  <a:cubicBezTo>
                    <a:pt x="1714" y="487"/>
                    <a:pt x="1718" y="482"/>
                    <a:pt x="1721" y="480"/>
                  </a:cubicBezTo>
                  <a:cubicBezTo>
                    <a:pt x="1723" y="478"/>
                    <a:pt x="1724" y="476"/>
                    <a:pt x="1726" y="478"/>
                  </a:cubicBezTo>
                  <a:cubicBezTo>
                    <a:pt x="1728" y="479"/>
                    <a:pt x="1730" y="480"/>
                    <a:pt x="1732" y="479"/>
                  </a:cubicBezTo>
                  <a:cubicBezTo>
                    <a:pt x="1733" y="478"/>
                    <a:pt x="1734" y="476"/>
                    <a:pt x="1734" y="473"/>
                  </a:cubicBezTo>
                  <a:cubicBezTo>
                    <a:pt x="1734" y="469"/>
                    <a:pt x="1731" y="469"/>
                    <a:pt x="1729" y="466"/>
                  </a:cubicBezTo>
                  <a:cubicBezTo>
                    <a:pt x="1727" y="463"/>
                    <a:pt x="1726" y="457"/>
                    <a:pt x="1729" y="455"/>
                  </a:cubicBezTo>
                  <a:cubicBezTo>
                    <a:pt x="1732" y="453"/>
                    <a:pt x="1735" y="451"/>
                    <a:pt x="1734" y="450"/>
                  </a:cubicBezTo>
                  <a:cubicBezTo>
                    <a:pt x="1732" y="448"/>
                    <a:pt x="1728" y="444"/>
                    <a:pt x="1727" y="444"/>
                  </a:cubicBezTo>
                  <a:cubicBezTo>
                    <a:pt x="1725" y="445"/>
                    <a:pt x="1726" y="448"/>
                    <a:pt x="1723" y="448"/>
                  </a:cubicBezTo>
                  <a:cubicBezTo>
                    <a:pt x="1721" y="448"/>
                    <a:pt x="1718" y="446"/>
                    <a:pt x="1718" y="444"/>
                  </a:cubicBezTo>
                  <a:cubicBezTo>
                    <a:pt x="1718" y="441"/>
                    <a:pt x="1721" y="434"/>
                    <a:pt x="1725" y="431"/>
                  </a:cubicBezTo>
                  <a:cubicBezTo>
                    <a:pt x="1729" y="428"/>
                    <a:pt x="1730" y="427"/>
                    <a:pt x="1732" y="423"/>
                  </a:cubicBezTo>
                  <a:cubicBezTo>
                    <a:pt x="1733" y="418"/>
                    <a:pt x="1735" y="412"/>
                    <a:pt x="1737" y="410"/>
                  </a:cubicBezTo>
                  <a:cubicBezTo>
                    <a:pt x="1739" y="408"/>
                    <a:pt x="1742" y="403"/>
                    <a:pt x="1743" y="406"/>
                  </a:cubicBezTo>
                  <a:cubicBezTo>
                    <a:pt x="1745" y="408"/>
                    <a:pt x="1745" y="409"/>
                    <a:pt x="1747" y="407"/>
                  </a:cubicBezTo>
                  <a:cubicBezTo>
                    <a:pt x="1749" y="406"/>
                    <a:pt x="1749" y="403"/>
                    <a:pt x="1752" y="405"/>
                  </a:cubicBezTo>
                  <a:cubicBezTo>
                    <a:pt x="1755" y="407"/>
                    <a:pt x="1755" y="409"/>
                    <a:pt x="1757" y="408"/>
                  </a:cubicBezTo>
                  <a:cubicBezTo>
                    <a:pt x="1759" y="407"/>
                    <a:pt x="1762" y="402"/>
                    <a:pt x="1766" y="400"/>
                  </a:cubicBezTo>
                  <a:cubicBezTo>
                    <a:pt x="1770" y="398"/>
                    <a:pt x="1774" y="397"/>
                    <a:pt x="1773" y="400"/>
                  </a:cubicBezTo>
                  <a:cubicBezTo>
                    <a:pt x="1773" y="402"/>
                    <a:pt x="1770" y="411"/>
                    <a:pt x="1772" y="409"/>
                  </a:cubicBezTo>
                  <a:cubicBezTo>
                    <a:pt x="1775" y="407"/>
                    <a:pt x="1783" y="401"/>
                    <a:pt x="1786" y="400"/>
                  </a:cubicBezTo>
                  <a:cubicBezTo>
                    <a:pt x="1789" y="398"/>
                    <a:pt x="1794" y="396"/>
                    <a:pt x="1799" y="395"/>
                  </a:cubicBezTo>
                  <a:cubicBezTo>
                    <a:pt x="1803" y="395"/>
                    <a:pt x="1812" y="395"/>
                    <a:pt x="1814" y="396"/>
                  </a:cubicBezTo>
                  <a:cubicBezTo>
                    <a:pt x="1816" y="398"/>
                    <a:pt x="1822" y="406"/>
                    <a:pt x="1824" y="406"/>
                  </a:cubicBezTo>
                  <a:cubicBezTo>
                    <a:pt x="1827" y="407"/>
                    <a:pt x="1826" y="404"/>
                    <a:pt x="1828" y="401"/>
                  </a:cubicBezTo>
                  <a:cubicBezTo>
                    <a:pt x="1830" y="399"/>
                    <a:pt x="1840" y="394"/>
                    <a:pt x="1845" y="389"/>
                  </a:cubicBezTo>
                  <a:cubicBezTo>
                    <a:pt x="1849" y="385"/>
                    <a:pt x="1857" y="382"/>
                    <a:pt x="1862" y="379"/>
                  </a:cubicBezTo>
                  <a:cubicBezTo>
                    <a:pt x="1867" y="376"/>
                    <a:pt x="1892" y="366"/>
                    <a:pt x="1899" y="363"/>
                  </a:cubicBezTo>
                  <a:cubicBezTo>
                    <a:pt x="1907" y="359"/>
                    <a:pt x="1913" y="356"/>
                    <a:pt x="1912" y="354"/>
                  </a:cubicBezTo>
                  <a:cubicBezTo>
                    <a:pt x="1911" y="352"/>
                    <a:pt x="1913" y="352"/>
                    <a:pt x="1915" y="353"/>
                  </a:cubicBezTo>
                  <a:cubicBezTo>
                    <a:pt x="1916" y="354"/>
                    <a:pt x="1917" y="357"/>
                    <a:pt x="1920" y="357"/>
                  </a:cubicBezTo>
                  <a:cubicBezTo>
                    <a:pt x="1923" y="357"/>
                    <a:pt x="1930" y="358"/>
                    <a:pt x="1934" y="360"/>
                  </a:cubicBezTo>
                  <a:cubicBezTo>
                    <a:pt x="1937" y="362"/>
                    <a:pt x="1938" y="362"/>
                    <a:pt x="1940" y="361"/>
                  </a:cubicBezTo>
                  <a:cubicBezTo>
                    <a:pt x="1941" y="360"/>
                    <a:pt x="1946" y="354"/>
                    <a:pt x="1945" y="352"/>
                  </a:cubicBezTo>
                  <a:cubicBezTo>
                    <a:pt x="1943" y="350"/>
                    <a:pt x="1944" y="348"/>
                    <a:pt x="1942" y="346"/>
                  </a:cubicBezTo>
                  <a:cubicBezTo>
                    <a:pt x="1940" y="343"/>
                    <a:pt x="1938" y="340"/>
                    <a:pt x="1934" y="339"/>
                  </a:cubicBezTo>
                  <a:cubicBezTo>
                    <a:pt x="1931" y="337"/>
                    <a:pt x="1934" y="336"/>
                    <a:pt x="1934" y="334"/>
                  </a:cubicBezTo>
                  <a:cubicBezTo>
                    <a:pt x="1934" y="333"/>
                    <a:pt x="1933" y="326"/>
                    <a:pt x="1931" y="324"/>
                  </a:cubicBezTo>
                  <a:cubicBezTo>
                    <a:pt x="1928" y="321"/>
                    <a:pt x="1929" y="325"/>
                    <a:pt x="1926" y="323"/>
                  </a:cubicBezTo>
                  <a:cubicBezTo>
                    <a:pt x="1922" y="321"/>
                    <a:pt x="1918" y="319"/>
                    <a:pt x="1918" y="317"/>
                  </a:cubicBezTo>
                  <a:cubicBezTo>
                    <a:pt x="1917" y="314"/>
                    <a:pt x="1919" y="313"/>
                    <a:pt x="1916" y="313"/>
                  </a:cubicBezTo>
                  <a:cubicBezTo>
                    <a:pt x="1914" y="313"/>
                    <a:pt x="1914" y="313"/>
                    <a:pt x="1912" y="314"/>
                  </a:cubicBezTo>
                  <a:cubicBezTo>
                    <a:pt x="1909" y="315"/>
                    <a:pt x="1906" y="315"/>
                    <a:pt x="1904" y="314"/>
                  </a:cubicBezTo>
                  <a:cubicBezTo>
                    <a:pt x="1903" y="312"/>
                    <a:pt x="1899" y="310"/>
                    <a:pt x="1902" y="310"/>
                  </a:cubicBezTo>
                  <a:cubicBezTo>
                    <a:pt x="1905" y="310"/>
                    <a:pt x="1913" y="311"/>
                    <a:pt x="1910" y="310"/>
                  </a:cubicBezTo>
                  <a:cubicBezTo>
                    <a:pt x="1907" y="308"/>
                    <a:pt x="1901" y="308"/>
                    <a:pt x="1904" y="307"/>
                  </a:cubicBezTo>
                  <a:cubicBezTo>
                    <a:pt x="1907" y="306"/>
                    <a:pt x="1912" y="306"/>
                    <a:pt x="1916" y="307"/>
                  </a:cubicBezTo>
                  <a:cubicBezTo>
                    <a:pt x="1920" y="309"/>
                    <a:pt x="1921" y="312"/>
                    <a:pt x="1924" y="312"/>
                  </a:cubicBezTo>
                  <a:cubicBezTo>
                    <a:pt x="1927" y="313"/>
                    <a:pt x="1929" y="315"/>
                    <a:pt x="1936" y="312"/>
                  </a:cubicBezTo>
                  <a:cubicBezTo>
                    <a:pt x="1943" y="309"/>
                    <a:pt x="1956" y="306"/>
                    <a:pt x="1954" y="305"/>
                  </a:cubicBezTo>
                  <a:cubicBezTo>
                    <a:pt x="1952" y="303"/>
                    <a:pt x="1948" y="302"/>
                    <a:pt x="1952" y="301"/>
                  </a:cubicBezTo>
                  <a:cubicBezTo>
                    <a:pt x="1955" y="299"/>
                    <a:pt x="1960" y="298"/>
                    <a:pt x="1960" y="296"/>
                  </a:cubicBezTo>
                  <a:cubicBezTo>
                    <a:pt x="1959" y="294"/>
                    <a:pt x="1954" y="290"/>
                    <a:pt x="1954" y="288"/>
                  </a:cubicBezTo>
                  <a:cubicBezTo>
                    <a:pt x="1954" y="285"/>
                    <a:pt x="1961" y="283"/>
                    <a:pt x="1961" y="280"/>
                  </a:cubicBezTo>
                  <a:cubicBezTo>
                    <a:pt x="1961" y="278"/>
                    <a:pt x="1962" y="282"/>
                    <a:pt x="1965" y="281"/>
                  </a:cubicBezTo>
                  <a:cubicBezTo>
                    <a:pt x="1968" y="280"/>
                    <a:pt x="1975" y="280"/>
                    <a:pt x="1972" y="282"/>
                  </a:cubicBezTo>
                  <a:cubicBezTo>
                    <a:pt x="1968" y="284"/>
                    <a:pt x="1964" y="286"/>
                    <a:pt x="1966" y="288"/>
                  </a:cubicBezTo>
                  <a:cubicBezTo>
                    <a:pt x="1968" y="290"/>
                    <a:pt x="1971" y="292"/>
                    <a:pt x="1971" y="294"/>
                  </a:cubicBezTo>
                  <a:cubicBezTo>
                    <a:pt x="1970" y="296"/>
                    <a:pt x="1969" y="298"/>
                    <a:pt x="1973" y="297"/>
                  </a:cubicBezTo>
                  <a:cubicBezTo>
                    <a:pt x="1977" y="297"/>
                    <a:pt x="1984" y="295"/>
                    <a:pt x="1989" y="295"/>
                  </a:cubicBezTo>
                  <a:cubicBezTo>
                    <a:pt x="1994" y="295"/>
                    <a:pt x="2002" y="297"/>
                    <a:pt x="2005" y="301"/>
                  </a:cubicBezTo>
                  <a:cubicBezTo>
                    <a:pt x="2008" y="305"/>
                    <a:pt x="2003" y="305"/>
                    <a:pt x="2010" y="309"/>
                  </a:cubicBezTo>
                  <a:cubicBezTo>
                    <a:pt x="2018" y="313"/>
                    <a:pt x="2026" y="314"/>
                    <a:pt x="2027" y="317"/>
                  </a:cubicBezTo>
                  <a:cubicBezTo>
                    <a:pt x="2029" y="319"/>
                    <a:pt x="2030" y="320"/>
                    <a:pt x="2033" y="320"/>
                  </a:cubicBezTo>
                  <a:cubicBezTo>
                    <a:pt x="2036" y="320"/>
                    <a:pt x="2037" y="321"/>
                    <a:pt x="2038" y="318"/>
                  </a:cubicBezTo>
                  <a:cubicBezTo>
                    <a:pt x="2038" y="318"/>
                    <a:pt x="2038" y="318"/>
                    <a:pt x="2038" y="318"/>
                  </a:cubicBezTo>
                  <a:cubicBezTo>
                    <a:pt x="2038" y="318"/>
                    <a:pt x="2037" y="320"/>
                    <a:pt x="2038" y="321"/>
                  </a:cubicBezTo>
                  <a:cubicBezTo>
                    <a:pt x="2040" y="321"/>
                    <a:pt x="2040" y="322"/>
                    <a:pt x="2043" y="320"/>
                  </a:cubicBezTo>
                  <a:cubicBezTo>
                    <a:pt x="2046" y="319"/>
                    <a:pt x="2052" y="321"/>
                    <a:pt x="2049" y="318"/>
                  </a:cubicBezTo>
                  <a:cubicBezTo>
                    <a:pt x="2046" y="316"/>
                    <a:pt x="2041" y="314"/>
                    <a:pt x="2042" y="312"/>
                  </a:cubicBezTo>
                  <a:cubicBezTo>
                    <a:pt x="2042" y="310"/>
                    <a:pt x="2047" y="310"/>
                    <a:pt x="2047" y="311"/>
                  </a:cubicBezTo>
                  <a:cubicBezTo>
                    <a:pt x="2048" y="312"/>
                    <a:pt x="2050" y="314"/>
                    <a:pt x="2050" y="313"/>
                  </a:cubicBezTo>
                  <a:cubicBezTo>
                    <a:pt x="2050" y="311"/>
                    <a:pt x="2046" y="310"/>
                    <a:pt x="2048" y="309"/>
                  </a:cubicBezTo>
                  <a:cubicBezTo>
                    <a:pt x="2050" y="307"/>
                    <a:pt x="2051" y="304"/>
                    <a:pt x="2051" y="301"/>
                  </a:cubicBezTo>
                  <a:cubicBezTo>
                    <a:pt x="2050" y="298"/>
                    <a:pt x="2049" y="295"/>
                    <a:pt x="2047" y="294"/>
                  </a:cubicBezTo>
                  <a:cubicBezTo>
                    <a:pt x="2045" y="293"/>
                    <a:pt x="2046" y="291"/>
                    <a:pt x="2048" y="292"/>
                  </a:cubicBezTo>
                  <a:cubicBezTo>
                    <a:pt x="2051" y="293"/>
                    <a:pt x="2055" y="295"/>
                    <a:pt x="2058" y="296"/>
                  </a:cubicBezTo>
                  <a:cubicBezTo>
                    <a:pt x="2060" y="296"/>
                    <a:pt x="2068" y="298"/>
                    <a:pt x="2066" y="296"/>
                  </a:cubicBezTo>
                  <a:cubicBezTo>
                    <a:pt x="2063" y="294"/>
                    <a:pt x="2061" y="292"/>
                    <a:pt x="2063" y="292"/>
                  </a:cubicBezTo>
                  <a:cubicBezTo>
                    <a:pt x="2064" y="292"/>
                    <a:pt x="2063" y="293"/>
                    <a:pt x="2068" y="293"/>
                  </a:cubicBezTo>
                  <a:cubicBezTo>
                    <a:pt x="2073" y="294"/>
                    <a:pt x="2073" y="291"/>
                    <a:pt x="2074" y="289"/>
                  </a:cubicBezTo>
                  <a:cubicBezTo>
                    <a:pt x="2075" y="287"/>
                    <a:pt x="2076" y="285"/>
                    <a:pt x="2079" y="285"/>
                  </a:cubicBezTo>
                  <a:cubicBezTo>
                    <a:pt x="2082" y="286"/>
                    <a:pt x="2087" y="286"/>
                    <a:pt x="2082" y="284"/>
                  </a:cubicBezTo>
                  <a:close/>
                  <a:moveTo>
                    <a:pt x="1043" y="493"/>
                  </a:moveTo>
                  <a:cubicBezTo>
                    <a:pt x="1042" y="497"/>
                    <a:pt x="1043" y="504"/>
                    <a:pt x="1040" y="513"/>
                  </a:cubicBezTo>
                  <a:cubicBezTo>
                    <a:pt x="1038" y="522"/>
                    <a:pt x="1033" y="520"/>
                    <a:pt x="1029" y="522"/>
                  </a:cubicBezTo>
                  <a:cubicBezTo>
                    <a:pt x="1026" y="525"/>
                    <a:pt x="1029" y="523"/>
                    <a:pt x="1034" y="524"/>
                  </a:cubicBezTo>
                  <a:cubicBezTo>
                    <a:pt x="1038" y="525"/>
                    <a:pt x="1033" y="526"/>
                    <a:pt x="1029" y="529"/>
                  </a:cubicBezTo>
                  <a:cubicBezTo>
                    <a:pt x="1024" y="532"/>
                    <a:pt x="1020" y="535"/>
                    <a:pt x="1014" y="539"/>
                  </a:cubicBezTo>
                  <a:cubicBezTo>
                    <a:pt x="1007" y="543"/>
                    <a:pt x="1005" y="544"/>
                    <a:pt x="1001" y="546"/>
                  </a:cubicBezTo>
                  <a:cubicBezTo>
                    <a:pt x="997" y="548"/>
                    <a:pt x="996" y="552"/>
                    <a:pt x="993" y="555"/>
                  </a:cubicBezTo>
                  <a:cubicBezTo>
                    <a:pt x="991" y="558"/>
                    <a:pt x="978" y="560"/>
                    <a:pt x="973" y="559"/>
                  </a:cubicBezTo>
                  <a:cubicBezTo>
                    <a:pt x="968" y="558"/>
                    <a:pt x="969" y="554"/>
                    <a:pt x="974" y="554"/>
                  </a:cubicBezTo>
                  <a:cubicBezTo>
                    <a:pt x="978" y="555"/>
                    <a:pt x="985" y="551"/>
                    <a:pt x="987" y="549"/>
                  </a:cubicBezTo>
                  <a:cubicBezTo>
                    <a:pt x="990" y="548"/>
                    <a:pt x="991" y="547"/>
                    <a:pt x="996" y="543"/>
                  </a:cubicBezTo>
                  <a:cubicBezTo>
                    <a:pt x="1000" y="539"/>
                    <a:pt x="1000" y="540"/>
                    <a:pt x="1004" y="536"/>
                  </a:cubicBezTo>
                  <a:cubicBezTo>
                    <a:pt x="1009" y="532"/>
                    <a:pt x="1013" y="530"/>
                    <a:pt x="1015" y="528"/>
                  </a:cubicBezTo>
                  <a:cubicBezTo>
                    <a:pt x="1018" y="526"/>
                    <a:pt x="1016" y="526"/>
                    <a:pt x="1017" y="524"/>
                  </a:cubicBezTo>
                  <a:cubicBezTo>
                    <a:pt x="1018" y="522"/>
                    <a:pt x="1027" y="511"/>
                    <a:pt x="1030" y="507"/>
                  </a:cubicBezTo>
                  <a:cubicBezTo>
                    <a:pt x="1032" y="503"/>
                    <a:pt x="1037" y="492"/>
                    <a:pt x="1037" y="490"/>
                  </a:cubicBezTo>
                  <a:cubicBezTo>
                    <a:pt x="1037" y="487"/>
                    <a:pt x="1042" y="486"/>
                    <a:pt x="1044" y="484"/>
                  </a:cubicBezTo>
                  <a:cubicBezTo>
                    <a:pt x="1045" y="483"/>
                    <a:pt x="1045" y="490"/>
                    <a:pt x="1043" y="49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9" name="Freeform 353"/>
            <p:cNvSpPr>
              <a:spLocks/>
            </p:cNvSpPr>
            <p:nvPr/>
          </p:nvSpPr>
          <p:spPr bwMode="auto">
            <a:xfrm>
              <a:off x="7523163" y="3003128"/>
              <a:ext cx="66675" cy="149225"/>
            </a:xfrm>
            <a:custGeom>
              <a:avLst/>
              <a:gdLst>
                <a:gd name="T0" fmla="*/ 31 w 37"/>
                <a:gd name="T1" fmla="*/ 69 h 83"/>
                <a:gd name="T2" fmla="*/ 24 w 37"/>
                <a:gd name="T3" fmla="*/ 39 h 83"/>
                <a:gd name="T4" fmla="*/ 24 w 37"/>
                <a:gd name="T5" fmla="*/ 29 h 83"/>
                <a:gd name="T6" fmla="*/ 21 w 37"/>
                <a:gd name="T7" fmla="*/ 7 h 83"/>
                <a:gd name="T8" fmla="*/ 18 w 37"/>
                <a:gd name="T9" fmla="*/ 2 h 83"/>
                <a:gd name="T10" fmla="*/ 13 w 37"/>
                <a:gd name="T11" fmla="*/ 3 h 83"/>
                <a:gd name="T12" fmla="*/ 17 w 37"/>
                <a:gd name="T13" fmla="*/ 12 h 83"/>
                <a:gd name="T14" fmla="*/ 11 w 37"/>
                <a:gd name="T15" fmla="*/ 16 h 83"/>
                <a:gd name="T16" fmla="*/ 7 w 37"/>
                <a:gd name="T17" fmla="*/ 19 h 83"/>
                <a:gd name="T18" fmla="*/ 4 w 37"/>
                <a:gd name="T19" fmla="*/ 36 h 83"/>
                <a:gd name="T20" fmla="*/ 2 w 37"/>
                <a:gd name="T21" fmla="*/ 43 h 83"/>
                <a:gd name="T22" fmla="*/ 11 w 37"/>
                <a:gd name="T23" fmla="*/ 54 h 83"/>
                <a:gd name="T24" fmla="*/ 11 w 37"/>
                <a:gd name="T25" fmla="*/ 65 h 83"/>
                <a:gd name="T26" fmla="*/ 11 w 37"/>
                <a:gd name="T27" fmla="*/ 83 h 83"/>
                <a:gd name="T28" fmla="*/ 37 w 37"/>
                <a:gd name="T29" fmla="*/ 83 h 83"/>
                <a:gd name="T30" fmla="*/ 31 w 37"/>
                <a:gd name="T31" fmla="*/ 69 h 8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7"/>
                <a:gd name="T49" fmla="*/ 0 h 83"/>
                <a:gd name="T50" fmla="*/ 37 w 37"/>
                <a:gd name="T51" fmla="*/ 83 h 8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7" h="83">
                  <a:moveTo>
                    <a:pt x="31" y="69"/>
                  </a:moveTo>
                  <a:cubicBezTo>
                    <a:pt x="31" y="64"/>
                    <a:pt x="24" y="43"/>
                    <a:pt x="24" y="39"/>
                  </a:cubicBezTo>
                  <a:cubicBezTo>
                    <a:pt x="23" y="35"/>
                    <a:pt x="24" y="34"/>
                    <a:pt x="24" y="29"/>
                  </a:cubicBezTo>
                  <a:cubicBezTo>
                    <a:pt x="24" y="25"/>
                    <a:pt x="21" y="11"/>
                    <a:pt x="21" y="7"/>
                  </a:cubicBezTo>
                  <a:cubicBezTo>
                    <a:pt x="20" y="3"/>
                    <a:pt x="20" y="2"/>
                    <a:pt x="18" y="2"/>
                  </a:cubicBezTo>
                  <a:cubicBezTo>
                    <a:pt x="14" y="2"/>
                    <a:pt x="11" y="0"/>
                    <a:pt x="13" y="3"/>
                  </a:cubicBezTo>
                  <a:cubicBezTo>
                    <a:pt x="16" y="6"/>
                    <a:pt x="18" y="11"/>
                    <a:pt x="17" y="12"/>
                  </a:cubicBezTo>
                  <a:cubicBezTo>
                    <a:pt x="15" y="14"/>
                    <a:pt x="13" y="16"/>
                    <a:pt x="11" y="16"/>
                  </a:cubicBezTo>
                  <a:cubicBezTo>
                    <a:pt x="9" y="16"/>
                    <a:pt x="7" y="16"/>
                    <a:pt x="7" y="19"/>
                  </a:cubicBezTo>
                  <a:cubicBezTo>
                    <a:pt x="7" y="22"/>
                    <a:pt x="6" y="34"/>
                    <a:pt x="4" y="36"/>
                  </a:cubicBezTo>
                  <a:cubicBezTo>
                    <a:pt x="2" y="37"/>
                    <a:pt x="0" y="38"/>
                    <a:pt x="2" y="43"/>
                  </a:cubicBezTo>
                  <a:cubicBezTo>
                    <a:pt x="5" y="47"/>
                    <a:pt x="11" y="50"/>
                    <a:pt x="11" y="54"/>
                  </a:cubicBezTo>
                  <a:cubicBezTo>
                    <a:pt x="11" y="58"/>
                    <a:pt x="12" y="61"/>
                    <a:pt x="11" y="65"/>
                  </a:cubicBezTo>
                  <a:cubicBezTo>
                    <a:pt x="10" y="68"/>
                    <a:pt x="11" y="76"/>
                    <a:pt x="11" y="83"/>
                  </a:cubicBezTo>
                  <a:cubicBezTo>
                    <a:pt x="37" y="83"/>
                    <a:pt x="37" y="83"/>
                    <a:pt x="37" y="83"/>
                  </a:cubicBezTo>
                  <a:cubicBezTo>
                    <a:pt x="34" y="77"/>
                    <a:pt x="32" y="72"/>
                    <a:pt x="31" y="6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0" name="Freeform 354"/>
            <p:cNvSpPr>
              <a:spLocks/>
            </p:cNvSpPr>
            <p:nvPr/>
          </p:nvSpPr>
          <p:spPr bwMode="auto">
            <a:xfrm>
              <a:off x="7534275" y="3152353"/>
              <a:ext cx="68263" cy="104775"/>
            </a:xfrm>
            <a:custGeom>
              <a:avLst/>
              <a:gdLst>
                <a:gd name="T0" fmla="*/ 31 w 38"/>
                <a:gd name="T1" fmla="*/ 0 h 59"/>
                <a:gd name="T2" fmla="*/ 5 w 38"/>
                <a:gd name="T3" fmla="*/ 0 h 59"/>
                <a:gd name="T4" fmla="*/ 5 w 38"/>
                <a:gd name="T5" fmla="*/ 6 h 59"/>
                <a:gd name="T6" fmla="*/ 3 w 38"/>
                <a:gd name="T7" fmla="*/ 22 h 59"/>
                <a:gd name="T8" fmla="*/ 2 w 38"/>
                <a:gd name="T9" fmla="*/ 35 h 59"/>
                <a:gd name="T10" fmla="*/ 1 w 38"/>
                <a:gd name="T11" fmla="*/ 52 h 59"/>
                <a:gd name="T12" fmla="*/ 3 w 38"/>
                <a:gd name="T13" fmla="*/ 57 h 59"/>
                <a:gd name="T14" fmla="*/ 9 w 38"/>
                <a:gd name="T15" fmla="*/ 49 h 59"/>
                <a:gd name="T16" fmla="*/ 18 w 38"/>
                <a:gd name="T17" fmla="*/ 51 h 59"/>
                <a:gd name="T18" fmla="*/ 22 w 38"/>
                <a:gd name="T19" fmla="*/ 56 h 59"/>
                <a:gd name="T20" fmla="*/ 19 w 38"/>
                <a:gd name="T21" fmla="*/ 44 h 59"/>
                <a:gd name="T22" fmla="*/ 9 w 38"/>
                <a:gd name="T23" fmla="*/ 32 h 59"/>
                <a:gd name="T24" fmla="*/ 10 w 38"/>
                <a:gd name="T25" fmla="*/ 17 h 59"/>
                <a:gd name="T26" fmla="*/ 15 w 38"/>
                <a:gd name="T27" fmla="*/ 10 h 59"/>
                <a:gd name="T28" fmla="*/ 20 w 38"/>
                <a:gd name="T29" fmla="*/ 6 h 59"/>
                <a:gd name="T30" fmla="*/ 31 w 38"/>
                <a:gd name="T31" fmla="*/ 8 h 59"/>
                <a:gd name="T32" fmla="*/ 37 w 38"/>
                <a:gd name="T33" fmla="*/ 12 h 59"/>
                <a:gd name="T34" fmla="*/ 31 w 38"/>
                <a:gd name="T35" fmla="*/ 0 h 5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"/>
                <a:gd name="T55" fmla="*/ 0 h 59"/>
                <a:gd name="T56" fmla="*/ 38 w 38"/>
                <a:gd name="T57" fmla="*/ 59 h 5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" h="59">
                  <a:moveTo>
                    <a:pt x="31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5" y="2"/>
                    <a:pt x="5" y="5"/>
                    <a:pt x="5" y="6"/>
                  </a:cubicBezTo>
                  <a:cubicBezTo>
                    <a:pt x="2" y="10"/>
                    <a:pt x="1" y="19"/>
                    <a:pt x="3" y="22"/>
                  </a:cubicBezTo>
                  <a:cubicBezTo>
                    <a:pt x="5" y="24"/>
                    <a:pt x="3" y="29"/>
                    <a:pt x="2" y="35"/>
                  </a:cubicBezTo>
                  <a:cubicBezTo>
                    <a:pt x="2" y="41"/>
                    <a:pt x="0" y="47"/>
                    <a:pt x="1" y="52"/>
                  </a:cubicBezTo>
                  <a:cubicBezTo>
                    <a:pt x="2" y="58"/>
                    <a:pt x="2" y="58"/>
                    <a:pt x="3" y="57"/>
                  </a:cubicBezTo>
                  <a:cubicBezTo>
                    <a:pt x="5" y="55"/>
                    <a:pt x="4" y="48"/>
                    <a:pt x="9" y="49"/>
                  </a:cubicBezTo>
                  <a:cubicBezTo>
                    <a:pt x="14" y="50"/>
                    <a:pt x="18" y="47"/>
                    <a:pt x="18" y="51"/>
                  </a:cubicBezTo>
                  <a:cubicBezTo>
                    <a:pt x="19" y="55"/>
                    <a:pt x="22" y="59"/>
                    <a:pt x="22" y="56"/>
                  </a:cubicBezTo>
                  <a:cubicBezTo>
                    <a:pt x="22" y="52"/>
                    <a:pt x="24" y="48"/>
                    <a:pt x="19" y="44"/>
                  </a:cubicBezTo>
                  <a:cubicBezTo>
                    <a:pt x="15" y="40"/>
                    <a:pt x="11" y="37"/>
                    <a:pt x="9" y="32"/>
                  </a:cubicBezTo>
                  <a:cubicBezTo>
                    <a:pt x="8" y="26"/>
                    <a:pt x="8" y="19"/>
                    <a:pt x="10" y="17"/>
                  </a:cubicBezTo>
                  <a:cubicBezTo>
                    <a:pt x="12" y="16"/>
                    <a:pt x="15" y="12"/>
                    <a:pt x="15" y="10"/>
                  </a:cubicBezTo>
                  <a:cubicBezTo>
                    <a:pt x="15" y="8"/>
                    <a:pt x="15" y="7"/>
                    <a:pt x="20" y="6"/>
                  </a:cubicBezTo>
                  <a:cubicBezTo>
                    <a:pt x="25" y="5"/>
                    <a:pt x="26" y="4"/>
                    <a:pt x="31" y="8"/>
                  </a:cubicBezTo>
                  <a:cubicBezTo>
                    <a:pt x="36" y="11"/>
                    <a:pt x="38" y="17"/>
                    <a:pt x="37" y="12"/>
                  </a:cubicBezTo>
                  <a:cubicBezTo>
                    <a:pt x="36" y="10"/>
                    <a:pt x="33" y="5"/>
                    <a:pt x="31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1" name="Freeform 355"/>
            <p:cNvSpPr>
              <a:spLocks/>
            </p:cNvSpPr>
            <p:nvPr/>
          </p:nvSpPr>
          <p:spPr bwMode="auto">
            <a:xfrm>
              <a:off x="7167563" y="3461916"/>
              <a:ext cx="95250" cy="114300"/>
            </a:xfrm>
            <a:custGeom>
              <a:avLst/>
              <a:gdLst>
                <a:gd name="T0" fmla="*/ 15 w 53"/>
                <a:gd name="T1" fmla="*/ 4 h 64"/>
                <a:gd name="T2" fmla="*/ 7 w 53"/>
                <a:gd name="T3" fmla="*/ 11 h 64"/>
                <a:gd name="T4" fmla="*/ 9 w 53"/>
                <a:gd name="T5" fmla="*/ 13 h 64"/>
                <a:gd name="T6" fmla="*/ 10 w 53"/>
                <a:gd name="T7" fmla="*/ 20 h 64"/>
                <a:gd name="T8" fmla="*/ 10 w 53"/>
                <a:gd name="T9" fmla="*/ 24 h 64"/>
                <a:gd name="T10" fmla="*/ 3 w 53"/>
                <a:gd name="T11" fmla="*/ 25 h 64"/>
                <a:gd name="T12" fmla="*/ 7 w 53"/>
                <a:gd name="T13" fmla="*/ 29 h 64"/>
                <a:gd name="T14" fmla="*/ 8 w 53"/>
                <a:gd name="T15" fmla="*/ 35 h 64"/>
                <a:gd name="T16" fmla="*/ 7 w 53"/>
                <a:gd name="T17" fmla="*/ 37 h 64"/>
                <a:gd name="T18" fmla="*/ 8 w 53"/>
                <a:gd name="T19" fmla="*/ 41 h 64"/>
                <a:gd name="T20" fmla="*/ 5 w 53"/>
                <a:gd name="T21" fmla="*/ 48 h 64"/>
                <a:gd name="T22" fmla="*/ 4 w 53"/>
                <a:gd name="T23" fmla="*/ 52 h 64"/>
                <a:gd name="T24" fmla="*/ 6 w 53"/>
                <a:gd name="T25" fmla="*/ 54 h 64"/>
                <a:gd name="T26" fmla="*/ 8 w 53"/>
                <a:gd name="T27" fmla="*/ 54 h 64"/>
                <a:gd name="T28" fmla="*/ 6 w 53"/>
                <a:gd name="T29" fmla="*/ 55 h 64"/>
                <a:gd name="T30" fmla="*/ 6 w 53"/>
                <a:gd name="T31" fmla="*/ 57 h 64"/>
                <a:gd name="T32" fmla="*/ 3 w 53"/>
                <a:gd name="T33" fmla="*/ 60 h 64"/>
                <a:gd name="T34" fmla="*/ 2 w 53"/>
                <a:gd name="T35" fmla="*/ 63 h 64"/>
                <a:gd name="T36" fmla="*/ 5 w 53"/>
                <a:gd name="T37" fmla="*/ 60 h 64"/>
                <a:gd name="T38" fmla="*/ 8 w 53"/>
                <a:gd name="T39" fmla="*/ 62 h 64"/>
                <a:gd name="T40" fmla="*/ 14 w 53"/>
                <a:gd name="T41" fmla="*/ 59 h 64"/>
                <a:gd name="T42" fmla="*/ 16 w 53"/>
                <a:gd name="T43" fmla="*/ 57 h 64"/>
                <a:gd name="T44" fmla="*/ 19 w 53"/>
                <a:gd name="T45" fmla="*/ 60 h 64"/>
                <a:gd name="T46" fmla="*/ 21 w 53"/>
                <a:gd name="T47" fmla="*/ 55 h 64"/>
                <a:gd name="T48" fmla="*/ 24 w 53"/>
                <a:gd name="T49" fmla="*/ 55 h 64"/>
                <a:gd name="T50" fmla="*/ 26 w 53"/>
                <a:gd name="T51" fmla="*/ 57 h 64"/>
                <a:gd name="T52" fmla="*/ 28 w 53"/>
                <a:gd name="T53" fmla="*/ 55 h 64"/>
                <a:gd name="T54" fmla="*/ 33 w 53"/>
                <a:gd name="T55" fmla="*/ 55 h 64"/>
                <a:gd name="T56" fmla="*/ 35 w 53"/>
                <a:gd name="T57" fmla="*/ 54 h 64"/>
                <a:gd name="T58" fmla="*/ 36 w 53"/>
                <a:gd name="T59" fmla="*/ 52 h 64"/>
                <a:gd name="T60" fmla="*/ 43 w 53"/>
                <a:gd name="T61" fmla="*/ 50 h 64"/>
                <a:gd name="T62" fmla="*/ 46 w 53"/>
                <a:gd name="T63" fmla="*/ 47 h 64"/>
                <a:gd name="T64" fmla="*/ 50 w 53"/>
                <a:gd name="T65" fmla="*/ 48 h 64"/>
                <a:gd name="T66" fmla="*/ 52 w 53"/>
                <a:gd name="T67" fmla="*/ 50 h 64"/>
                <a:gd name="T68" fmla="*/ 51 w 53"/>
                <a:gd name="T69" fmla="*/ 46 h 64"/>
                <a:gd name="T70" fmla="*/ 46 w 53"/>
                <a:gd name="T71" fmla="*/ 38 h 64"/>
                <a:gd name="T72" fmla="*/ 44 w 53"/>
                <a:gd name="T73" fmla="*/ 33 h 64"/>
                <a:gd name="T74" fmla="*/ 41 w 53"/>
                <a:gd name="T75" fmla="*/ 17 h 64"/>
                <a:gd name="T76" fmla="*/ 33 w 53"/>
                <a:gd name="T77" fmla="*/ 3 h 64"/>
                <a:gd name="T78" fmla="*/ 31 w 53"/>
                <a:gd name="T79" fmla="*/ 0 h 64"/>
                <a:gd name="T80" fmla="*/ 31 w 53"/>
                <a:gd name="T81" fmla="*/ 0 h 64"/>
                <a:gd name="T82" fmla="*/ 15 w 53"/>
                <a:gd name="T83" fmla="*/ 4 h 6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3"/>
                <a:gd name="T127" fmla="*/ 0 h 64"/>
                <a:gd name="T128" fmla="*/ 53 w 53"/>
                <a:gd name="T129" fmla="*/ 64 h 6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3" h="64">
                  <a:moveTo>
                    <a:pt x="15" y="4"/>
                  </a:moveTo>
                  <a:cubicBezTo>
                    <a:pt x="13" y="4"/>
                    <a:pt x="10" y="8"/>
                    <a:pt x="7" y="11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10" y="16"/>
                    <a:pt x="9" y="18"/>
                    <a:pt x="10" y="20"/>
                  </a:cubicBezTo>
                  <a:cubicBezTo>
                    <a:pt x="12" y="21"/>
                    <a:pt x="14" y="24"/>
                    <a:pt x="10" y="24"/>
                  </a:cubicBezTo>
                  <a:cubicBezTo>
                    <a:pt x="7" y="24"/>
                    <a:pt x="2" y="23"/>
                    <a:pt x="3" y="25"/>
                  </a:cubicBezTo>
                  <a:cubicBezTo>
                    <a:pt x="4" y="26"/>
                    <a:pt x="7" y="28"/>
                    <a:pt x="7" y="29"/>
                  </a:cubicBezTo>
                  <a:cubicBezTo>
                    <a:pt x="8" y="31"/>
                    <a:pt x="10" y="35"/>
                    <a:pt x="8" y="35"/>
                  </a:cubicBezTo>
                  <a:cubicBezTo>
                    <a:pt x="7" y="35"/>
                    <a:pt x="6" y="36"/>
                    <a:pt x="7" y="37"/>
                  </a:cubicBezTo>
                  <a:cubicBezTo>
                    <a:pt x="9" y="38"/>
                    <a:pt x="10" y="40"/>
                    <a:pt x="8" y="41"/>
                  </a:cubicBezTo>
                  <a:cubicBezTo>
                    <a:pt x="7" y="42"/>
                    <a:pt x="6" y="44"/>
                    <a:pt x="5" y="48"/>
                  </a:cubicBezTo>
                  <a:cubicBezTo>
                    <a:pt x="4" y="52"/>
                    <a:pt x="2" y="54"/>
                    <a:pt x="4" y="52"/>
                  </a:cubicBezTo>
                  <a:cubicBezTo>
                    <a:pt x="6" y="51"/>
                    <a:pt x="4" y="54"/>
                    <a:pt x="6" y="54"/>
                  </a:cubicBezTo>
                  <a:cubicBezTo>
                    <a:pt x="7" y="53"/>
                    <a:pt x="9" y="54"/>
                    <a:pt x="8" y="54"/>
                  </a:cubicBezTo>
                  <a:cubicBezTo>
                    <a:pt x="7" y="54"/>
                    <a:pt x="6" y="55"/>
                    <a:pt x="6" y="55"/>
                  </a:cubicBezTo>
                  <a:cubicBezTo>
                    <a:pt x="7" y="55"/>
                    <a:pt x="7" y="55"/>
                    <a:pt x="6" y="57"/>
                  </a:cubicBezTo>
                  <a:cubicBezTo>
                    <a:pt x="6" y="59"/>
                    <a:pt x="4" y="59"/>
                    <a:pt x="3" y="60"/>
                  </a:cubicBezTo>
                  <a:cubicBezTo>
                    <a:pt x="2" y="60"/>
                    <a:pt x="0" y="64"/>
                    <a:pt x="2" y="63"/>
                  </a:cubicBezTo>
                  <a:cubicBezTo>
                    <a:pt x="4" y="61"/>
                    <a:pt x="5" y="58"/>
                    <a:pt x="5" y="60"/>
                  </a:cubicBezTo>
                  <a:cubicBezTo>
                    <a:pt x="6" y="62"/>
                    <a:pt x="6" y="63"/>
                    <a:pt x="8" y="62"/>
                  </a:cubicBezTo>
                  <a:cubicBezTo>
                    <a:pt x="10" y="60"/>
                    <a:pt x="12" y="60"/>
                    <a:pt x="14" y="59"/>
                  </a:cubicBezTo>
                  <a:cubicBezTo>
                    <a:pt x="15" y="57"/>
                    <a:pt x="16" y="55"/>
                    <a:pt x="16" y="57"/>
                  </a:cubicBezTo>
                  <a:cubicBezTo>
                    <a:pt x="17" y="59"/>
                    <a:pt x="17" y="61"/>
                    <a:pt x="19" y="60"/>
                  </a:cubicBezTo>
                  <a:cubicBezTo>
                    <a:pt x="20" y="58"/>
                    <a:pt x="20" y="57"/>
                    <a:pt x="21" y="55"/>
                  </a:cubicBezTo>
                  <a:cubicBezTo>
                    <a:pt x="22" y="54"/>
                    <a:pt x="23" y="54"/>
                    <a:pt x="24" y="55"/>
                  </a:cubicBezTo>
                  <a:cubicBezTo>
                    <a:pt x="25" y="57"/>
                    <a:pt x="25" y="59"/>
                    <a:pt x="26" y="57"/>
                  </a:cubicBezTo>
                  <a:cubicBezTo>
                    <a:pt x="27" y="56"/>
                    <a:pt x="26" y="55"/>
                    <a:pt x="28" y="55"/>
                  </a:cubicBezTo>
                  <a:cubicBezTo>
                    <a:pt x="29" y="55"/>
                    <a:pt x="32" y="55"/>
                    <a:pt x="33" y="55"/>
                  </a:cubicBezTo>
                  <a:cubicBezTo>
                    <a:pt x="34" y="55"/>
                    <a:pt x="36" y="56"/>
                    <a:pt x="35" y="54"/>
                  </a:cubicBezTo>
                  <a:cubicBezTo>
                    <a:pt x="35" y="53"/>
                    <a:pt x="35" y="52"/>
                    <a:pt x="36" y="52"/>
                  </a:cubicBezTo>
                  <a:cubicBezTo>
                    <a:pt x="37" y="52"/>
                    <a:pt x="42" y="51"/>
                    <a:pt x="43" y="50"/>
                  </a:cubicBezTo>
                  <a:cubicBezTo>
                    <a:pt x="45" y="49"/>
                    <a:pt x="43" y="47"/>
                    <a:pt x="46" y="47"/>
                  </a:cubicBezTo>
                  <a:cubicBezTo>
                    <a:pt x="48" y="47"/>
                    <a:pt x="49" y="45"/>
                    <a:pt x="50" y="48"/>
                  </a:cubicBezTo>
                  <a:cubicBezTo>
                    <a:pt x="50" y="50"/>
                    <a:pt x="52" y="52"/>
                    <a:pt x="52" y="50"/>
                  </a:cubicBezTo>
                  <a:cubicBezTo>
                    <a:pt x="52" y="49"/>
                    <a:pt x="53" y="49"/>
                    <a:pt x="51" y="46"/>
                  </a:cubicBezTo>
                  <a:cubicBezTo>
                    <a:pt x="50" y="44"/>
                    <a:pt x="47" y="39"/>
                    <a:pt x="46" y="38"/>
                  </a:cubicBezTo>
                  <a:cubicBezTo>
                    <a:pt x="45" y="36"/>
                    <a:pt x="44" y="36"/>
                    <a:pt x="44" y="33"/>
                  </a:cubicBezTo>
                  <a:cubicBezTo>
                    <a:pt x="44" y="30"/>
                    <a:pt x="44" y="25"/>
                    <a:pt x="41" y="17"/>
                  </a:cubicBezTo>
                  <a:cubicBezTo>
                    <a:pt x="39" y="10"/>
                    <a:pt x="35" y="7"/>
                    <a:pt x="33" y="3"/>
                  </a:cubicBezTo>
                  <a:cubicBezTo>
                    <a:pt x="32" y="2"/>
                    <a:pt x="32" y="1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4" y="7"/>
                    <a:pt x="17" y="4"/>
                    <a:pt x="15" y="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2" name="Freeform 356"/>
            <p:cNvSpPr>
              <a:spLocks/>
            </p:cNvSpPr>
            <p:nvPr/>
          </p:nvSpPr>
          <p:spPr bwMode="auto">
            <a:xfrm>
              <a:off x="7126288" y="3339678"/>
              <a:ext cx="147637" cy="141288"/>
            </a:xfrm>
            <a:custGeom>
              <a:avLst/>
              <a:gdLst>
                <a:gd name="T0" fmla="*/ 83 w 83"/>
                <a:gd name="T1" fmla="*/ 7 h 79"/>
                <a:gd name="T2" fmla="*/ 75 w 83"/>
                <a:gd name="T3" fmla="*/ 1 h 79"/>
                <a:gd name="T4" fmla="*/ 72 w 83"/>
                <a:gd name="T5" fmla="*/ 6 h 79"/>
                <a:gd name="T6" fmla="*/ 68 w 83"/>
                <a:gd name="T7" fmla="*/ 9 h 79"/>
                <a:gd name="T8" fmla="*/ 63 w 83"/>
                <a:gd name="T9" fmla="*/ 13 h 79"/>
                <a:gd name="T10" fmla="*/ 51 w 83"/>
                <a:gd name="T11" fmla="*/ 17 h 79"/>
                <a:gd name="T12" fmla="*/ 52 w 83"/>
                <a:gd name="T13" fmla="*/ 23 h 79"/>
                <a:gd name="T14" fmla="*/ 40 w 83"/>
                <a:gd name="T15" fmla="*/ 23 h 79"/>
                <a:gd name="T16" fmla="*/ 32 w 83"/>
                <a:gd name="T17" fmla="*/ 21 h 79"/>
                <a:gd name="T18" fmla="*/ 21 w 83"/>
                <a:gd name="T19" fmla="*/ 34 h 79"/>
                <a:gd name="T20" fmla="*/ 0 w 83"/>
                <a:gd name="T21" fmla="*/ 49 h 79"/>
                <a:gd name="T22" fmla="*/ 0 w 83"/>
                <a:gd name="T23" fmla="*/ 49 h 79"/>
                <a:gd name="T24" fmla="*/ 13 w 83"/>
                <a:gd name="T25" fmla="*/ 53 h 79"/>
                <a:gd name="T26" fmla="*/ 16 w 83"/>
                <a:gd name="T27" fmla="*/ 55 h 79"/>
                <a:gd name="T28" fmla="*/ 13 w 83"/>
                <a:gd name="T29" fmla="*/ 63 h 79"/>
                <a:gd name="T30" fmla="*/ 15 w 83"/>
                <a:gd name="T31" fmla="*/ 65 h 79"/>
                <a:gd name="T32" fmla="*/ 14 w 83"/>
                <a:gd name="T33" fmla="*/ 66 h 79"/>
                <a:gd name="T34" fmla="*/ 8 w 83"/>
                <a:gd name="T35" fmla="*/ 71 h 79"/>
                <a:gd name="T36" fmla="*/ 9 w 83"/>
                <a:gd name="T37" fmla="*/ 74 h 79"/>
                <a:gd name="T38" fmla="*/ 11 w 83"/>
                <a:gd name="T39" fmla="*/ 77 h 79"/>
                <a:gd name="T40" fmla="*/ 14 w 83"/>
                <a:gd name="T41" fmla="*/ 76 h 79"/>
                <a:gd name="T42" fmla="*/ 15 w 83"/>
                <a:gd name="T43" fmla="*/ 78 h 79"/>
                <a:gd name="T44" fmla="*/ 15 w 83"/>
                <a:gd name="T45" fmla="*/ 79 h 79"/>
                <a:gd name="T46" fmla="*/ 21 w 83"/>
                <a:gd name="T47" fmla="*/ 77 h 79"/>
                <a:gd name="T48" fmla="*/ 27 w 83"/>
                <a:gd name="T49" fmla="*/ 78 h 79"/>
                <a:gd name="T50" fmla="*/ 30 w 83"/>
                <a:gd name="T51" fmla="*/ 79 h 79"/>
                <a:gd name="T52" fmla="*/ 38 w 83"/>
                <a:gd name="T53" fmla="*/ 72 h 79"/>
                <a:gd name="T54" fmla="*/ 54 w 83"/>
                <a:gd name="T55" fmla="*/ 68 h 79"/>
                <a:gd name="T56" fmla="*/ 54 w 83"/>
                <a:gd name="T57" fmla="*/ 68 h 79"/>
                <a:gd name="T58" fmla="*/ 45 w 83"/>
                <a:gd name="T59" fmla="*/ 60 h 79"/>
                <a:gd name="T60" fmla="*/ 42 w 83"/>
                <a:gd name="T61" fmla="*/ 55 h 79"/>
                <a:gd name="T62" fmla="*/ 46 w 83"/>
                <a:gd name="T63" fmla="*/ 50 h 79"/>
                <a:gd name="T64" fmla="*/ 58 w 83"/>
                <a:gd name="T65" fmla="*/ 42 h 79"/>
                <a:gd name="T66" fmla="*/ 69 w 83"/>
                <a:gd name="T67" fmla="*/ 34 h 79"/>
                <a:gd name="T68" fmla="*/ 71 w 83"/>
                <a:gd name="T69" fmla="*/ 22 h 79"/>
                <a:gd name="T70" fmla="*/ 73 w 83"/>
                <a:gd name="T71" fmla="*/ 17 h 79"/>
                <a:gd name="T72" fmla="*/ 82 w 83"/>
                <a:gd name="T73" fmla="*/ 8 h 79"/>
                <a:gd name="T74" fmla="*/ 83 w 83"/>
                <a:gd name="T75" fmla="*/ 7 h 79"/>
                <a:gd name="T76" fmla="*/ 83 w 83"/>
                <a:gd name="T77" fmla="*/ 7 h 7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3"/>
                <a:gd name="T118" fmla="*/ 0 h 79"/>
                <a:gd name="T119" fmla="*/ 83 w 83"/>
                <a:gd name="T120" fmla="*/ 79 h 7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3" h="79">
                  <a:moveTo>
                    <a:pt x="83" y="7"/>
                  </a:moveTo>
                  <a:cubicBezTo>
                    <a:pt x="83" y="7"/>
                    <a:pt x="78" y="0"/>
                    <a:pt x="75" y="1"/>
                  </a:cubicBezTo>
                  <a:cubicBezTo>
                    <a:pt x="72" y="2"/>
                    <a:pt x="73" y="4"/>
                    <a:pt x="72" y="6"/>
                  </a:cubicBezTo>
                  <a:cubicBezTo>
                    <a:pt x="71" y="9"/>
                    <a:pt x="71" y="9"/>
                    <a:pt x="68" y="9"/>
                  </a:cubicBezTo>
                  <a:cubicBezTo>
                    <a:pt x="65" y="9"/>
                    <a:pt x="65" y="13"/>
                    <a:pt x="63" y="13"/>
                  </a:cubicBezTo>
                  <a:cubicBezTo>
                    <a:pt x="61" y="14"/>
                    <a:pt x="49" y="14"/>
                    <a:pt x="51" y="17"/>
                  </a:cubicBezTo>
                  <a:cubicBezTo>
                    <a:pt x="52" y="19"/>
                    <a:pt x="53" y="23"/>
                    <a:pt x="52" y="23"/>
                  </a:cubicBezTo>
                  <a:cubicBezTo>
                    <a:pt x="50" y="24"/>
                    <a:pt x="44" y="27"/>
                    <a:pt x="40" y="23"/>
                  </a:cubicBezTo>
                  <a:cubicBezTo>
                    <a:pt x="35" y="20"/>
                    <a:pt x="33" y="21"/>
                    <a:pt x="32" y="21"/>
                  </a:cubicBezTo>
                  <a:cubicBezTo>
                    <a:pt x="31" y="21"/>
                    <a:pt x="24" y="31"/>
                    <a:pt x="21" y="34"/>
                  </a:cubicBezTo>
                  <a:cubicBezTo>
                    <a:pt x="18" y="36"/>
                    <a:pt x="3" y="40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6" y="50"/>
                    <a:pt x="10" y="53"/>
                    <a:pt x="13" y="53"/>
                  </a:cubicBezTo>
                  <a:cubicBezTo>
                    <a:pt x="15" y="53"/>
                    <a:pt x="16" y="52"/>
                    <a:pt x="16" y="55"/>
                  </a:cubicBezTo>
                  <a:cubicBezTo>
                    <a:pt x="15" y="58"/>
                    <a:pt x="13" y="62"/>
                    <a:pt x="13" y="63"/>
                  </a:cubicBezTo>
                  <a:cubicBezTo>
                    <a:pt x="13" y="64"/>
                    <a:pt x="14" y="65"/>
                    <a:pt x="15" y="65"/>
                  </a:cubicBezTo>
                  <a:cubicBezTo>
                    <a:pt x="17" y="65"/>
                    <a:pt x="17" y="66"/>
                    <a:pt x="14" y="66"/>
                  </a:cubicBezTo>
                  <a:cubicBezTo>
                    <a:pt x="11" y="66"/>
                    <a:pt x="9" y="70"/>
                    <a:pt x="8" y="71"/>
                  </a:cubicBezTo>
                  <a:cubicBezTo>
                    <a:pt x="8" y="73"/>
                    <a:pt x="6" y="74"/>
                    <a:pt x="9" y="74"/>
                  </a:cubicBezTo>
                  <a:cubicBezTo>
                    <a:pt x="11" y="74"/>
                    <a:pt x="11" y="76"/>
                    <a:pt x="11" y="77"/>
                  </a:cubicBezTo>
                  <a:cubicBezTo>
                    <a:pt x="11" y="78"/>
                    <a:pt x="13" y="76"/>
                    <a:pt x="14" y="76"/>
                  </a:cubicBezTo>
                  <a:cubicBezTo>
                    <a:pt x="14" y="76"/>
                    <a:pt x="15" y="76"/>
                    <a:pt x="15" y="78"/>
                  </a:cubicBezTo>
                  <a:cubicBezTo>
                    <a:pt x="15" y="79"/>
                    <a:pt x="12" y="79"/>
                    <a:pt x="15" y="79"/>
                  </a:cubicBezTo>
                  <a:cubicBezTo>
                    <a:pt x="17" y="79"/>
                    <a:pt x="17" y="76"/>
                    <a:pt x="21" y="77"/>
                  </a:cubicBezTo>
                  <a:cubicBezTo>
                    <a:pt x="25" y="78"/>
                    <a:pt x="25" y="78"/>
                    <a:pt x="27" y="78"/>
                  </a:cubicBezTo>
                  <a:cubicBezTo>
                    <a:pt x="29" y="79"/>
                    <a:pt x="30" y="79"/>
                    <a:pt x="30" y="79"/>
                  </a:cubicBezTo>
                  <a:cubicBezTo>
                    <a:pt x="33" y="76"/>
                    <a:pt x="36" y="72"/>
                    <a:pt x="38" y="72"/>
                  </a:cubicBezTo>
                  <a:cubicBezTo>
                    <a:pt x="40" y="72"/>
                    <a:pt x="47" y="75"/>
                    <a:pt x="54" y="6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2" y="65"/>
                    <a:pt x="49" y="62"/>
                    <a:pt x="45" y="60"/>
                  </a:cubicBezTo>
                  <a:cubicBezTo>
                    <a:pt x="41" y="57"/>
                    <a:pt x="39" y="58"/>
                    <a:pt x="42" y="55"/>
                  </a:cubicBezTo>
                  <a:cubicBezTo>
                    <a:pt x="45" y="52"/>
                    <a:pt x="42" y="53"/>
                    <a:pt x="46" y="50"/>
                  </a:cubicBezTo>
                  <a:cubicBezTo>
                    <a:pt x="51" y="47"/>
                    <a:pt x="55" y="46"/>
                    <a:pt x="58" y="42"/>
                  </a:cubicBezTo>
                  <a:cubicBezTo>
                    <a:pt x="61" y="38"/>
                    <a:pt x="67" y="36"/>
                    <a:pt x="69" y="34"/>
                  </a:cubicBezTo>
                  <a:cubicBezTo>
                    <a:pt x="72" y="32"/>
                    <a:pt x="72" y="24"/>
                    <a:pt x="71" y="22"/>
                  </a:cubicBezTo>
                  <a:cubicBezTo>
                    <a:pt x="70" y="20"/>
                    <a:pt x="71" y="19"/>
                    <a:pt x="73" y="17"/>
                  </a:cubicBezTo>
                  <a:cubicBezTo>
                    <a:pt x="75" y="15"/>
                    <a:pt x="78" y="11"/>
                    <a:pt x="82" y="8"/>
                  </a:cubicBezTo>
                  <a:cubicBezTo>
                    <a:pt x="82" y="8"/>
                    <a:pt x="82" y="8"/>
                    <a:pt x="83" y="7"/>
                  </a:cubicBezTo>
                  <a:cubicBezTo>
                    <a:pt x="83" y="7"/>
                    <a:pt x="83" y="7"/>
                    <a:pt x="83" y="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3" name="Freeform 357"/>
            <p:cNvSpPr>
              <a:spLocks/>
            </p:cNvSpPr>
            <p:nvPr/>
          </p:nvSpPr>
          <p:spPr bwMode="auto">
            <a:xfrm>
              <a:off x="4073525" y="2974553"/>
              <a:ext cx="104775" cy="114300"/>
            </a:xfrm>
            <a:custGeom>
              <a:avLst/>
              <a:gdLst>
                <a:gd name="T0" fmla="*/ 53 w 59"/>
                <a:gd name="T1" fmla="*/ 20 h 64"/>
                <a:gd name="T2" fmla="*/ 54 w 59"/>
                <a:gd name="T3" fmla="*/ 19 h 64"/>
                <a:gd name="T4" fmla="*/ 53 w 59"/>
                <a:gd name="T5" fmla="*/ 19 h 64"/>
                <a:gd name="T6" fmla="*/ 46 w 59"/>
                <a:gd name="T7" fmla="*/ 13 h 64"/>
                <a:gd name="T8" fmla="*/ 41 w 59"/>
                <a:gd name="T9" fmla="*/ 17 h 64"/>
                <a:gd name="T10" fmla="*/ 33 w 59"/>
                <a:gd name="T11" fmla="*/ 12 h 64"/>
                <a:gd name="T12" fmla="*/ 40 w 59"/>
                <a:gd name="T13" fmla="*/ 2 h 64"/>
                <a:gd name="T14" fmla="*/ 40 w 59"/>
                <a:gd name="T15" fmla="*/ 2 h 64"/>
                <a:gd name="T16" fmla="*/ 36 w 59"/>
                <a:gd name="T17" fmla="*/ 1 h 64"/>
                <a:gd name="T18" fmla="*/ 28 w 59"/>
                <a:gd name="T19" fmla="*/ 2 h 64"/>
                <a:gd name="T20" fmla="*/ 28 w 59"/>
                <a:gd name="T21" fmla="*/ 3 h 64"/>
                <a:gd name="T22" fmla="*/ 24 w 59"/>
                <a:gd name="T23" fmla="*/ 6 h 64"/>
                <a:gd name="T24" fmla="*/ 24 w 59"/>
                <a:gd name="T25" fmla="*/ 7 h 64"/>
                <a:gd name="T26" fmla="*/ 29 w 59"/>
                <a:gd name="T27" fmla="*/ 11 h 64"/>
                <a:gd name="T28" fmla="*/ 21 w 59"/>
                <a:gd name="T29" fmla="*/ 13 h 64"/>
                <a:gd name="T30" fmla="*/ 13 w 59"/>
                <a:gd name="T31" fmla="*/ 14 h 64"/>
                <a:gd name="T32" fmla="*/ 6 w 59"/>
                <a:gd name="T33" fmla="*/ 16 h 64"/>
                <a:gd name="T34" fmla="*/ 7 w 59"/>
                <a:gd name="T35" fmla="*/ 18 h 64"/>
                <a:gd name="T36" fmla="*/ 6 w 59"/>
                <a:gd name="T37" fmla="*/ 19 h 64"/>
                <a:gd name="T38" fmla="*/ 4 w 59"/>
                <a:gd name="T39" fmla="*/ 21 h 64"/>
                <a:gd name="T40" fmla="*/ 10 w 59"/>
                <a:gd name="T41" fmla="*/ 25 h 64"/>
                <a:gd name="T42" fmla="*/ 6 w 59"/>
                <a:gd name="T43" fmla="*/ 30 h 64"/>
                <a:gd name="T44" fmla="*/ 14 w 59"/>
                <a:gd name="T45" fmla="*/ 32 h 64"/>
                <a:gd name="T46" fmla="*/ 15 w 59"/>
                <a:gd name="T47" fmla="*/ 35 h 64"/>
                <a:gd name="T48" fmla="*/ 10 w 59"/>
                <a:gd name="T49" fmla="*/ 46 h 64"/>
                <a:gd name="T50" fmla="*/ 4 w 59"/>
                <a:gd name="T51" fmla="*/ 50 h 64"/>
                <a:gd name="T52" fmla="*/ 4 w 59"/>
                <a:gd name="T53" fmla="*/ 51 h 64"/>
                <a:gd name="T54" fmla="*/ 6 w 59"/>
                <a:gd name="T55" fmla="*/ 52 h 64"/>
                <a:gd name="T56" fmla="*/ 2 w 59"/>
                <a:gd name="T57" fmla="*/ 55 h 64"/>
                <a:gd name="T58" fmla="*/ 7 w 59"/>
                <a:gd name="T59" fmla="*/ 55 h 64"/>
                <a:gd name="T60" fmla="*/ 6 w 59"/>
                <a:gd name="T61" fmla="*/ 60 h 64"/>
                <a:gd name="T62" fmla="*/ 11 w 59"/>
                <a:gd name="T63" fmla="*/ 58 h 64"/>
                <a:gd name="T64" fmla="*/ 12 w 59"/>
                <a:gd name="T65" fmla="*/ 63 h 64"/>
                <a:gd name="T66" fmla="*/ 19 w 59"/>
                <a:gd name="T67" fmla="*/ 62 h 64"/>
                <a:gd name="T68" fmla="*/ 37 w 59"/>
                <a:gd name="T69" fmla="*/ 53 h 64"/>
                <a:gd name="T70" fmla="*/ 50 w 59"/>
                <a:gd name="T71" fmla="*/ 51 h 64"/>
                <a:gd name="T72" fmla="*/ 54 w 59"/>
                <a:gd name="T73" fmla="*/ 44 h 64"/>
                <a:gd name="T74" fmla="*/ 58 w 59"/>
                <a:gd name="T75" fmla="*/ 32 h 64"/>
                <a:gd name="T76" fmla="*/ 53 w 59"/>
                <a:gd name="T77" fmla="*/ 20 h 6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9"/>
                <a:gd name="T118" fmla="*/ 0 h 64"/>
                <a:gd name="T119" fmla="*/ 59 w 59"/>
                <a:gd name="T120" fmla="*/ 64 h 6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9" h="64">
                  <a:moveTo>
                    <a:pt x="53" y="20"/>
                  </a:moveTo>
                  <a:cubicBezTo>
                    <a:pt x="53" y="19"/>
                    <a:pt x="53" y="19"/>
                    <a:pt x="54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0" y="16"/>
                    <a:pt x="46" y="13"/>
                    <a:pt x="46" y="13"/>
                  </a:cubicBezTo>
                  <a:cubicBezTo>
                    <a:pt x="44" y="13"/>
                    <a:pt x="43" y="17"/>
                    <a:pt x="41" y="17"/>
                  </a:cubicBezTo>
                  <a:cubicBezTo>
                    <a:pt x="39" y="16"/>
                    <a:pt x="32" y="14"/>
                    <a:pt x="33" y="12"/>
                  </a:cubicBezTo>
                  <a:cubicBezTo>
                    <a:pt x="33" y="11"/>
                    <a:pt x="38" y="7"/>
                    <a:pt x="40" y="2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39" y="2"/>
                    <a:pt x="38" y="2"/>
                    <a:pt x="36" y="1"/>
                  </a:cubicBezTo>
                  <a:cubicBezTo>
                    <a:pt x="32" y="0"/>
                    <a:pt x="30" y="2"/>
                    <a:pt x="28" y="2"/>
                  </a:cubicBezTo>
                  <a:cubicBezTo>
                    <a:pt x="26" y="2"/>
                    <a:pt x="27" y="2"/>
                    <a:pt x="28" y="3"/>
                  </a:cubicBezTo>
                  <a:cubicBezTo>
                    <a:pt x="29" y="4"/>
                    <a:pt x="25" y="6"/>
                    <a:pt x="24" y="6"/>
                  </a:cubicBezTo>
                  <a:cubicBezTo>
                    <a:pt x="23" y="6"/>
                    <a:pt x="21" y="7"/>
                    <a:pt x="24" y="7"/>
                  </a:cubicBezTo>
                  <a:cubicBezTo>
                    <a:pt x="28" y="7"/>
                    <a:pt x="31" y="10"/>
                    <a:pt x="29" y="11"/>
                  </a:cubicBezTo>
                  <a:cubicBezTo>
                    <a:pt x="27" y="11"/>
                    <a:pt x="22" y="13"/>
                    <a:pt x="21" y="13"/>
                  </a:cubicBezTo>
                  <a:cubicBezTo>
                    <a:pt x="19" y="14"/>
                    <a:pt x="16" y="14"/>
                    <a:pt x="13" y="14"/>
                  </a:cubicBezTo>
                  <a:cubicBezTo>
                    <a:pt x="10" y="14"/>
                    <a:pt x="4" y="16"/>
                    <a:pt x="6" y="16"/>
                  </a:cubicBezTo>
                  <a:cubicBezTo>
                    <a:pt x="8" y="16"/>
                    <a:pt x="9" y="17"/>
                    <a:pt x="7" y="18"/>
                  </a:cubicBezTo>
                  <a:cubicBezTo>
                    <a:pt x="5" y="18"/>
                    <a:pt x="2" y="19"/>
                    <a:pt x="6" y="19"/>
                  </a:cubicBezTo>
                  <a:cubicBezTo>
                    <a:pt x="9" y="19"/>
                    <a:pt x="2" y="21"/>
                    <a:pt x="4" y="21"/>
                  </a:cubicBezTo>
                  <a:cubicBezTo>
                    <a:pt x="7" y="21"/>
                    <a:pt x="12" y="24"/>
                    <a:pt x="10" y="25"/>
                  </a:cubicBezTo>
                  <a:cubicBezTo>
                    <a:pt x="8" y="26"/>
                    <a:pt x="2" y="29"/>
                    <a:pt x="6" y="30"/>
                  </a:cubicBezTo>
                  <a:cubicBezTo>
                    <a:pt x="10" y="31"/>
                    <a:pt x="13" y="32"/>
                    <a:pt x="14" y="32"/>
                  </a:cubicBezTo>
                  <a:cubicBezTo>
                    <a:pt x="16" y="32"/>
                    <a:pt x="18" y="32"/>
                    <a:pt x="15" y="35"/>
                  </a:cubicBezTo>
                  <a:cubicBezTo>
                    <a:pt x="13" y="38"/>
                    <a:pt x="11" y="43"/>
                    <a:pt x="10" y="46"/>
                  </a:cubicBezTo>
                  <a:cubicBezTo>
                    <a:pt x="9" y="49"/>
                    <a:pt x="6" y="50"/>
                    <a:pt x="4" y="50"/>
                  </a:cubicBezTo>
                  <a:cubicBezTo>
                    <a:pt x="2" y="50"/>
                    <a:pt x="0" y="51"/>
                    <a:pt x="4" y="51"/>
                  </a:cubicBezTo>
                  <a:cubicBezTo>
                    <a:pt x="8" y="51"/>
                    <a:pt x="8" y="52"/>
                    <a:pt x="6" y="52"/>
                  </a:cubicBezTo>
                  <a:cubicBezTo>
                    <a:pt x="3" y="52"/>
                    <a:pt x="0" y="56"/>
                    <a:pt x="2" y="55"/>
                  </a:cubicBezTo>
                  <a:cubicBezTo>
                    <a:pt x="4" y="55"/>
                    <a:pt x="9" y="53"/>
                    <a:pt x="7" y="55"/>
                  </a:cubicBezTo>
                  <a:cubicBezTo>
                    <a:pt x="5" y="56"/>
                    <a:pt x="4" y="62"/>
                    <a:pt x="6" y="60"/>
                  </a:cubicBezTo>
                  <a:cubicBezTo>
                    <a:pt x="8" y="59"/>
                    <a:pt x="12" y="57"/>
                    <a:pt x="11" y="58"/>
                  </a:cubicBezTo>
                  <a:cubicBezTo>
                    <a:pt x="10" y="60"/>
                    <a:pt x="11" y="64"/>
                    <a:pt x="12" y="63"/>
                  </a:cubicBezTo>
                  <a:cubicBezTo>
                    <a:pt x="13" y="61"/>
                    <a:pt x="15" y="63"/>
                    <a:pt x="19" y="62"/>
                  </a:cubicBezTo>
                  <a:cubicBezTo>
                    <a:pt x="22" y="60"/>
                    <a:pt x="32" y="55"/>
                    <a:pt x="37" y="53"/>
                  </a:cubicBezTo>
                  <a:cubicBezTo>
                    <a:pt x="43" y="51"/>
                    <a:pt x="47" y="53"/>
                    <a:pt x="50" y="51"/>
                  </a:cubicBezTo>
                  <a:cubicBezTo>
                    <a:pt x="54" y="49"/>
                    <a:pt x="53" y="47"/>
                    <a:pt x="54" y="44"/>
                  </a:cubicBezTo>
                  <a:cubicBezTo>
                    <a:pt x="56" y="41"/>
                    <a:pt x="59" y="39"/>
                    <a:pt x="58" y="32"/>
                  </a:cubicBezTo>
                  <a:cubicBezTo>
                    <a:pt x="57" y="26"/>
                    <a:pt x="53" y="22"/>
                    <a:pt x="53" y="2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4" name="Freeform 358"/>
            <p:cNvSpPr>
              <a:spLocks/>
            </p:cNvSpPr>
            <p:nvPr/>
          </p:nvSpPr>
          <p:spPr bwMode="auto">
            <a:xfrm>
              <a:off x="4130675" y="2971378"/>
              <a:ext cx="61913" cy="38100"/>
            </a:xfrm>
            <a:custGeom>
              <a:avLst/>
              <a:gdLst>
                <a:gd name="T0" fmla="*/ 1 w 35"/>
                <a:gd name="T1" fmla="*/ 14 h 21"/>
                <a:gd name="T2" fmla="*/ 9 w 35"/>
                <a:gd name="T3" fmla="*/ 19 h 21"/>
                <a:gd name="T4" fmla="*/ 14 w 35"/>
                <a:gd name="T5" fmla="*/ 15 h 21"/>
                <a:gd name="T6" fmla="*/ 21 w 35"/>
                <a:gd name="T7" fmla="*/ 21 h 21"/>
                <a:gd name="T8" fmla="*/ 22 w 35"/>
                <a:gd name="T9" fmla="*/ 21 h 21"/>
                <a:gd name="T10" fmla="*/ 27 w 35"/>
                <a:gd name="T11" fmla="*/ 19 h 21"/>
                <a:gd name="T12" fmla="*/ 33 w 35"/>
                <a:gd name="T13" fmla="*/ 13 h 21"/>
                <a:gd name="T14" fmla="*/ 29 w 35"/>
                <a:gd name="T15" fmla="*/ 10 h 21"/>
                <a:gd name="T16" fmla="*/ 29 w 35"/>
                <a:gd name="T17" fmla="*/ 8 h 21"/>
                <a:gd name="T18" fmla="*/ 25 w 35"/>
                <a:gd name="T19" fmla="*/ 2 h 21"/>
                <a:gd name="T20" fmla="*/ 20 w 35"/>
                <a:gd name="T21" fmla="*/ 0 h 21"/>
                <a:gd name="T22" fmla="*/ 12 w 35"/>
                <a:gd name="T23" fmla="*/ 2 h 21"/>
                <a:gd name="T24" fmla="*/ 8 w 35"/>
                <a:gd name="T25" fmla="*/ 4 h 21"/>
                <a:gd name="T26" fmla="*/ 8 w 35"/>
                <a:gd name="T27" fmla="*/ 4 h 21"/>
                <a:gd name="T28" fmla="*/ 1 w 35"/>
                <a:gd name="T29" fmla="*/ 14 h 2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5"/>
                <a:gd name="T46" fmla="*/ 0 h 21"/>
                <a:gd name="T47" fmla="*/ 35 w 35"/>
                <a:gd name="T48" fmla="*/ 21 h 2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5" h="21">
                  <a:moveTo>
                    <a:pt x="1" y="14"/>
                  </a:moveTo>
                  <a:cubicBezTo>
                    <a:pt x="0" y="16"/>
                    <a:pt x="7" y="18"/>
                    <a:pt x="9" y="19"/>
                  </a:cubicBezTo>
                  <a:cubicBezTo>
                    <a:pt x="11" y="19"/>
                    <a:pt x="12" y="15"/>
                    <a:pt x="14" y="15"/>
                  </a:cubicBezTo>
                  <a:cubicBezTo>
                    <a:pt x="14" y="15"/>
                    <a:pt x="18" y="18"/>
                    <a:pt x="21" y="21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2" y="21"/>
                    <a:pt x="24" y="21"/>
                    <a:pt x="27" y="19"/>
                  </a:cubicBezTo>
                  <a:cubicBezTo>
                    <a:pt x="30" y="17"/>
                    <a:pt x="32" y="14"/>
                    <a:pt x="33" y="13"/>
                  </a:cubicBezTo>
                  <a:cubicBezTo>
                    <a:pt x="35" y="12"/>
                    <a:pt x="31" y="10"/>
                    <a:pt x="29" y="10"/>
                  </a:cubicBezTo>
                  <a:cubicBezTo>
                    <a:pt x="27" y="10"/>
                    <a:pt x="29" y="10"/>
                    <a:pt x="29" y="8"/>
                  </a:cubicBezTo>
                  <a:cubicBezTo>
                    <a:pt x="29" y="7"/>
                    <a:pt x="27" y="3"/>
                    <a:pt x="25" y="2"/>
                  </a:cubicBezTo>
                  <a:cubicBezTo>
                    <a:pt x="23" y="0"/>
                    <a:pt x="23" y="0"/>
                    <a:pt x="20" y="0"/>
                  </a:cubicBezTo>
                  <a:cubicBezTo>
                    <a:pt x="18" y="1"/>
                    <a:pt x="15" y="0"/>
                    <a:pt x="12" y="2"/>
                  </a:cubicBezTo>
                  <a:cubicBezTo>
                    <a:pt x="11" y="3"/>
                    <a:pt x="10" y="3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6" y="9"/>
                    <a:pt x="1" y="13"/>
                    <a:pt x="1" y="1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5" name="Freeform 359"/>
            <p:cNvSpPr>
              <a:spLocks/>
            </p:cNvSpPr>
            <p:nvPr/>
          </p:nvSpPr>
          <p:spPr bwMode="auto">
            <a:xfrm>
              <a:off x="4102100" y="3314278"/>
              <a:ext cx="288925" cy="212725"/>
            </a:xfrm>
            <a:custGeom>
              <a:avLst/>
              <a:gdLst>
                <a:gd name="T0" fmla="*/ 148 w 162"/>
                <a:gd name="T1" fmla="*/ 22 h 119"/>
                <a:gd name="T2" fmla="*/ 139 w 162"/>
                <a:gd name="T3" fmla="*/ 19 h 119"/>
                <a:gd name="T4" fmla="*/ 129 w 162"/>
                <a:gd name="T5" fmla="*/ 14 h 119"/>
                <a:gd name="T6" fmla="*/ 115 w 162"/>
                <a:gd name="T7" fmla="*/ 15 h 119"/>
                <a:gd name="T8" fmla="*/ 98 w 162"/>
                <a:gd name="T9" fmla="*/ 5 h 119"/>
                <a:gd name="T10" fmla="*/ 94 w 162"/>
                <a:gd name="T11" fmla="*/ 6 h 119"/>
                <a:gd name="T12" fmla="*/ 85 w 162"/>
                <a:gd name="T13" fmla="*/ 4 h 119"/>
                <a:gd name="T14" fmla="*/ 76 w 162"/>
                <a:gd name="T15" fmla="*/ 6 h 119"/>
                <a:gd name="T16" fmla="*/ 50 w 162"/>
                <a:gd name="T17" fmla="*/ 4 h 119"/>
                <a:gd name="T18" fmla="*/ 23 w 162"/>
                <a:gd name="T19" fmla="*/ 1 h 119"/>
                <a:gd name="T20" fmla="*/ 13 w 162"/>
                <a:gd name="T21" fmla="*/ 5 h 119"/>
                <a:gd name="T22" fmla="*/ 3 w 162"/>
                <a:gd name="T23" fmla="*/ 9 h 119"/>
                <a:gd name="T24" fmla="*/ 2 w 162"/>
                <a:gd name="T25" fmla="*/ 15 h 119"/>
                <a:gd name="T26" fmla="*/ 6 w 162"/>
                <a:gd name="T27" fmla="*/ 26 h 119"/>
                <a:gd name="T28" fmla="*/ 6 w 162"/>
                <a:gd name="T29" fmla="*/ 28 h 119"/>
                <a:gd name="T30" fmla="*/ 13 w 162"/>
                <a:gd name="T31" fmla="*/ 25 h 119"/>
                <a:gd name="T32" fmla="*/ 17 w 162"/>
                <a:gd name="T33" fmla="*/ 31 h 119"/>
                <a:gd name="T34" fmla="*/ 29 w 162"/>
                <a:gd name="T35" fmla="*/ 29 h 119"/>
                <a:gd name="T36" fmla="*/ 36 w 162"/>
                <a:gd name="T37" fmla="*/ 30 h 119"/>
                <a:gd name="T38" fmla="*/ 36 w 162"/>
                <a:gd name="T39" fmla="*/ 37 h 119"/>
                <a:gd name="T40" fmla="*/ 32 w 162"/>
                <a:gd name="T41" fmla="*/ 45 h 119"/>
                <a:gd name="T42" fmla="*/ 32 w 162"/>
                <a:gd name="T43" fmla="*/ 57 h 119"/>
                <a:gd name="T44" fmla="*/ 27 w 162"/>
                <a:gd name="T45" fmla="*/ 63 h 119"/>
                <a:gd name="T46" fmla="*/ 28 w 162"/>
                <a:gd name="T47" fmla="*/ 70 h 119"/>
                <a:gd name="T48" fmla="*/ 29 w 162"/>
                <a:gd name="T49" fmla="*/ 76 h 119"/>
                <a:gd name="T50" fmla="*/ 27 w 162"/>
                <a:gd name="T51" fmla="*/ 84 h 119"/>
                <a:gd name="T52" fmla="*/ 27 w 162"/>
                <a:gd name="T53" fmla="*/ 90 h 119"/>
                <a:gd name="T54" fmla="*/ 24 w 162"/>
                <a:gd name="T55" fmla="*/ 99 h 119"/>
                <a:gd name="T56" fmla="*/ 24 w 162"/>
                <a:gd name="T57" fmla="*/ 99 h 119"/>
                <a:gd name="T58" fmla="*/ 31 w 162"/>
                <a:gd name="T59" fmla="*/ 99 h 119"/>
                <a:gd name="T60" fmla="*/ 45 w 162"/>
                <a:gd name="T61" fmla="*/ 117 h 119"/>
                <a:gd name="T62" fmla="*/ 51 w 162"/>
                <a:gd name="T63" fmla="*/ 117 h 119"/>
                <a:gd name="T64" fmla="*/ 56 w 162"/>
                <a:gd name="T65" fmla="*/ 111 h 119"/>
                <a:gd name="T66" fmla="*/ 70 w 162"/>
                <a:gd name="T67" fmla="*/ 107 h 119"/>
                <a:gd name="T68" fmla="*/ 89 w 162"/>
                <a:gd name="T69" fmla="*/ 106 h 119"/>
                <a:gd name="T70" fmla="*/ 96 w 162"/>
                <a:gd name="T71" fmla="*/ 101 h 119"/>
                <a:gd name="T72" fmla="*/ 110 w 162"/>
                <a:gd name="T73" fmla="*/ 91 h 119"/>
                <a:gd name="T74" fmla="*/ 119 w 162"/>
                <a:gd name="T75" fmla="*/ 79 h 119"/>
                <a:gd name="T76" fmla="*/ 121 w 162"/>
                <a:gd name="T77" fmla="*/ 74 h 119"/>
                <a:gd name="T78" fmla="*/ 117 w 162"/>
                <a:gd name="T79" fmla="*/ 63 h 119"/>
                <a:gd name="T80" fmla="*/ 127 w 162"/>
                <a:gd name="T81" fmla="*/ 50 h 119"/>
                <a:gd name="T82" fmla="*/ 130 w 162"/>
                <a:gd name="T83" fmla="*/ 43 h 119"/>
                <a:gd name="T84" fmla="*/ 148 w 162"/>
                <a:gd name="T85" fmla="*/ 36 h 119"/>
                <a:gd name="T86" fmla="*/ 161 w 162"/>
                <a:gd name="T87" fmla="*/ 24 h 119"/>
                <a:gd name="T88" fmla="*/ 160 w 162"/>
                <a:gd name="T89" fmla="*/ 20 h 119"/>
                <a:gd name="T90" fmla="*/ 160 w 162"/>
                <a:gd name="T91" fmla="*/ 20 h 119"/>
                <a:gd name="T92" fmla="*/ 148 w 162"/>
                <a:gd name="T93" fmla="*/ 22 h 11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62"/>
                <a:gd name="T142" fmla="*/ 0 h 119"/>
                <a:gd name="T143" fmla="*/ 162 w 162"/>
                <a:gd name="T144" fmla="*/ 119 h 11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62" h="119">
                  <a:moveTo>
                    <a:pt x="148" y="22"/>
                  </a:moveTo>
                  <a:cubicBezTo>
                    <a:pt x="141" y="20"/>
                    <a:pt x="143" y="21"/>
                    <a:pt x="139" y="19"/>
                  </a:cubicBezTo>
                  <a:cubicBezTo>
                    <a:pt x="135" y="17"/>
                    <a:pt x="134" y="13"/>
                    <a:pt x="129" y="14"/>
                  </a:cubicBezTo>
                  <a:cubicBezTo>
                    <a:pt x="125" y="16"/>
                    <a:pt x="124" y="17"/>
                    <a:pt x="115" y="15"/>
                  </a:cubicBezTo>
                  <a:cubicBezTo>
                    <a:pt x="108" y="13"/>
                    <a:pt x="102" y="9"/>
                    <a:pt x="98" y="5"/>
                  </a:cubicBezTo>
                  <a:cubicBezTo>
                    <a:pt x="97" y="6"/>
                    <a:pt x="95" y="6"/>
                    <a:pt x="94" y="6"/>
                  </a:cubicBezTo>
                  <a:cubicBezTo>
                    <a:pt x="91" y="6"/>
                    <a:pt x="87" y="4"/>
                    <a:pt x="85" y="4"/>
                  </a:cubicBezTo>
                  <a:cubicBezTo>
                    <a:pt x="83" y="5"/>
                    <a:pt x="79" y="7"/>
                    <a:pt x="76" y="6"/>
                  </a:cubicBezTo>
                  <a:cubicBezTo>
                    <a:pt x="73" y="5"/>
                    <a:pt x="59" y="4"/>
                    <a:pt x="50" y="4"/>
                  </a:cubicBezTo>
                  <a:cubicBezTo>
                    <a:pt x="42" y="3"/>
                    <a:pt x="28" y="3"/>
                    <a:pt x="23" y="1"/>
                  </a:cubicBezTo>
                  <a:cubicBezTo>
                    <a:pt x="18" y="0"/>
                    <a:pt x="14" y="5"/>
                    <a:pt x="13" y="5"/>
                  </a:cubicBezTo>
                  <a:cubicBezTo>
                    <a:pt x="11" y="6"/>
                    <a:pt x="6" y="8"/>
                    <a:pt x="3" y="9"/>
                  </a:cubicBezTo>
                  <a:cubicBezTo>
                    <a:pt x="1" y="11"/>
                    <a:pt x="0" y="14"/>
                    <a:pt x="2" y="15"/>
                  </a:cubicBezTo>
                  <a:cubicBezTo>
                    <a:pt x="4" y="17"/>
                    <a:pt x="6" y="23"/>
                    <a:pt x="6" y="26"/>
                  </a:cubicBezTo>
                  <a:cubicBezTo>
                    <a:pt x="6" y="26"/>
                    <a:pt x="6" y="27"/>
                    <a:pt x="6" y="28"/>
                  </a:cubicBezTo>
                  <a:cubicBezTo>
                    <a:pt x="9" y="27"/>
                    <a:pt x="12" y="26"/>
                    <a:pt x="13" y="25"/>
                  </a:cubicBezTo>
                  <a:cubicBezTo>
                    <a:pt x="14" y="23"/>
                    <a:pt x="14" y="31"/>
                    <a:pt x="17" y="31"/>
                  </a:cubicBezTo>
                  <a:cubicBezTo>
                    <a:pt x="20" y="31"/>
                    <a:pt x="26" y="31"/>
                    <a:pt x="29" y="29"/>
                  </a:cubicBezTo>
                  <a:cubicBezTo>
                    <a:pt x="32" y="27"/>
                    <a:pt x="36" y="28"/>
                    <a:pt x="36" y="30"/>
                  </a:cubicBezTo>
                  <a:cubicBezTo>
                    <a:pt x="37" y="32"/>
                    <a:pt x="39" y="34"/>
                    <a:pt x="36" y="37"/>
                  </a:cubicBezTo>
                  <a:cubicBezTo>
                    <a:pt x="33" y="40"/>
                    <a:pt x="31" y="40"/>
                    <a:pt x="32" y="45"/>
                  </a:cubicBezTo>
                  <a:cubicBezTo>
                    <a:pt x="33" y="50"/>
                    <a:pt x="32" y="52"/>
                    <a:pt x="32" y="57"/>
                  </a:cubicBezTo>
                  <a:cubicBezTo>
                    <a:pt x="32" y="62"/>
                    <a:pt x="32" y="63"/>
                    <a:pt x="27" y="63"/>
                  </a:cubicBezTo>
                  <a:cubicBezTo>
                    <a:pt x="23" y="63"/>
                    <a:pt x="24" y="66"/>
                    <a:pt x="28" y="70"/>
                  </a:cubicBezTo>
                  <a:cubicBezTo>
                    <a:pt x="32" y="73"/>
                    <a:pt x="31" y="73"/>
                    <a:pt x="29" y="76"/>
                  </a:cubicBezTo>
                  <a:cubicBezTo>
                    <a:pt x="27" y="79"/>
                    <a:pt x="25" y="81"/>
                    <a:pt x="27" y="84"/>
                  </a:cubicBezTo>
                  <a:cubicBezTo>
                    <a:pt x="28" y="87"/>
                    <a:pt x="29" y="86"/>
                    <a:pt x="27" y="90"/>
                  </a:cubicBezTo>
                  <a:cubicBezTo>
                    <a:pt x="26" y="92"/>
                    <a:pt x="24" y="96"/>
                    <a:pt x="24" y="99"/>
                  </a:cubicBezTo>
                  <a:cubicBezTo>
                    <a:pt x="24" y="99"/>
                    <a:pt x="24" y="99"/>
                    <a:pt x="24" y="99"/>
                  </a:cubicBezTo>
                  <a:cubicBezTo>
                    <a:pt x="27" y="98"/>
                    <a:pt x="29" y="98"/>
                    <a:pt x="31" y="99"/>
                  </a:cubicBezTo>
                  <a:cubicBezTo>
                    <a:pt x="34" y="102"/>
                    <a:pt x="43" y="116"/>
                    <a:pt x="45" y="117"/>
                  </a:cubicBezTo>
                  <a:cubicBezTo>
                    <a:pt x="47" y="118"/>
                    <a:pt x="49" y="119"/>
                    <a:pt x="51" y="117"/>
                  </a:cubicBezTo>
                  <a:cubicBezTo>
                    <a:pt x="52" y="116"/>
                    <a:pt x="53" y="111"/>
                    <a:pt x="56" y="111"/>
                  </a:cubicBezTo>
                  <a:cubicBezTo>
                    <a:pt x="59" y="110"/>
                    <a:pt x="66" y="107"/>
                    <a:pt x="70" y="107"/>
                  </a:cubicBezTo>
                  <a:cubicBezTo>
                    <a:pt x="74" y="108"/>
                    <a:pt x="85" y="107"/>
                    <a:pt x="89" y="106"/>
                  </a:cubicBezTo>
                  <a:cubicBezTo>
                    <a:pt x="93" y="105"/>
                    <a:pt x="95" y="104"/>
                    <a:pt x="96" y="101"/>
                  </a:cubicBezTo>
                  <a:cubicBezTo>
                    <a:pt x="97" y="98"/>
                    <a:pt x="108" y="95"/>
                    <a:pt x="110" y="91"/>
                  </a:cubicBezTo>
                  <a:cubicBezTo>
                    <a:pt x="111" y="87"/>
                    <a:pt x="115" y="80"/>
                    <a:pt x="119" y="79"/>
                  </a:cubicBezTo>
                  <a:cubicBezTo>
                    <a:pt x="123" y="77"/>
                    <a:pt x="122" y="76"/>
                    <a:pt x="121" y="74"/>
                  </a:cubicBezTo>
                  <a:cubicBezTo>
                    <a:pt x="119" y="71"/>
                    <a:pt x="114" y="67"/>
                    <a:pt x="117" y="63"/>
                  </a:cubicBezTo>
                  <a:cubicBezTo>
                    <a:pt x="119" y="59"/>
                    <a:pt x="125" y="52"/>
                    <a:pt x="127" y="50"/>
                  </a:cubicBezTo>
                  <a:cubicBezTo>
                    <a:pt x="129" y="48"/>
                    <a:pt x="130" y="44"/>
                    <a:pt x="130" y="43"/>
                  </a:cubicBezTo>
                  <a:cubicBezTo>
                    <a:pt x="131" y="43"/>
                    <a:pt x="144" y="39"/>
                    <a:pt x="148" y="36"/>
                  </a:cubicBezTo>
                  <a:cubicBezTo>
                    <a:pt x="152" y="33"/>
                    <a:pt x="162" y="29"/>
                    <a:pt x="161" y="24"/>
                  </a:cubicBezTo>
                  <a:cubicBezTo>
                    <a:pt x="161" y="23"/>
                    <a:pt x="160" y="22"/>
                    <a:pt x="160" y="20"/>
                  </a:cubicBezTo>
                  <a:cubicBezTo>
                    <a:pt x="160" y="20"/>
                    <a:pt x="160" y="20"/>
                    <a:pt x="160" y="20"/>
                  </a:cubicBezTo>
                  <a:cubicBezTo>
                    <a:pt x="156" y="21"/>
                    <a:pt x="153" y="23"/>
                    <a:pt x="148" y="2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6" name="Freeform 360"/>
            <p:cNvSpPr>
              <a:spLocks/>
            </p:cNvSpPr>
            <p:nvPr/>
          </p:nvSpPr>
          <p:spPr bwMode="auto">
            <a:xfrm>
              <a:off x="4100513" y="3355553"/>
              <a:ext cx="71437" cy="146050"/>
            </a:xfrm>
            <a:custGeom>
              <a:avLst/>
              <a:gdLst>
                <a:gd name="T0" fmla="*/ 28 w 40"/>
                <a:gd name="T1" fmla="*/ 67 h 81"/>
                <a:gd name="T2" fmla="*/ 28 w 40"/>
                <a:gd name="T3" fmla="*/ 61 h 81"/>
                <a:gd name="T4" fmla="*/ 30 w 40"/>
                <a:gd name="T5" fmla="*/ 53 h 81"/>
                <a:gd name="T6" fmla="*/ 29 w 40"/>
                <a:gd name="T7" fmla="*/ 47 h 81"/>
                <a:gd name="T8" fmla="*/ 28 w 40"/>
                <a:gd name="T9" fmla="*/ 40 h 81"/>
                <a:gd name="T10" fmla="*/ 33 w 40"/>
                <a:gd name="T11" fmla="*/ 34 h 81"/>
                <a:gd name="T12" fmla="*/ 33 w 40"/>
                <a:gd name="T13" fmla="*/ 22 h 81"/>
                <a:gd name="T14" fmla="*/ 37 w 40"/>
                <a:gd name="T15" fmla="*/ 14 h 81"/>
                <a:gd name="T16" fmla="*/ 37 w 40"/>
                <a:gd name="T17" fmla="*/ 7 h 81"/>
                <a:gd name="T18" fmla="*/ 30 w 40"/>
                <a:gd name="T19" fmla="*/ 6 h 81"/>
                <a:gd name="T20" fmla="*/ 18 w 40"/>
                <a:gd name="T21" fmla="*/ 8 h 81"/>
                <a:gd name="T22" fmla="*/ 14 w 40"/>
                <a:gd name="T23" fmla="*/ 2 h 81"/>
                <a:gd name="T24" fmla="*/ 7 w 40"/>
                <a:gd name="T25" fmla="*/ 5 h 81"/>
                <a:gd name="T26" fmla="*/ 9 w 40"/>
                <a:gd name="T27" fmla="*/ 14 h 81"/>
                <a:gd name="T28" fmla="*/ 5 w 40"/>
                <a:gd name="T29" fmla="*/ 37 h 81"/>
                <a:gd name="T30" fmla="*/ 0 w 40"/>
                <a:gd name="T31" fmla="*/ 49 h 81"/>
                <a:gd name="T32" fmla="*/ 4 w 40"/>
                <a:gd name="T33" fmla="*/ 57 h 81"/>
                <a:gd name="T34" fmla="*/ 7 w 40"/>
                <a:gd name="T35" fmla="*/ 63 h 81"/>
                <a:gd name="T36" fmla="*/ 7 w 40"/>
                <a:gd name="T37" fmla="*/ 78 h 81"/>
                <a:gd name="T38" fmla="*/ 21 w 40"/>
                <a:gd name="T39" fmla="*/ 78 h 81"/>
                <a:gd name="T40" fmla="*/ 25 w 40"/>
                <a:gd name="T41" fmla="*/ 76 h 81"/>
                <a:gd name="T42" fmla="*/ 25 w 40"/>
                <a:gd name="T43" fmla="*/ 76 h 81"/>
                <a:gd name="T44" fmla="*/ 28 w 40"/>
                <a:gd name="T45" fmla="*/ 67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0"/>
                <a:gd name="T70" fmla="*/ 0 h 81"/>
                <a:gd name="T71" fmla="*/ 40 w 40"/>
                <a:gd name="T72" fmla="*/ 81 h 8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0" h="81">
                  <a:moveTo>
                    <a:pt x="28" y="67"/>
                  </a:moveTo>
                  <a:cubicBezTo>
                    <a:pt x="30" y="63"/>
                    <a:pt x="29" y="64"/>
                    <a:pt x="28" y="61"/>
                  </a:cubicBezTo>
                  <a:cubicBezTo>
                    <a:pt x="26" y="58"/>
                    <a:pt x="28" y="56"/>
                    <a:pt x="30" y="53"/>
                  </a:cubicBezTo>
                  <a:cubicBezTo>
                    <a:pt x="32" y="50"/>
                    <a:pt x="33" y="50"/>
                    <a:pt x="29" y="47"/>
                  </a:cubicBezTo>
                  <a:cubicBezTo>
                    <a:pt x="25" y="43"/>
                    <a:pt x="24" y="40"/>
                    <a:pt x="28" y="40"/>
                  </a:cubicBezTo>
                  <a:cubicBezTo>
                    <a:pt x="33" y="40"/>
                    <a:pt x="33" y="39"/>
                    <a:pt x="33" y="34"/>
                  </a:cubicBezTo>
                  <a:cubicBezTo>
                    <a:pt x="33" y="29"/>
                    <a:pt x="34" y="27"/>
                    <a:pt x="33" y="22"/>
                  </a:cubicBezTo>
                  <a:cubicBezTo>
                    <a:pt x="32" y="17"/>
                    <a:pt x="34" y="17"/>
                    <a:pt x="37" y="14"/>
                  </a:cubicBezTo>
                  <a:cubicBezTo>
                    <a:pt x="40" y="11"/>
                    <a:pt x="38" y="9"/>
                    <a:pt x="37" y="7"/>
                  </a:cubicBezTo>
                  <a:cubicBezTo>
                    <a:pt x="37" y="5"/>
                    <a:pt x="33" y="4"/>
                    <a:pt x="30" y="6"/>
                  </a:cubicBezTo>
                  <a:cubicBezTo>
                    <a:pt x="27" y="8"/>
                    <a:pt x="21" y="8"/>
                    <a:pt x="18" y="8"/>
                  </a:cubicBezTo>
                  <a:cubicBezTo>
                    <a:pt x="15" y="8"/>
                    <a:pt x="15" y="0"/>
                    <a:pt x="14" y="2"/>
                  </a:cubicBezTo>
                  <a:cubicBezTo>
                    <a:pt x="13" y="3"/>
                    <a:pt x="10" y="4"/>
                    <a:pt x="7" y="5"/>
                  </a:cubicBezTo>
                  <a:cubicBezTo>
                    <a:pt x="7" y="8"/>
                    <a:pt x="9" y="12"/>
                    <a:pt x="9" y="14"/>
                  </a:cubicBezTo>
                  <a:cubicBezTo>
                    <a:pt x="9" y="15"/>
                    <a:pt x="6" y="33"/>
                    <a:pt x="5" y="37"/>
                  </a:cubicBezTo>
                  <a:cubicBezTo>
                    <a:pt x="3" y="42"/>
                    <a:pt x="1" y="47"/>
                    <a:pt x="0" y="49"/>
                  </a:cubicBezTo>
                  <a:cubicBezTo>
                    <a:pt x="0" y="51"/>
                    <a:pt x="3" y="59"/>
                    <a:pt x="4" y="57"/>
                  </a:cubicBezTo>
                  <a:cubicBezTo>
                    <a:pt x="4" y="55"/>
                    <a:pt x="8" y="59"/>
                    <a:pt x="7" y="63"/>
                  </a:cubicBezTo>
                  <a:cubicBezTo>
                    <a:pt x="7" y="67"/>
                    <a:pt x="5" y="78"/>
                    <a:pt x="7" y="78"/>
                  </a:cubicBezTo>
                  <a:cubicBezTo>
                    <a:pt x="10" y="79"/>
                    <a:pt x="17" y="81"/>
                    <a:pt x="21" y="78"/>
                  </a:cubicBezTo>
                  <a:cubicBezTo>
                    <a:pt x="23" y="77"/>
                    <a:pt x="24" y="77"/>
                    <a:pt x="25" y="76"/>
                  </a:cubicBezTo>
                  <a:cubicBezTo>
                    <a:pt x="25" y="76"/>
                    <a:pt x="25" y="76"/>
                    <a:pt x="25" y="76"/>
                  </a:cubicBezTo>
                  <a:cubicBezTo>
                    <a:pt x="25" y="73"/>
                    <a:pt x="27" y="69"/>
                    <a:pt x="28" y="6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7" name="Freeform 361"/>
            <p:cNvSpPr>
              <a:spLocks/>
            </p:cNvSpPr>
            <p:nvPr/>
          </p:nvSpPr>
          <p:spPr bwMode="auto">
            <a:xfrm>
              <a:off x="4991100" y="4630316"/>
              <a:ext cx="239713" cy="393700"/>
            </a:xfrm>
            <a:custGeom>
              <a:avLst/>
              <a:gdLst>
                <a:gd name="T0" fmla="*/ 129 w 134"/>
                <a:gd name="T1" fmla="*/ 36 h 220"/>
                <a:gd name="T2" fmla="*/ 127 w 134"/>
                <a:gd name="T3" fmla="*/ 0 h 220"/>
                <a:gd name="T4" fmla="*/ 111 w 134"/>
                <a:gd name="T5" fmla="*/ 10 h 220"/>
                <a:gd name="T6" fmla="*/ 95 w 134"/>
                <a:gd name="T7" fmla="*/ 15 h 220"/>
                <a:gd name="T8" fmla="*/ 77 w 134"/>
                <a:gd name="T9" fmla="*/ 17 h 220"/>
                <a:gd name="T10" fmla="*/ 60 w 134"/>
                <a:gd name="T11" fmla="*/ 15 h 220"/>
                <a:gd name="T12" fmla="*/ 55 w 134"/>
                <a:gd name="T13" fmla="*/ 14 h 220"/>
                <a:gd name="T14" fmla="*/ 55 w 134"/>
                <a:gd name="T15" fmla="*/ 27 h 220"/>
                <a:gd name="T16" fmla="*/ 60 w 134"/>
                <a:gd name="T17" fmla="*/ 42 h 220"/>
                <a:gd name="T18" fmla="*/ 61 w 134"/>
                <a:gd name="T19" fmla="*/ 46 h 220"/>
                <a:gd name="T20" fmla="*/ 68 w 134"/>
                <a:gd name="T21" fmla="*/ 56 h 220"/>
                <a:gd name="T22" fmla="*/ 68 w 134"/>
                <a:gd name="T23" fmla="*/ 75 h 220"/>
                <a:gd name="T24" fmla="*/ 61 w 134"/>
                <a:gd name="T25" fmla="*/ 86 h 220"/>
                <a:gd name="T26" fmla="*/ 55 w 134"/>
                <a:gd name="T27" fmla="*/ 63 h 220"/>
                <a:gd name="T28" fmla="*/ 42 w 134"/>
                <a:gd name="T29" fmla="*/ 53 h 220"/>
                <a:gd name="T30" fmla="*/ 35 w 134"/>
                <a:gd name="T31" fmla="*/ 47 h 220"/>
                <a:gd name="T32" fmla="*/ 1 w 134"/>
                <a:gd name="T33" fmla="*/ 68 h 220"/>
                <a:gd name="T34" fmla="*/ 12 w 134"/>
                <a:gd name="T35" fmla="*/ 75 h 220"/>
                <a:gd name="T36" fmla="*/ 31 w 134"/>
                <a:gd name="T37" fmla="*/ 84 h 220"/>
                <a:gd name="T38" fmla="*/ 31 w 134"/>
                <a:gd name="T39" fmla="*/ 114 h 220"/>
                <a:gd name="T40" fmla="*/ 26 w 134"/>
                <a:gd name="T41" fmla="*/ 139 h 220"/>
                <a:gd name="T42" fmla="*/ 14 w 134"/>
                <a:gd name="T43" fmla="*/ 171 h 220"/>
                <a:gd name="T44" fmla="*/ 20 w 134"/>
                <a:gd name="T45" fmla="*/ 204 h 220"/>
                <a:gd name="T46" fmla="*/ 22 w 134"/>
                <a:gd name="T47" fmla="*/ 220 h 220"/>
                <a:gd name="T48" fmla="*/ 32 w 134"/>
                <a:gd name="T49" fmla="*/ 214 h 220"/>
                <a:gd name="T50" fmla="*/ 30 w 134"/>
                <a:gd name="T51" fmla="*/ 206 h 220"/>
                <a:gd name="T52" fmla="*/ 56 w 134"/>
                <a:gd name="T53" fmla="*/ 189 h 220"/>
                <a:gd name="T54" fmla="*/ 64 w 134"/>
                <a:gd name="T55" fmla="*/ 165 h 220"/>
                <a:gd name="T56" fmla="*/ 55 w 134"/>
                <a:gd name="T57" fmla="*/ 129 h 220"/>
                <a:gd name="T58" fmla="*/ 63 w 134"/>
                <a:gd name="T59" fmla="*/ 118 h 220"/>
                <a:gd name="T60" fmla="*/ 86 w 134"/>
                <a:gd name="T61" fmla="*/ 93 h 220"/>
                <a:gd name="T62" fmla="*/ 119 w 134"/>
                <a:gd name="T63" fmla="*/ 79 h 2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4"/>
                <a:gd name="T97" fmla="*/ 0 h 220"/>
                <a:gd name="T98" fmla="*/ 134 w 134"/>
                <a:gd name="T99" fmla="*/ 220 h 22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4" h="220">
                  <a:moveTo>
                    <a:pt x="133" y="55"/>
                  </a:moveTo>
                  <a:cubicBezTo>
                    <a:pt x="132" y="53"/>
                    <a:pt x="129" y="41"/>
                    <a:pt x="129" y="36"/>
                  </a:cubicBezTo>
                  <a:cubicBezTo>
                    <a:pt x="128" y="32"/>
                    <a:pt x="129" y="13"/>
                    <a:pt x="128" y="7"/>
                  </a:cubicBezTo>
                  <a:cubicBezTo>
                    <a:pt x="128" y="3"/>
                    <a:pt x="129" y="2"/>
                    <a:pt x="127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1" y="3"/>
                    <a:pt x="114" y="8"/>
                    <a:pt x="111" y="10"/>
                  </a:cubicBezTo>
                  <a:cubicBezTo>
                    <a:pt x="107" y="12"/>
                    <a:pt x="105" y="11"/>
                    <a:pt x="100" y="11"/>
                  </a:cubicBezTo>
                  <a:cubicBezTo>
                    <a:pt x="95" y="10"/>
                    <a:pt x="98" y="12"/>
                    <a:pt x="95" y="15"/>
                  </a:cubicBezTo>
                  <a:cubicBezTo>
                    <a:pt x="93" y="18"/>
                    <a:pt x="87" y="18"/>
                    <a:pt x="85" y="15"/>
                  </a:cubicBezTo>
                  <a:cubicBezTo>
                    <a:pt x="83" y="13"/>
                    <a:pt x="80" y="16"/>
                    <a:pt x="77" y="17"/>
                  </a:cubicBezTo>
                  <a:cubicBezTo>
                    <a:pt x="74" y="18"/>
                    <a:pt x="73" y="15"/>
                    <a:pt x="69" y="14"/>
                  </a:cubicBezTo>
                  <a:cubicBezTo>
                    <a:pt x="65" y="13"/>
                    <a:pt x="62" y="16"/>
                    <a:pt x="60" y="15"/>
                  </a:cubicBezTo>
                  <a:cubicBezTo>
                    <a:pt x="59" y="14"/>
                    <a:pt x="57" y="14"/>
                    <a:pt x="55" y="14"/>
                  </a:cubicBezTo>
                  <a:cubicBezTo>
                    <a:pt x="55" y="14"/>
                    <a:pt x="55" y="14"/>
                    <a:pt x="55" y="14"/>
                  </a:cubicBezTo>
                  <a:cubicBezTo>
                    <a:pt x="56" y="15"/>
                    <a:pt x="56" y="16"/>
                    <a:pt x="55" y="18"/>
                  </a:cubicBezTo>
                  <a:cubicBezTo>
                    <a:pt x="55" y="21"/>
                    <a:pt x="55" y="24"/>
                    <a:pt x="55" y="27"/>
                  </a:cubicBezTo>
                  <a:cubicBezTo>
                    <a:pt x="55" y="30"/>
                    <a:pt x="54" y="33"/>
                    <a:pt x="56" y="35"/>
                  </a:cubicBezTo>
                  <a:cubicBezTo>
                    <a:pt x="58" y="36"/>
                    <a:pt x="59" y="41"/>
                    <a:pt x="60" y="42"/>
                  </a:cubicBezTo>
                  <a:cubicBezTo>
                    <a:pt x="61" y="42"/>
                    <a:pt x="61" y="44"/>
                    <a:pt x="61" y="4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1" y="47"/>
                    <a:pt x="62" y="47"/>
                    <a:pt x="63" y="48"/>
                  </a:cubicBezTo>
                  <a:cubicBezTo>
                    <a:pt x="65" y="51"/>
                    <a:pt x="68" y="53"/>
                    <a:pt x="68" y="56"/>
                  </a:cubicBezTo>
                  <a:cubicBezTo>
                    <a:pt x="68" y="60"/>
                    <a:pt x="70" y="65"/>
                    <a:pt x="70" y="68"/>
                  </a:cubicBezTo>
                  <a:cubicBezTo>
                    <a:pt x="69" y="71"/>
                    <a:pt x="72" y="74"/>
                    <a:pt x="68" y="75"/>
                  </a:cubicBezTo>
                  <a:cubicBezTo>
                    <a:pt x="64" y="76"/>
                    <a:pt x="62" y="74"/>
                    <a:pt x="62" y="79"/>
                  </a:cubicBezTo>
                  <a:cubicBezTo>
                    <a:pt x="63" y="84"/>
                    <a:pt x="61" y="86"/>
                    <a:pt x="61" y="86"/>
                  </a:cubicBezTo>
                  <a:cubicBezTo>
                    <a:pt x="61" y="86"/>
                    <a:pt x="50" y="76"/>
                    <a:pt x="50" y="72"/>
                  </a:cubicBezTo>
                  <a:cubicBezTo>
                    <a:pt x="50" y="67"/>
                    <a:pt x="55" y="67"/>
                    <a:pt x="55" y="63"/>
                  </a:cubicBezTo>
                  <a:cubicBezTo>
                    <a:pt x="55" y="60"/>
                    <a:pt x="56" y="54"/>
                    <a:pt x="52" y="54"/>
                  </a:cubicBezTo>
                  <a:cubicBezTo>
                    <a:pt x="48" y="53"/>
                    <a:pt x="44" y="55"/>
                    <a:pt x="42" y="53"/>
                  </a:cubicBezTo>
                  <a:cubicBezTo>
                    <a:pt x="40" y="51"/>
                    <a:pt x="36" y="46"/>
                    <a:pt x="35" y="47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32" y="49"/>
                    <a:pt x="0" y="61"/>
                    <a:pt x="0" y="61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9" y="73"/>
                    <a:pt x="12" y="75"/>
                  </a:cubicBezTo>
                  <a:cubicBezTo>
                    <a:pt x="15" y="77"/>
                    <a:pt x="23" y="79"/>
                    <a:pt x="24" y="80"/>
                  </a:cubicBezTo>
                  <a:cubicBezTo>
                    <a:pt x="26" y="81"/>
                    <a:pt x="30" y="81"/>
                    <a:pt x="31" y="84"/>
                  </a:cubicBezTo>
                  <a:cubicBezTo>
                    <a:pt x="32" y="87"/>
                    <a:pt x="33" y="99"/>
                    <a:pt x="33" y="103"/>
                  </a:cubicBezTo>
                  <a:cubicBezTo>
                    <a:pt x="33" y="107"/>
                    <a:pt x="31" y="109"/>
                    <a:pt x="31" y="114"/>
                  </a:cubicBezTo>
                  <a:cubicBezTo>
                    <a:pt x="32" y="119"/>
                    <a:pt x="34" y="123"/>
                    <a:pt x="34" y="125"/>
                  </a:cubicBezTo>
                  <a:cubicBezTo>
                    <a:pt x="34" y="128"/>
                    <a:pt x="26" y="136"/>
                    <a:pt x="26" y="139"/>
                  </a:cubicBezTo>
                  <a:cubicBezTo>
                    <a:pt x="26" y="143"/>
                    <a:pt x="14" y="157"/>
                    <a:pt x="13" y="158"/>
                  </a:cubicBezTo>
                  <a:cubicBezTo>
                    <a:pt x="13" y="162"/>
                    <a:pt x="14" y="169"/>
                    <a:pt x="14" y="171"/>
                  </a:cubicBezTo>
                  <a:cubicBezTo>
                    <a:pt x="15" y="175"/>
                    <a:pt x="20" y="182"/>
                    <a:pt x="20" y="187"/>
                  </a:cubicBezTo>
                  <a:cubicBezTo>
                    <a:pt x="20" y="191"/>
                    <a:pt x="20" y="200"/>
                    <a:pt x="20" y="204"/>
                  </a:cubicBezTo>
                  <a:cubicBezTo>
                    <a:pt x="20" y="205"/>
                    <a:pt x="20" y="206"/>
                    <a:pt x="20" y="208"/>
                  </a:cubicBezTo>
                  <a:cubicBezTo>
                    <a:pt x="21" y="213"/>
                    <a:pt x="22" y="219"/>
                    <a:pt x="22" y="220"/>
                  </a:cubicBezTo>
                  <a:cubicBezTo>
                    <a:pt x="31" y="220"/>
                    <a:pt x="31" y="220"/>
                    <a:pt x="31" y="220"/>
                  </a:cubicBezTo>
                  <a:cubicBezTo>
                    <a:pt x="32" y="218"/>
                    <a:pt x="32" y="215"/>
                    <a:pt x="32" y="214"/>
                  </a:cubicBezTo>
                  <a:cubicBezTo>
                    <a:pt x="32" y="208"/>
                    <a:pt x="31" y="211"/>
                    <a:pt x="29" y="210"/>
                  </a:cubicBezTo>
                  <a:cubicBezTo>
                    <a:pt x="27" y="209"/>
                    <a:pt x="27" y="209"/>
                    <a:pt x="30" y="206"/>
                  </a:cubicBezTo>
                  <a:cubicBezTo>
                    <a:pt x="32" y="202"/>
                    <a:pt x="32" y="200"/>
                    <a:pt x="37" y="197"/>
                  </a:cubicBezTo>
                  <a:cubicBezTo>
                    <a:pt x="42" y="194"/>
                    <a:pt x="52" y="192"/>
                    <a:pt x="56" y="189"/>
                  </a:cubicBezTo>
                  <a:cubicBezTo>
                    <a:pt x="60" y="186"/>
                    <a:pt x="63" y="183"/>
                    <a:pt x="63" y="180"/>
                  </a:cubicBezTo>
                  <a:cubicBezTo>
                    <a:pt x="63" y="177"/>
                    <a:pt x="63" y="169"/>
                    <a:pt x="64" y="165"/>
                  </a:cubicBezTo>
                  <a:cubicBezTo>
                    <a:pt x="65" y="162"/>
                    <a:pt x="62" y="148"/>
                    <a:pt x="60" y="144"/>
                  </a:cubicBezTo>
                  <a:cubicBezTo>
                    <a:pt x="58" y="140"/>
                    <a:pt x="56" y="135"/>
                    <a:pt x="55" y="129"/>
                  </a:cubicBezTo>
                  <a:cubicBezTo>
                    <a:pt x="55" y="123"/>
                    <a:pt x="50" y="117"/>
                    <a:pt x="54" y="119"/>
                  </a:cubicBezTo>
                  <a:cubicBezTo>
                    <a:pt x="57" y="122"/>
                    <a:pt x="57" y="124"/>
                    <a:pt x="63" y="118"/>
                  </a:cubicBezTo>
                  <a:cubicBezTo>
                    <a:pt x="68" y="112"/>
                    <a:pt x="72" y="112"/>
                    <a:pt x="75" y="110"/>
                  </a:cubicBezTo>
                  <a:cubicBezTo>
                    <a:pt x="79" y="107"/>
                    <a:pt x="83" y="95"/>
                    <a:pt x="86" y="93"/>
                  </a:cubicBezTo>
                  <a:cubicBezTo>
                    <a:pt x="89" y="92"/>
                    <a:pt x="89" y="96"/>
                    <a:pt x="98" y="90"/>
                  </a:cubicBezTo>
                  <a:cubicBezTo>
                    <a:pt x="107" y="85"/>
                    <a:pt x="113" y="84"/>
                    <a:pt x="119" y="79"/>
                  </a:cubicBezTo>
                  <a:cubicBezTo>
                    <a:pt x="124" y="73"/>
                    <a:pt x="134" y="58"/>
                    <a:pt x="133" y="5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8" name="Freeform 362"/>
            <p:cNvSpPr>
              <a:spLocks/>
            </p:cNvSpPr>
            <p:nvPr/>
          </p:nvSpPr>
          <p:spPr bwMode="auto">
            <a:xfrm>
              <a:off x="5046663" y="4608091"/>
              <a:ext cx="73025" cy="176212"/>
            </a:xfrm>
            <a:custGeom>
              <a:avLst/>
              <a:gdLst>
                <a:gd name="T0" fmla="*/ 11 w 41"/>
                <a:gd name="T1" fmla="*/ 65 h 98"/>
                <a:gd name="T2" fmla="*/ 21 w 41"/>
                <a:gd name="T3" fmla="*/ 66 h 98"/>
                <a:gd name="T4" fmla="*/ 24 w 41"/>
                <a:gd name="T5" fmla="*/ 75 h 98"/>
                <a:gd name="T6" fmla="*/ 19 w 41"/>
                <a:gd name="T7" fmla="*/ 84 h 98"/>
                <a:gd name="T8" fmla="*/ 30 w 41"/>
                <a:gd name="T9" fmla="*/ 98 h 98"/>
                <a:gd name="T10" fmla="*/ 31 w 41"/>
                <a:gd name="T11" fmla="*/ 91 h 98"/>
                <a:gd name="T12" fmla="*/ 37 w 41"/>
                <a:gd name="T13" fmla="*/ 87 h 98"/>
                <a:gd name="T14" fmla="*/ 39 w 41"/>
                <a:gd name="T15" fmla="*/ 80 h 98"/>
                <a:gd name="T16" fmla="*/ 37 w 41"/>
                <a:gd name="T17" fmla="*/ 68 h 98"/>
                <a:gd name="T18" fmla="*/ 32 w 41"/>
                <a:gd name="T19" fmla="*/ 60 h 98"/>
                <a:gd name="T20" fmla="*/ 30 w 41"/>
                <a:gd name="T21" fmla="*/ 58 h 98"/>
                <a:gd name="T22" fmla="*/ 30 w 41"/>
                <a:gd name="T23" fmla="*/ 58 h 98"/>
                <a:gd name="T24" fmla="*/ 27 w 41"/>
                <a:gd name="T25" fmla="*/ 60 h 98"/>
                <a:gd name="T26" fmla="*/ 23 w 41"/>
                <a:gd name="T27" fmla="*/ 56 h 98"/>
                <a:gd name="T28" fmla="*/ 21 w 41"/>
                <a:gd name="T29" fmla="*/ 51 h 98"/>
                <a:gd name="T30" fmla="*/ 20 w 41"/>
                <a:gd name="T31" fmla="*/ 44 h 98"/>
                <a:gd name="T32" fmla="*/ 20 w 41"/>
                <a:gd name="T33" fmla="*/ 38 h 98"/>
                <a:gd name="T34" fmla="*/ 17 w 41"/>
                <a:gd name="T35" fmla="*/ 37 h 98"/>
                <a:gd name="T36" fmla="*/ 18 w 41"/>
                <a:gd name="T37" fmla="*/ 31 h 98"/>
                <a:gd name="T38" fmla="*/ 19 w 41"/>
                <a:gd name="T39" fmla="*/ 25 h 98"/>
                <a:gd name="T40" fmla="*/ 19 w 41"/>
                <a:gd name="T41" fmla="*/ 14 h 98"/>
                <a:gd name="T42" fmla="*/ 13 w 41"/>
                <a:gd name="T43" fmla="*/ 5 h 98"/>
                <a:gd name="T44" fmla="*/ 17 w 41"/>
                <a:gd name="T45" fmla="*/ 4 h 98"/>
                <a:gd name="T46" fmla="*/ 14 w 41"/>
                <a:gd name="T47" fmla="*/ 2 h 98"/>
                <a:gd name="T48" fmla="*/ 3 w 41"/>
                <a:gd name="T49" fmla="*/ 0 h 98"/>
                <a:gd name="T50" fmla="*/ 3 w 41"/>
                <a:gd name="T51" fmla="*/ 0 h 98"/>
                <a:gd name="T52" fmla="*/ 12 w 41"/>
                <a:gd name="T53" fmla="*/ 13 h 98"/>
                <a:gd name="T54" fmla="*/ 7 w 41"/>
                <a:gd name="T55" fmla="*/ 17 h 98"/>
                <a:gd name="T56" fmla="*/ 7 w 41"/>
                <a:gd name="T57" fmla="*/ 30 h 98"/>
                <a:gd name="T58" fmla="*/ 9 w 41"/>
                <a:gd name="T59" fmla="*/ 37 h 98"/>
                <a:gd name="T60" fmla="*/ 4 w 41"/>
                <a:gd name="T61" fmla="*/ 42 h 98"/>
                <a:gd name="T62" fmla="*/ 3 w 41"/>
                <a:gd name="T63" fmla="*/ 47 h 98"/>
                <a:gd name="T64" fmla="*/ 1 w 41"/>
                <a:gd name="T65" fmla="*/ 53 h 98"/>
                <a:gd name="T66" fmla="*/ 4 w 41"/>
                <a:gd name="T67" fmla="*/ 59 h 98"/>
                <a:gd name="T68" fmla="*/ 4 w 41"/>
                <a:gd name="T69" fmla="*/ 59 h 98"/>
                <a:gd name="T70" fmla="*/ 11 w 41"/>
                <a:gd name="T71" fmla="*/ 65 h 9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"/>
                <a:gd name="T109" fmla="*/ 0 h 98"/>
                <a:gd name="T110" fmla="*/ 41 w 41"/>
                <a:gd name="T111" fmla="*/ 98 h 9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" h="98">
                  <a:moveTo>
                    <a:pt x="11" y="65"/>
                  </a:moveTo>
                  <a:cubicBezTo>
                    <a:pt x="13" y="67"/>
                    <a:pt x="17" y="65"/>
                    <a:pt x="21" y="66"/>
                  </a:cubicBezTo>
                  <a:cubicBezTo>
                    <a:pt x="25" y="66"/>
                    <a:pt x="24" y="72"/>
                    <a:pt x="24" y="75"/>
                  </a:cubicBezTo>
                  <a:cubicBezTo>
                    <a:pt x="24" y="79"/>
                    <a:pt x="19" y="79"/>
                    <a:pt x="19" y="84"/>
                  </a:cubicBezTo>
                  <a:cubicBezTo>
                    <a:pt x="19" y="88"/>
                    <a:pt x="30" y="98"/>
                    <a:pt x="30" y="98"/>
                  </a:cubicBezTo>
                  <a:cubicBezTo>
                    <a:pt x="30" y="98"/>
                    <a:pt x="32" y="96"/>
                    <a:pt x="31" y="91"/>
                  </a:cubicBezTo>
                  <a:cubicBezTo>
                    <a:pt x="31" y="86"/>
                    <a:pt x="33" y="88"/>
                    <a:pt x="37" y="87"/>
                  </a:cubicBezTo>
                  <a:cubicBezTo>
                    <a:pt x="41" y="86"/>
                    <a:pt x="38" y="83"/>
                    <a:pt x="39" y="80"/>
                  </a:cubicBezTo>
                  <a:cubicBezTo>
                    <a:pt x="39" y="77"/>
                    <a:pt x="37" y="72"/>
                    <a:pt x="37" y="68"/>
                  </a:cubicBezTo>
                  <a:cubicBezTo>
                    <a:pt x="37" y="65"/>
                    <a:pt x="34" y="63"/>
                    <a:pt x="32" y="60"/>
                  </a:cubicBezTo>
                  <a:cubicBezTo>
                    <a:pt x="31" y="59"/>
                    <a:pt x="30" y="59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29" y="60"/>
                    <a:pt x="28" y="62"/>
                    <a:pt x="27" y="60"/>
                  </a:cubicBezTo>
                  <a:cubicBezTo>
                    <a:pt x="25" y="57"/>
                    <a:pt x="23" y="59"/>
                    <a:pt x="23" y="56"/>
                  </a:cubicBezTo>
                  <a:cubicBezTo>
                    <a:pt x="22" y="54"/>
                    <a:pt x="21" y="54"/>
                    <a:pt x="21" y="51"/>
                  </a:cubicBezTo>
                  <a:cubicBezTo>
                    <a:pt x="21" y="48"/>
                    <a:pt x="20" y="46"/>
                    <a:pt x="20" y="44"/>
                  </a:cubicBezTo>
                  <a:cubicBezTo>
                    <a:pt x="20" y="41"/>
                    <a:pt x="21" y="40"/>
                    <a:pt x="20" y="38"/>
                  </a:cubicBezTo>
                  <a:cubicBezTo>
                    <a:pt x="20" y="35"/>
                    <a:pt x="17" y="40"/>
                    <a:pt x="17" y="37"/>
                  </a:cubicBezTo>
                  <a:cubicBezTo>
                    <a:pt x="16" y="34"/>
                    <a:pt x="16" y="33"/>
                    <a:pt x="18" y="31"/>
                  </a:cubicBezTo>
                  <a:cubicBezTo>
                    <a:pt x="19" y="29"/>
                    <a:pt x="19" y="27"/>
                    <a:pt x="19" y="25"/>
                  </a:cubicBezTo>
                  <a:cubicBezTo>
                    <a:pt x="19" y="22"/>
                    <a:pt x="20" y="19"/>
                    <a:pt x="19" y="14"/>
                  </a:cubicBezTo>
                  <a:cubicBezTo>
                    <a:pt x="17" y="10"/>
                    <a:pt x="14" y="6"/>
                    <a:pt x="13" y="5"/>
                  </a:cubicBezTo>
                  <a:cubicBezTo>
                    <a:pt x="13" y="4"/>
                    <a:pt x="16" y="4"/>
                    <a:pt x="17" y="4"/>
                  </a:cubicBezTo>
                  <a:cubicBezTo>
                    <a:pt x="17" y="3"/>
                    <a:pt x="16" y="2"/>
                    <a:pt x="14" y="2"/>
                  </a:cubicBezTo>
                  <a:cubicBezTo>
                    <a:pt x="11" y="1"/>
                    <a:pt x="8" y="1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6" y="4"/>
                    <a:pt x="11" y="11"/>
                    <a:pt x="12" y="13"/>
                  </a:cubicBezTo>
                  <a:cubicBezTo>
                    <a:pt x="13" y="14"/>
                    <a:pt x="10" y="14"/>
                    <a:pt x="7" y="17"/>
                  </a:cubicBezTo>
                  <a:cubicBezTo>
                    <a:pt x="4" y="19"/>
                    <a:pt x="7" y="26"/>
                    <a:pt x="7" y="30"/>
                  </a:cubicBezTo>
                  <a:cubicBezTo>
                    <a:pt x="6" y="33"/>
                    <a:pt x="9" y="36"/>
                    <a:pt x="9" y="37"/>
                  </a:cubicBezTo>
                  <a:cubicBezTo>
                    <a:pt x="9" y="39"/>
                    <a:pt x="6" y="40"/>
                    <a:pt x="4" y="42"/>
                  </a:cubicBezTo>
                  <a:cubicBezTo>
                    <a:pt x="2" y="43"/>
                    <a:pt x="4" y="46"/>
                    <a:pt x="3" y="47"/>
                  </a:cubicBezTo>
                  <a:cubicBezTo>
                    <a:pt x="3" y="49"/>
                    <a:pt x="1" y="51"/>
                    <a:pt x="1" y="53"/>
                  </a:cubicBezTo>
                  <a:cubicBezTo>
                    <a:pt x="0" y="55"/>
                    <a:pt x="2" y="57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cubicBezTo>
                    <a:pt x="5" y="58"/>
                    <a:pt x="9" y="63"/>
                    <a:pt x="11" y="6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9" name="Freeform 363"/>
            <p:cNvSpPr>
              <a:spLocks/>
            </p:cNvSpPr>
            <p:nvPr/>
          </p:nvSpPr>
          <p:spPr bwMode="auto">
            <a:xfrm>
              <a:off x="4802188" y="4576341"/>
              <a:ext cx="266700" cy="231775"/>
            </a:xfrm>
            <a:custGeom>
              <a:avLst/>
              <a:gdLst>
                <a:gd name="T0" fmla="*/ 140 w 149"/>
                <a:gd name="T1" fmla="*/ 77 h 130"/>
                <a:gd name="T2" fmla="*/ 137 w 149"/>
                <a:gd name="T3" fmla="*/ 71 h 130"/>
                <a:gd name="T4" fmla="*/ 139 w 149"/>
                <a:gd name="T5" fmla="*/ 65 h 130"/>
                <a:gd name="T6" fmla="*/ 140 w 149"/>
                <a:gd name="T7" fmla="*/ 60 h 130"/>
                <a:gd name="T8" fmla="*/ 145 w 149"/>
                <a:gd name="T9" fmla="*/ 55 h 130"/>
                <a:gd name="T10" fmla="*/ 143 w 149"/>
                <a:gd name="T11" fmla="*/ 48 h 130"/>
                <a:gd name="T12" fmla="*/ 143 w 149"/>
                <a:gd name="T13" fmla="*/ 35 h 130"/>
                <a:gd name="T14" fmla="*/ 148 w 149"/>
                <a:gd name="T15" fmla="*/ 31 h 130"/>
                <a:gd name="T16" fmla="*/ 139 w 149"/>
                <a:gd name="T17" fmla="*/ 18 h 130"/>
                <a:gd name="T18" fmla="*/ 139 w 149"/>
                <a:gd name="T19" fmla="*/ 18 h 130"/>
                <a:gd name="T20" fmla="*/ 138 w 149"/>
                <a:gd name="T21" fmla="*/ 18 h 130"/>
                <a:gd name="T22" fmla="*/ 133 w 149"/>
                <a:gd name="T23" fmla="*/ 14 h 130"/>
                <a:gd name="T24" fmla="*/ 124 w 149"/>
                <a:gd name="T25" fmla="*/ 11 h 130"/>
                <a:gd name="T26" fmla="*/ 117 w 149"/>
                <a:gd name="T27" fmla="*/ 6 h 130"/>
                <a:gd name="T28" fmla="*/ 112 w 149"/>
                <a:gd name="T29" fmla="*/ 1 h 130"/>
                <a:gd name="T30" fmla="*/ 108 w 149"/>
                <a:gd name="T31" fmla="*/ 0 h 130"/>
                <a:gd name="T32" fmla="*/ 89 w 149"/>
                <a:gd name="T33" fmla="*/ 5 h 130"/>
                <a:gd name="T34" fmla="*/ 86 w 149"/>
                <a:gd name="T35" fmla="*/ 11 h 130"/>
                <a:gd name="T36" fmla="*/ 84 w 149"/>
                <a:gd name="T37" fmla="*/ 19 h 130"/>
                <a:gd name="T38" fmla="*/ 85 w 149"/>
                <a:gd name="T39" fmla="*/ 35 h 130"/>
                <a:gd name="T40" fmla="*/ 83 w 149"/>
                <a:gd name="T41" fmla="*/ 47 h 130"/>
                <a:gd name="T42" fmla="*/ 91 w 149"/>
                <a:gd name="T43" fmla="*/ 56 h 130"/>
                <a:gd name="T44" fmla="*/ 99 w 149"/>
                <a:gd name="T45" fmla="*/ 54 h 130"/>
                <a:gd name="T46" fmla="*/ 99 w 149"/>
                <a:gd name="T47" fmla="*/ 68 h 130"/>
                <a:gd name="T48" fmla="*/ 89 w 149"/>
                <a:gd name="T49" fmla="*/ 70 h 130"/>
                <a:gd name="T50" fmla="*/ 81 w 149"/>
                <a:gd name="T51" fmla="*/ 58 h 130"/>
                <a:gd name="T52" fmla="*/ 70 w 149"/>
                <a:gd name="T53" fmla="*/ 53 h 130"/>
                <a:gd name="T54" fmla="*/ 66 w 149"/>
                <a:gd name="T55" fmla="*/ 45 h 130"/>
                <a:gd name="T56" fmla="*/ 61 w 149"/>
                <a:gd name="T57" fmla="*/ 51 h 130"/>
                <a:gd name="T58" fmla="*/ 44 w 149"/>
                <a:gd name="T59" fmla="*/ 45 h 130"/>
                <a:gd name="T60" fmla="*/ 39 w 149"/>
                <a:gd name="T61" fmla="*/ 42 h 130"/>
                <a:gd name="T62" fmla="*/ 32 w 149"/>
                <a:gd name="T63" fmla="*/ 42 h 130"/>
                <a:gd name="T64" fmla="*/ 25 w 149"/>
                <a:gd name="T65" fmla="*/ 36 h 130"/>
                <a:gd name="T66" fmla="*/ 25 w 149"/>
                <a:gd name="T67" fmla="*/ 64 h 130"/>
                <a:gd name="T68" fmla="*/ 0 w 149"/>
                <a:gd name="T69" fmla="*/ 64 h 130"/>
                <a:gd name="T70" fmla="*/ 0 w 149"/>
                <a:gd name="T71" fmla="*/ 107 h 130"/>
                <a:gd name="T72" fmla="*/ 16 w 149"/>
                <a:gd name="T73" fmla="*/ 124 h 130"/>
                <a:gd name="T74" fmla="*/ 19 w 149"/>
                <a:gd name="T75" fmla="*/ 123 h 130"/>
                <a:gd name="T76" fmla="*/ 30 w 149"/>
                <a:gd name="T77" fmla="*/ 122 h 130"/>
                <a:gd name="T78" fmla="*/ 38 w 149"/>
                <a:gd name="T79" fmla="*/ 125 h 130"/>
                <a:gd name="T80" fmla="*/ 38 w 149"/>
                <a:gd name="T81" fmla="*/ 128 h 130"/>
                <a:gd name="T82" fmla="*/ 42 w 149"/>
                <a:gd name="T83" fmla="*/ 130 h 130"/>
                <a:gd name="T84" fmla="*/ 42 w 149"/>
                <a:gd name="T85" fmla="*/ 130 h 130"/>
                <a:gd name="T86" fmla="*/ 49 w 149"/>
                <a:gd name="T87" fmla="*/ 128 h 130"/>
                <a:gd name="T88" fmla="*/ 59 w 149"/>
                <a:gd name="T89" fmla="*/ 129 h 130"/>
                <a:gd name="T90" fmla="*/ 67 w 149"/>
                <a:gd name="T91" fmla="*/ 125 h 130"/>
                <a:gd name="T92" fmla="*/ 77 w 149"/>
                <a:gd name="T93" fmla="*/ 113 h 130"/>
                <a:gd name="T94" fmla="*/ 87 w 149"/>
                <a:gd name="T95" fmla="*/ 105 h 130"/>
                <a:gd name="T96" fmla="*/ 98 w 149"/>
                <a:gd name="T97" fmla="*/ 99 h 130"/>
                <a:gd name="T98" fmla="*/ 106 w 149"/>
                <a:gd name="T99" fmla="*/ 98 h 130"/>
                <a:gd name="T100" fmla="*/ 105 w 149"/>
                <a:gd name="T101" fmla="*/ 91 h 130"/>
                <a:gd name="T102" fmla="*/ 140 w 149"/>
                <a:gd name="T103" fmla="*/ 77 h 13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49"/>
                <a:gd name="T157" fmla="*/ 0 h 130"/>
                <a:gd name="T158" fmla="*/ 149 w 149"/>
                <a:gd name="T159" fmla="*/ 130 h 13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49" h="130">
                  <a:moveTo>
                    <a:pt x="140" y="77"/>
                  </a:moveTo>
                  <a:cubicBezTo>
                    <a:pt x="138" y="75"/>
                    <a:pt x="136" y="73"/>
                    <a:pt x="137" y="71"/>
                  </a:cubicBezTo>
                  <a:cubicBezTo>
                    <a:pt x="137" y="69"/>
                    <a:pt x="139" y="67"/>
                    <a:pt x="139" y="65"/>
                  </a:cubicBezTo>
                  <a:cubicBezTo>
                    <a:pt x="140" y="64"/>
                    <a:pt x="138" y="61"/>
                    <a:pt x="140" y="60"/>
                  </a:cubicBezTo>
                  <a:cubicBezTo>
                    <a:pt x="142" y="58"/>
                    <a:pt x="145" y="57"/>
                    <a:pt x="145" y="55"/>
                  </a:cubicBezTo>
                  <a:cubicBezTo>
                    <a:pt x="145" y="54"/>
                    <a:pt x="142" y="51"/>
                    <a:pt x="143" y="48"/>
                  </a:cubicBezTo>
                  <a:cubicBezTo>
                    <a:pt x="143" y="44"/>
                    <a:pt x="140" y="37"/>
                    <a:pt x="143" y="35"/>
                  </a:cubicBezTo>
                  <a:cubicBezTo>
                    <a:pt x="146" y="32"/>
                    <a:pt x="149" y="32"/>
                    <a:pt x="148" y="31"/>
                  </a:cubicBezTo>
                  <a:cubicBezTo>
                    <a:pt x="147" y="29"/>
                    <a:pt x="142" y="22"/>
                    <a:pt x="139" y="18"/>
                  </a:cubicBezTo>
                  <a:cubicBezTo>
                    <a:pt x="139" y="18"/>
                    <a:pt x="139" y="18"/>
                    <a:pt x="139" y="18"/>
                  </a:cubicBezTo>
                  <a:cubicBezTo>
                    <a:pt x="139" y="18"/>
                    <a:pt x="139" y="18"/>
                    <a:pt x="138" y="18"/>
                  </a:cubicBezTo>
                  <a:cubicBezTo>
                    <a:pt x="134" y="16"/>
                    <a:pt x="137" y="15"/>
                    <a:pt x="133" y="14"/>
                  </a:cubicBezTo>
                  <a:cubicBezTo>
                    <a:pt x="129" y="13"/>
                    <a:pt x="126" y="13"/>
                    <a:pt x="124" y="11"/>
                  </a:cubicBezTo>
                  <a:cubicBezTo>
                    <a:pt x="123" y="9"/>
                    <a:pt x="120" y="7"/>
                    <a:pt x="117" y="6"/>
                  </a:cubicBezTo>
                  <a:cubicBezTo>
                    <a:pt x="115" y="5"/>
                    <a:pt x="113" y="3"/>
                    <a:pt x="112" y="1"/>
                  </a:cubicBezTo>
                  <a:cubicBezTo>
                    <a:pt x="111" y="2"/>
                    <a:pt x="110" y="2"/>
                    <a:pt x="108" y="0"/>
                  </a:cubicBezTo>
                  <a:cubicBezTo>
                    <a:pt x="103" y="1"/>
                    <a:pt x="90" y="3"/>
                    <a:pt x="89" y="5"/>
                  </a:cubicBezTo>
                  <a:cubicBezTo>
                    <a:pt x="87" y="7"/>
                    <a:pt x="88" y="10"/>
                    <a:pt x="86" y="11"/>
                  </a:cubicBezTo>
                  <a:cubicBezTo>
                    <a:pt x="84" y="12"/>
                    <a:pt x="82" y="15"/>
                    <a:pt x="84" y="19"/>
                  </a:cubicBezTo>
                  <a:cubicBezTo>
                    <a:pt x="86" y="23"/>
                    <a:pt x="85" y="32"/>
                    <a:pt x="85" y="35"/>
                  </a:cubicBezTo>
                  <a:cubicBezTo>
                    <a:pt x="84" y="38"/>
                    <a:pt x="80" y="45"/>
                    <a:pt x="83" y="47"/>
                  </a:cubicBezTo>
                  <a:cubicBezTo>
                    <a:pt x="86" y="49"/>
                    <a:pt x="87" y="56"/>
                    <a:pt x="91" y="56"/>
                  </a:cubicBezTo>
                  <a:cubicBezTo>
                    <a:pt x="94" y="56"/>
                    <a:pt x="98" y="53"/>
                    <a:pt x="99" y="54"/>
                  </a:cubicBezTo>
                  <a:cubicBezTo>
                    <a:pt x="100" y="55"/>
                    <a:pt x="99" y="68"/>
                    <a:pt x="99" y="68"/>
                  </a:cubicBezTo>
                  <a:cubicBezTo>
                    <a:pt x="89" y="70"/>
                    <a:pt x="89" y="70"/>
                    <a:pt x="89" y="70"/>
                  </a:cubicBezTo>
                  <a:cubicBezTo>
                    <a:pt x="89" y="70"/>
                    <a:pt x="84" y="60"/>
                    <a:pt x="81" y="58"/>
                  </a:cubicBezTo>
                  <a:cubicBezTo>
                    <a:pt x="78" y="56"/>
                    <a:pt x="72" y="56"/>
                    <a:pt x="70" y="53"/>
                  </a:cubicBezTo>
                  <a:cubicBezTo>
                    <a:pt x="69" y="50"/>
                    <a:pt x="66" y="45"/>
                    <a:pt x="66" y="45"/>
                  </a:cubicBezTo>
                  <a:cubicBezTo>
                    <a:pt x="66" y="45"/>
                    <a:pt x="63" y="51"/>
                    <a:pt x="61" y="51"/>
                  </a:cubicBezTo>
                  <a:cubicBezTo>
                    <a:pt x="59" y="51"/>
                    <a:pt x="46" y="48"/>
                    <a:pt x="44" y="45"/>
                  </a:cubicBezTo>
                  <a:cubicBezTo>
                    <a:pt x="42" y="43"/>
                    <a:pt x="42" y="41"/>
                    <a:pt x="39" y="42"/>
                  </a:cubicBezTo>
                  <a:cubicBezTo>
                    <a:pt x="35" y="42"/>
                    <a:pt x="35" y="45"/>
                    <a:pt x="32" y="42"/>
                  </a:cubicBezTo>
                  <a:cubicBezTo>
                    <a:pt x="29" y="39"/>
                    <a:pt x="28" y="37"/>
                    <a:pt x="25" y="36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8" y="123"/>
                    <a:pt x="19" y="123"/>
                    <a:pt x="19" y="123"/>
                  </a:cubicBezTo>
                  <a:cubicBezTo>
                    <a:pt x="22" y="122"/>
                    <a:pt x="28" y="122"/>
                    <a:pt x="30" y="122"/>
                  </a:cubicBezTo>
                  <a:cubicBezTo>
                    <a:pt x="32" y="122"/>
                    <a:pt x="36" y="124"/>
                    <a:pt x="38" y="125"/>
                  </a:cubicBezTo>
                  <a:cubicBezTo>
                    <a:pt x="40" y="126"/>
                    <a:pt x="39" y="127"/>
                    <a:pt x="38" y="128"/>
                  </a:cubicBezTo>
                  <a:cubicBezTo>
                    <a:pt x="40" y="129"/>
                    <a:pt x="42" y="129"/>
                    <a:pt x="42" y="130"/>
                  </a:cubicBezTo>
                  <a:cubicBezTo>
                    <a:pt x="42" y="130"/>
                    <a:pt x="42" y="130"/>
                    <a:pt x="42" y="130"/>
                  </a:cubicBezTo>
                  <a:cubicBezTo>
                    <a:pt x="44" y="129"/>
                    <a:pt x="47" y="128"/>
                    <a:pt x="49" y="128"/>
                  </a:cubicBezTo>
                  <a:cubicBezTo>
                    <a:pt x="53" y="129"/>
                    <a:pt x="53" y="129"/>
                    <a:pt x="59" y="129"/>
                  </a:cubicBezTo>
                  <a:cubicBezTo>
                    <a:pt x="64" y="129"/>
                    <a:pt x="66" y="127"/>
                    <a:pt x="67" y="125"/>
                  </a:cubicBezTo>
                  <a:cubicBezTo>
                    <a:pt x="68" y="122"/>
                    <a:pt x="73" y="115"/>
                    <a:pt x="77" y="113"/>
                  </a:cubicBezTo>
                  <a:cubicBezTo>
                    <a:pt x="81" y="110"/>
                    <a:pt x="86" y="109"/>
                    <a:pt x="87" y="105"/>
                  </a:cubicBezTo>
                  <a:cubicBezTo>
                    <a:pt x="88" y="100"/>
                    <a:pt x="93" y="99"/>
                    <a:pt x="98" y="99"/>
                  </a:cubicBezTo>
                  <a:cubicBezTo>
                    <a:pt x="100" y="99"/>
                    <a:pt x="104" y="98"/>
                    <a:pt x="106" y="98"/>
                  </a:cubicBezTo>
                  <a:cubicBezTo>
                    <a:pt x="105" y="91"/>
                    <a:pt x="105" y="91"/>
                    <a:pt x="105" y="91"/>
                  </a:cubicBezTo>
                  <a:cubicBezTo>
                    <a:pt x="105" y="91"/>
                    <a:pt x="137" y="79"/>
                    <a:pt x="140" y="7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0" name="Freeform 364"/>
            <p:cNvSpPr>
              <a:spLocks/>
            </p:cNvSpPr>
            <p:nvPr/>
          </p:nvSpPr>
          <p:spPr bwMode="auto">
            <a:xfrm>
              <a:off x="4586288" y="4785891"/>
              <a:ext cx="287337" cy="287337"/>
            </a:xfrm>
            <a:custGeom>
              <a:avLst/>
              <a:gdLst>
                <a:gd name="T0" fmla="*/ 84 w 161"/>
                <a:gd name="T1" fmla="*/ 11 h 161"/>
                <a:gd name="T2" fmla="*/ 78 w 161"/>
                <a:gd name="T3" fmla="*/ 5 h 161"/>
                <a:gd name="T4" fmla="*/ 25 w 161"/>
                <a:gd name="T5" fmla="*/ 5 h 161"/>
                <a:gd name="T6" fmla="*/ 18 w 161"/>
                <a:gd name="T7" fmla="*/ 0 h 161"/>
                <a:gd name="T8" fmla="*/ 9 w 161"/>
                <a:gd name="T9" fmla="*/ 5 h 161"/>
                <a:gd name="T10" fmla="*/ 0 w 161"/>
                <a:gd name="T11" fmla="*/ 4 h 161"/>
                <a:gd name="T12" fmla="*/ 0 w 161"/>
                <a:gd name="T13" fmla="*/ 11 h 161"/>
                <a:gd name="T14" fmla="*/ 13 w 161"/>
                <a:gd name="T15" fmla="*/ 34 h 161"/>
                <a:gd name="T16" fmla="*/ 24 w 161"/>
                <a:gd name="T17" fmla="*/ 58 h 161"/>
                <a:gd name="T18" fmla="*/ 32 w 161"/>
                <a:gd name="T19" fmla="*/ 76 h 161"/>
                <a:gd name="T20" fmla="*/ 34 w 161"/>
                <a:gd name="T21" fmla="*/ 101 h 161"/>
                <a:gd name="T22" fmla="*/ 38 w 161"/>
                <a:gd name="T23" fmla="*/ 129 h 161"/>
                <a:gd name="T24" fmla="*/ 53 w 161"/>
                <a:gd name="T25" fmla="*/ 155 h 161"/>
                <a:gd name="T26" fmla="*/ 55 w 161"/>
                <a:gd name="T27" fmla="*/ 158 h 161"/>
                <a:gd name="T28" fmla="*/ 55 w 161"/>
                <a:gd name="T29" fmla="*/ 158 h 161"/>
                <a:gd name="T30" fmla="*/ 63 w 161"/>
                <a:gd name="T31" fmla="*/ 152 h 161"/>
                <a:gd name="T32" fmla="*/ 70 w 161"/>
                <a:gd name="T33" fmla="*/ 159 h 161"/>
                <a:gd name="T34" fmla="*/ 90 w 161"/>
                <a:gd name="T35" fmla="*/ 160 h 161"/>
                <a:gd name="T36" fmla="*/ 97 w 161"/>
                <a:gd name="T37" fmla="*/ 154 h 161"/>
                <a:gd name="T38" fmla="*/ 97 w 161"/>
                <a:gd name="T39" fmla="*/ 105 h 161"/>
                <a:gd name="T40" fmla="*/ 97 w 161"/>
                <a:gd name="T41" fmla="*/ 67 h 161"/>
                <a:gd name="T42" fmla="*/ 110 w 161"/>
                <a:gd name="T43" fmla="*/ 67 h 161"/>
                <a:gd name="T44" fmla="*/ 110 w 161"/>
                <a:gd name="T45" fmla="*/ 18 h 161"/>
                <a:gd name="T46" fmla="*/ 119 w 161"/>
                <a:gd name="T47" fmla="*/ 17 h 161"/>
                <a:gd name="T48" fmla="*/ 132 w 161"/>
                <a:gd name="T49" fmla="*/ 13 h 161"/>
                <a:gd name="T50" fmla="*/ 138 w 161"/>
                <a:gd name="T51" fmla="*/ 15 h 161"/>
                <a:gd name="T52" fmla="*/ 144 w 161"/>
                <a:gd name="T53" fmla="*/ 19 h 161"/>
                <a:gd name="T54" fmla="*/ 147 w 161"/>
                <a:gd name="T55" fmla="*/ 14 h 161"/>
                <a:gd name="T56" fmla="*/ 159 w 161"/>
                <a:gd name="T57" fmla="*/ 12 h 161"/>
                <a:gd name="T58" fmla="*/ 159 w 161"/>
                <a:gd name="T59" fmla="*/ 11 h 161"/>
                <a:gd name="T60" fmla="*/ 159 w 161"/>
                <a:gd name="T61" fmla="*/ 8 h 161"/>
                <a:gd name="T62" fmla="*/ 151 w 161"/>
                <a:gd name="T63" fmla="*/ 5 h 161"/>
                <a:gd name="T64" fmla="*/ 140 w 161"/>
                <a:gd name="T65" fmla="*/ 6 h 161"/>
                <a:gd name="T66" fmla="*/ 137 w 161"/>
                <a:gd name="T67" fmla="*/ 7 h 161"/>
                <a:gd name="T68" fmla="*/ 113 w 161"/>
                <a:gd name="T69" fmla="*/ 13 h 161"/>
                <a:gd name="T70" fmla="*/ 84 w 161"/>
                <a:gd name="T71" fmla="*/ 11 h 16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61"/>
                <a:gd name="T109" fmla="*/ 0 h 161"/>
                <a:gd name="T110" fmla="*/ 161 w 161"/>
                <a:gd name="T111" fmla="*/ 161 h 16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61" h="161">
                  <a:moveTo>
                    <a:pt x="84" y="11"/>
                  </a:moveTo>
                  <a:cubicBezTo>
                    <a:pt x="82" y="11"/>
                    <a:pt x="78" y="5"/>
                    <a:pt x="78" y="5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5"/>
                    <a:pt x="21" y="0"/>
                    <a:pt x="18" y="0"/>
                  </a:cubicBezTo>
                  <a:cubicBezTo>
                    <a:pt x="15" y="1"/>
                    <a:pt x="11" y="5"/>
                    <a:pt x="9" y="5"/>
                  </a:cubicBezTo>
                  <a:cubicBezTo>
                    <a:pt x="8" y="5"/>
                    <a:pt x="4" y="4"/>
                    <a:pt x="0" y="4"/>
                  </a:cubicBezTo>
                  <a:cubicBezTo>
                    <a:pt x="0" y="7"/>
                    <a:pt x="0" y="10"/>
                    <a:pt x="0" y="11"/>
                  </a:cubicBezTo>
                  <a:cubicBezTo>
                    <a:pt x="1" y="15"/>
                    <a:pt x="11" y="28"/>
                    <a:pt x="13" y="34"/>
                  </a:cubicBezTo>
                  <a:cubicBezTo>
                    <a:pt x="16" y="39"/>
                    <a:pt x="21" y="52"/>
                    <a:pt x="24" y="58"/>
                  </a:cubicBezTo>
                  <a:cubicBezTo>
                    <a:pt x="27" y="64"/>
                    <a:pt x="33" y="74"/>
                    <a:pt x="32" y="76"/>
                  </a:cubicBezTo>
                  <a:cubicBezTo>
                    <a:pt x="31" y="79"/>
                    <a:pt x="32" y="95"/>
                    <a:pt x="34" y="101"/>
                  </a:cubicBezTo>
                  <a:cubicBezTo>
                    <a:pt x="36" y="107"/>
                    <a:pt x="37" y="121"/>
                    <a:pt x="38" y="129"/>
                  </a:cubicBezTo>
                  <a:cubicBezTo>
                    <a:pt x="40" y="137"/>
                    <a:pt x="47" y="146"/>
                    <a:pt x="53" y="155"/>
                  </a:cubicBezTo>
                  <a:cubicBezTo>
                    <a:pt x="54" y="156"/>
                    <a:pt x="54" y="157"/>
                    <a:pt x="55" y="158"/>
                  </a:cubicBezTo>
                  <a:cubicBezTo>
                    <a:pt x="55" y="158"/>
                    <a:pt x="55" y="158"/>
                    <a:pt x="55" y="158"/>
                  </a:cubicBezTo>
                  <a:cubicBezTo>
                    <a:pt x="58" y="154"/>
                    <a:pt x="61" y="151"/>
                    <a:pt x="63" y="152"/>
                  </a:cubicBezTo>
                  <a:cubicBezTo>
                    <a:pt x="67" y="154"/>
                    <a:pt x="68" y="158"/>
                    <a:pt x="70" y="159"/>
                  </a:cubicBezTo>
                  <a:cubicBezTo>
                    <a:pt x="72" y="160"/>
                    <a:pt x="88" y="161"/>
                    <a:pt x="90" y="160"/>
                  </a:cubicBezTo>
                  <a:cubicBezTo>
                    <a:pt x="92" y="158"/>
                    <a:pt x="97" y="154"/>
                    <a:pt x="97" y="154"/>
                  </a:cubicBezTo>
                  <a:cubicBezTo>
                    <a:pt x="97" y="105"/>
                    <a:pt x="97" y="105"/>
                    <a:pt x="97" y="105"/>
                  </a:cubicBezTo>
                  <a:cubicBezTo>
                    <a:pt x="97" y="67"/>
                    <a:pt x="97" y="67"/>
                    <a:pt x="97" y="67"/>
                  </a:cubicBezTo>
                  <a:cubicBezTo>
                    <a:pt x="110" y="67"/>
                    <a:pt x="110" y="67"/>
                    <a:pt x="110" y="67"/>
                  </a:cubicBezTo>
                  <a:cubicBezTo>
                    <a:pt x="110" y="18"/>
                    <a:pt x="110" y="18"/>
                    <a:pt x="110" y="18"/>
                  </a:cubicBezTo>
                  <a:cubicBezTo>
                    <a:pt x="110" y="18"/>
                    <a:pt x="115" y="19"/>
                    <a:pt x="119" y="17"/>
                  </a:cubicBezTo>
                  <a:cubicBezTo>
                    <a:pt x="122" y="15"/>
                    <a:pt x="128" y="14"/>
                    <a:pt x="132" y="13"/>
                  </a:cubicBezTo>
                  <a:cubicBezTo>
                    <a:pt x="135" y="12"/>
                    <a:pt x="134" y="11"/>
                    <a:pt x="138" y="15"/>
                  </a:cubicBezTo>
                  <a:cubicBezTo>
                    <a:pt x="142" y="19"/>
                    <a:pt x="142" y="21"/>
                    <a:pt x="144" y="19"/>
                  </a:cubicBezTo>
                  <a:cubicBezTo>
                    <a:pt x="145" y="16"/>
                    <a:pt x="144" y="14"/>
                    <a:pt x="147" y="14"/>
                  </a:cubicBezTo>
                  <a:cubicBezTo>
                    <a:pt x="150" y="14"/>
                    <a:pt x="158" y="13"/>
                    <a:pt x="159" y="12"/>
                  </a:cubicBezTo>
                  <a:cubicBezTo>
                    <a:pt x="159" y="12"/>
                    <a:pt x="159" y="11"/>
                    <a:pt x="159" y="11"/>
                  </a:cubicBezTo>
                  <a:cubicBezTo>
                    <a:pt x="160" y="10"/>
                    <a:pt x="161" y="9"/>
                    <a:pt x="159" y="8"/>
                  </a:cubicBezTo>
                  <a:cubicBezTo>
                    <a:pt x="157" y="7"/>
                    <a:pt x="153" y="5"/>
                    <a:pt x="151" y="5"/>
                  </a:cubicBezTo>
                  <a:cubicBezTo>
                    <a:pt x="149" y="5"/>
                    <a:pt x="143" y="5"/>
                    <a:pt x="140" y="6"/>
                  </a:cubicBezTo>
                  <a:cubicBezTo>
                    <a:pt x="140" y="6"/>
                    <a:pt x="139" y="6"/>
                    <a:pt x="137" y="7"/>
                  </a:cubicBezTo>
                  <a:cubicBezTo>
                    <a:pt x="131" y="9"/>
                    <a:pt x="117" y="13"/>
                    <a:pt x="113" y="13"/>
                  </a:cubicBezTo>
                  <a:cubicBezTo>
                    <a:pt x="108" y="12"/>
                    <a:pt x="86" y="11"/>
                    <a:pt x="84" y="1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1" name="Freeform 365"/>
            <p:cNvSpPr>
              <a:spLocks/>
            </p:cNvSpPr>
            <p:nvPr/>
          </p:nvSpPr>
          <p:spPr bwMode="auto">
            <a:xfrm>
              <a:off x="4595813" y="4266778"/>
              <a:ext cx="419100" cy="434975"/>
            </a:xfrm>
            <a:custGeom>
              <a:avLst/>
              <a:gdLst>
                <a:gd name="T0" fmla="*/ 228 w 235"/>
                <a:gd name="T1" fmla="*/ 28 h 243"/>
                <a:gd name="T2" fmla="*/ 214 w 235"/>
                <a:gd name="T3" fmla="*/ 10 h 243"/>
                <a:gd name="T4" fmla="*/ 202 w 235"/>
                <a:gd name="T5" fmla="*/ 9 h 243"/>
                <a:gd name="T6" fmla="*/ 183 w 235"/>
                <a:gd name="T7" fmla="*/ 1 h 243"/>
                <a:gd name="T8" fmla="*/ 162 w 235"/>
                <a:gd name="T9" fmla="*/ 0 h 243"/>
                <a:gd name="T10" fmla="*/ 148 w 235"/>
                <a:gd name="T11" fmla="*/ 4 h 243"/>
                <a:gd name="T12" fmla="*/ 130 w 235"/>
                <a:gd name="T13" fmla="*/ 4 h 243"/>
                <a:gd name="T14" fmla="*/ 100 w 235"/>
                <a:gd name="T15" fmla="*/ 10 h 243"/>
                <a:gd name="T16" fmla="*/ 77 w 235"/>
                <a:gd name="T17" fmla="*/ 13 h 243"/>
                <a:gd name="T18" fmla="*/ 77 w 235"/>
                <a:gd name="T19" fmla="*/ 24 h 243"/>
                <a:gd name="T20" fmla="*/ 62 w 235"/>
                <a:gd name="T21" fmla="*/ 68 h 243"/>
                <a:gd name="T22" fmla="*/ 46 w 235"/>
                <a:gd name="T23" fmla="*/ 116 h 243"/>
                <a:gd name="T24" fmla="*/ 26 w 235"/>
                <a:gd name="T25" fmla="*/ 125 h 243"/>
                <a:gd name="T26" fmla="*/ 11 w 235"/>
                <a:gd name="T27" fmla="*/ 128 h 243"/>
                <a:gd name="T28" fmla="*/ 4 w 235"/>
                <a:gd name="T29" fmla="*/ 143 h 243"/>
                <a:gd name="T30" fmla="*/ 1 w 235"/>
                <a:gd name="T31" fmla="*/ 150 h 243"/>
                <a:gd name="T32" fmla="*/ 2 w 235"/>
                <a:gd name="T33" fmla="*/ 151 h 243"/>
                <a:gd name="T34" fmla="*/ 45 w 235"/>
                <a:gd name="T35" fmla="*/ 145 h 243"/>
                <a:gd name="T36" fmla="*/ 67 w 235"/>
                <a:gd name="T37" fmla="*/ 174 h 243"/>
                <a:gd name="T38" fmla="*/ 89 w 235"/>
                <a:gd name="T39" fmla="*/ 158 h 243"/>
                <a:gd name="T40" fmla="*/ 100 w 235"/>
                <a:gd name="T41" fmla="*/ 163 h 243"/>
                <a:gd name="T42" fmla="*/ 115 w 235"/>
                <a:gd name="T43" fmla="*/ 169 h 243"/>
                <a:gd name="T44" fmla="*/ 116 w 235"/>
                <a:gd name="T45" fmla="*/ 189 h 243"/>
                <a:gd name="T46" fmla="*/ 121 w 235"/>
                <a:gd name="T47" fmla="*/ 212 h 243"/>
                <a:gd name="T48" fmla="*/ 140 w 235"/>
                <a:gd name="T49" fmla="*/ 209 h 243"/>
                <a:gd name="T50" fmla="*/ 148 w 235"/>
                <a:gd name="T51" fmla="*/ 215 h 243"/>
                <a:gd name="T52" fmla="*/ 160 w 235"/>
                <a:gd name="T53" fmla="*/ 218 h 243"/>
                <a:gd name="T54" fmla="*/ 182 w 235"/>
                <a:gd name="T55" fmla="*/ 218 h 243"/>
                <a:gd name="T56" fmla="*/ 197 w 235"/>
                <a:gd name="T57" fmla="*/ 231 h 243"/>
                <a:gd name="T58" fmla="*/ 215 w 235"/>
                <a:gd name="T59" fmla="*/ 241 h 243"/>
                <a:gd name="T60" fmla="*/ 207 w 235"/>
                <a:gd name="T61" fmla="*/ 229 h 243"/>
                <a:gd name="T62" fmla="*/ 201 w 235"/>
                <a:gd name="T63" fmla="*/ 208 h 243"/>
                <a:gd name="T64" fmla="*/ 202 w 235"/>
                <a:gd name="T65" fmla="*/ 184 h 243"/>
                <a:gd name="T66" fmla="*/ 224 w 235"/>
                <a:gd name="T67" fmla="*/ 173 h 243"/>
                <a:gd name="T68" fmla="*/ 219 w 235"/>
                <a:gd name="T69" fmla="*/ 166 h 243"/>
                <a:gd name="T70" fmla="*/ 210 w 235"/>
                <a:gd name="T71" fmla="*/ 154 h 243"/>
                <a:gd name="T72" fmla="*/ 206 w 235"/>
                <a:gd name="T73" fmla="*/ 134 h 243"/>
                <a:gd name="T74" fmla="*/ 207 w 235"/>
                <a:gd name="T75" fmla="*/ 114 h 243"/>
                <a:gd name="T76" fmla="*/ 205 w 235"/>
                <a:gd name="T77" fmla="*/ 104 h 243"/>
                <a:gd name="T78" fmla="*/ 206 w 235"/>
                <a:gd name="T79" fmla="*/ 96 h 243"/>
                <a:gd name="T80" fmla="*/ 212 w 235"/>
                <a:gd name="T81" fmla="*/ 85 h 243"/>
                <a:gd name="T82" fmla="*/ 222 w 235"/>
                <a:gd name="T83" fmla="*/ 54 h 243"/>
                <a:gd name="T84" fmla="*/ 230 w 235"/>
                <a:gd name="T85" fmla="*/ 38 h 24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35"/>
                <a:gd name="T130" fmla="*/ 0 h 243"/>
                <a:gd name="T131" fmla="*/ 235 w 235"/>
                <a:gd name="T132" fmla="*/ 243 h 24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35" h="243">
                  <a:moveTo>
                    <a:pt x="230" y="38"/>
                  </a:moveTo>
                  <a:cubicBezTo>
                    <a:pt x="228" y="36"/>
                    <a:pt x="228" y="31"/>
                    <a:pt x="228" y="28"/>
                  </a:cubicBezTo>
                  <a:cubicBezTo>
                    <a:pt x="228" y="26"/>
                    <a:pt x="228" y="25"/>
                    <a:pt x="228" y="23"/>
                  </a:cubicBezTo>
                  <a:cubicBezTo>
                    <a:pt x="224" y="18"/>
                    <a:pt x="216" y="10"/>
                    <a:pt x="214" y="10"/>
                  </a:cubicBezTo>
                  <a:cubicBezTo>
                    <a:pt x="210" y="10"/>
                    <a:pt x="211" y="13"/>
                    <a:pt x="208" y="13"/>
                  </a:cubicBezTo>
                  <a:cubicBezTo>
                    <a:pt x="205" y="13"/>
                    <a:pt x="203" y="9"/>
                    <a:pt x="202" y="9"/>
                  </a:cubicBezTo>
                  <a:cubicBezTo>
                    <a:pt x="201" y="9"/>
                    <a:pt x="199" y="13"/>
                    <a:pt x="197" y="13"/>
                  </a:cubicBezTo>
                  <a:cubicBezTo>
                    <a:pt x="195" y="13"/>
                    <a:pt x="186" y="1"/>
                    <a:pt x="183" y="1"/>
                  </a:cubicBezTo>
                  <a:cubicBezTo>
                    <a:pt x="183" y="1"/>
                    <a:pt x="177" y="4"/>
                    <a:pt x="175" y="4"/>
                  </a:cubicBezTo>
                  <a:cubicBezTo>
                    <a:pt x="173" y="4"/>
                    <a:pt x="165" y="0"/>
                    <a:pt x="162" y="0"/>
                  </a:cubicBezTo>
                  <a:cubicBezTo>
                    <a:pt x="159" y="1"/>
                    <a:pt x="157" y="5"/>
                    <a:pt x="154" y="5"/>
                  </a:cubicBezTo>
                  <a:cubicBezTo>
                    <a:pt x="151" y="5"/>
                    <a:pt x="150" y="3"/>
                    <a:pt x="148" y="4"/>
                  </a:cubicBezTo>
                  <a:cubicBezTo>
                    <a:pt x="146" y="5"/>
                    <a:pt x="138" y="6"/>
                    <a:pt x="135" y="6"/>
                  </a:cubicBezTo>
                  <a:cubicBezTo>
                    <a:pt x="132" y="7"/>
                    <a:pt x="132" y="3"/>
                    <a:pt x="130" y="4"/>
                  </a:cubicBezTo>
                  <a:cubicBezTo>
                    <a:pt x="127" y="5"/>
                    <a:pt x="128" y="15"/>
                    <a:pt x="123" y="15"/>
                  </a:cubicBezTo>
                  <a:cubicBezTo>
                    <a:pt x="119" y="16"/>
                    <a:pt x="104" y="14"/>
                    <a:pt x="100" y="10"/>
                  </a:cubicBezTo>
                  <a:cubicBezTo>
                    <a:pt x="95" y="6"/>
                    <a:pt x="91" y="1"/>
                    <a:pt x="87" y="3"/>
                  </a:cubicBezTo>
                  <a:cubicBezTo>
                    <a:pt x="84" y="4"/>
                    <a:pt x="77" y="11"/>
                    <a:pt x="77" y="13"/>
                  </a:cubicBezTo>
                  <a:cubicBezTo>
                    <a:pt x="77" y="16"/>
                    <a:pt x="78" y="21"/>
                    <a:pt x="78" y="23"/>
                  </a:cubicBezTo>
                  <a:cubicBezTo>
                    <a:pt x="78" y="24"/>
                    <a:pt x="77" y="24"/>
                    <a:pt x="77" y="24"/>
                  </a:cubicBezTo>
                  <a:cubicBezTo>
                    <a:pt x="77" y="27"/>
                    <a:pt x="72" y="35"/>
                    <a:pt x="71" y="40"/>
                  </a:cubicBezTo>
                  <a:cubicBezTo>
                    <a:pt x="70" y="45"/>
                    <a:pt x="65" y="65"/>
                    <a:pt x="62" y="68"/>
                  </a:cubicBezTo>
                  <a:cubicBezTo>
                    <a:pt x="59" y="72"/>
                    <a:pt x="46" y="90"/>
                    <a:pt x="46" y="94"/>
                  </a:cubicBezTo>
                  <a:cubicBezTo>
                    <a:pt x="46" y="97"/>
                    <a:pt x="46" y="113"/>
                    <a:pt x="46" y="116"/>
                  </a:cubicBezTo>
                  <a:cubicBezTo>
                    <a:pt x="46" y="120"/>
                    <a:pt x="29" y="130"/>
                    <a:pt x="27" y="131"/>
                  </a:cubicBezTo>
                  <a:cubicBezTo>
                    <a:pt x="26" y="132"/>
                    <a:pt x="29" y="124"/>
                    <a:pt x="26" y="125"/>
                  </a:cubicBezTo>
                  <a:cubicBezTo>
                    <a:pt x="22" y="126"/>
                    <a:pt x="18" y="133"/>
                    <a:pt x="15" y="132"/>
                  </a:cubicBezTo>
                  <a:cubicBezTo>
                    <a:pt x="14" y="131"/>
                    <a:pt x="13" y="129"/>
                    <a:pt x="11" y="128"/>
                  </a:cubicBezTo>
                  <a:cubicBezTo>
                    <a:pt x="9" y="131"/>
                    <a:pt x="5" y="136"/>
                    <a:pt x="5" y="137"/>
                  </a:cubicBezTo>
                  <a:cubicBezTo>
                    <a:pt x="5" y="139"/>
                    <a:pt x="5" y="142"/>
                    <a:pt x="4" y="143"/>
                  </a:cubicBezTo>
                  <a:cubicBezTo>
                    <a:pt x="4" y="143"/>
                    <a:pt x="2" y="144"/>
                    <a:pt x="0" y="144"/>
                  </a:cubicBezTo>
                  <a:cubicBezTo>
                    <a:pt x="1" y="146"/>
                    <a:pt x="1" y="148"/>
                    <a:pt x="1" y="150"/>
                  </a:cubicBezTo>
                  <a:cubicBezTo>
                    <a:pt x="2" y="150"/>
                    <a:pt x="2" y="150"/>
                    <a:pt x="2" y="151"/>
                  </a:cubicBezTo>
                  <a:cubicBezTo>
                    <a:pt x="2" y="151"/>
                    <a:pt x="2" y="151"/>
                    <a:pt x="2" y="151"/>
                  </a:cubicBezTo>
                  <a:cubicBezTo>
                    <a:pt x="6" y="148"/>
                    <a:pt x="12" y="145"/>
                    <a:pt x="12" y="145"/>
                  </a:cubicBezTo>
                  <a:cubicBezTo>
                    <a:pt x="12" y="145"/>
                    <a:pt x="43" y="145"/>
                    <a:pt x="45" y="145"/>
                  </a:cubicBezTo>
                  <a:cubicBezTo>
                    <a:pt x="46" y="145"/>
                    <a:pt x="51" y="146"/>
                    <a:pt x="52" y="151"/>
                  </a:cubicBezTo>
                  <a:cubicBezTo>
                    <a:pt x="54" y="156"/>
                    <a:pt x="63" y="173"/>
                    <a:pt x="67" y="174"/>
                  </a:cubicBezTo>
                  <a:cubicBezTo>
                    <a:pt x="71" y="175"/>
                    <a:pt x="85" y="172"/>
                    <a:pt x="85" y="171"/>
                  </a:cubicBezTo>
                  <a:cubicBezTo>
                    <a:pt x="86" y="169"/>
                    <a:pt x="89" y="158"/>
                    <a:pt x="89" y="158"/>
                  </a:cubicBezTo>
                  <a:cubicBezTo>
                    <a:pt x="100" y="158"/>
                    <a:pt x="100" y="158"/>
                    <a:pt x="100" y="158"/>
                  </a:cubicBezTo>
                  <a:cubicBezTo>
                    <a:pt x="100" y="163"/>
                    <a:pt x="100" y="163"/>
                    <a:pt x="100" y="163"/>
                  </a:cubicBezTo>
                  <a:cubicBezTo>
                    <a:pt x="115" y="163"/>
                    <a:pt x="115" y="163"/>
                    <a:pt x="115" y="163"/>
                  </a:cubicBezTo>
                  <a:cubicBezTo>
                    <a:pt x="115" y="163"/>
                    <a:pt x="115" y="166"/>
                    <a:pt x="115" y="169"/>
                  </a:cubicBezTo>
                  <a:cubicBezTo>
                    <a:pt x="115" y="172"/>
                    <a:pt x="117" y="174"/>
                    <a:pt x="118" y="178"/>
                  </a:cubicBezTo>
                  <a:cubicBezTo>
                    <a:pt x="119" y="182"/>
                    <a:pt x="118" y="182"/>
                    <a:pt x="116" y="189"/>
                  </a:cubicBezTo>
                  <a:cubicBezTo>
                    <a:pt x="114" y="195"/>
                    <a:pt x="120" y="198"/>
                    <a:pt x="121" y="202"/>
                  </a:cubicBezTo>
                  <a:cubicBezTo>
                    <a:pt x="121" y="207"/>
                    <a:pt x="120" y="209"/>
                    <a:pt x="121" y="212"/>
                  </a:cubicBezTo>
                  <a:cubicBezTo>
                    <a:pt x="121" y="215"/>
                    <a:pt x="123" y="212"/>
                    <a:pt x="127" y="212"/>
                  </a:cubicBezTo>
                  <a:cubicBezTo>
                    <a:pt x="130" y="212"/>
                    <a:pt x="137" y="209"/>
                    <a:pt x="140" y="209"/>
                  </a:cubicBezTo>
                  <a:cubicBezTo>
                    <a:pt x="140" y="209"/>
                    <a:pt x="141" y="209"/>
                    <a:pt x="141" y="209"/>
                  </a:cubicBezTo>
                  <a:cubicBezTo>
                    <a:pt x="144" y="210"/>
                    <a:pt x="145" y="212"/>
                    <a:pt x="148" y="215"/>
                  </a:cubicBezTo>
                  <a:cubicBezTo>
                    <a:pt x="151" y="218"/>
                    <a:pt x="151" y="215"/>
                    <a:pt x="155" y="215"/>
                  </a:cubicBezTo>
                  <a:cubicBezTo>
                    <a:pt x="158" y="214"/>
                    <a:pt x="158" y="216"/>
                    <a:pt x="160" y="218"/>
                  </a:cubicBezTo>
                  <a:cubicBezTo>
                    <a:pt x="162" y="221"/>
                    <a:pt x="175" y="224"/>
                    <a:pt x="177" y="224"/>
                  </a:cubicBezTo>
                  <a:cubicBezTo>
                    <a:pt x="179" y="224"/>
                    <a:pt x="182" y="218"/>
                    <a:pt x="182" y="218"/>
                  </a:cubicBezTo>
                  <a:cubicBezTo>
                    <a:pt x="182" y="218"/>
                    <a:pt x="185" y="223"/>
                    <a:pt x="186" y="226"/>
                  </a:cubicBezTo>
                  <a:cubicBezTo>
                    <a:pt x="188" y="229"/>
                    <a:pt x="194" y="229"/>
                    <a:pt x="197" y="231"/>
                  </a:cubicBezTo>
                  <a:cubicBezTo>
                    <a:pt x="200" y="233"/>
                    <a:pt x="205" y="243"/>
                    <a:pt x="205" y="243"/>
                  </a:cubicBezTo>
                  <a:cubicBezTo>
                    <a:pt x="215" y="241"/>
                    <a:pt x="215" y="241"/>
                    <a:pt x="215" y="241"/>
                  </a:cubicBezTo>
                  <a:cubicBezTo>
                    <a:pt x="215" y="241"/>
                    <a:pt x="216" y="228"/>
                    <a:pt x="215" y="227"/>
                  </a:cubicBezTo>
                  <a:cubicBezTo>
                    <a:pt x="214" y="226"/>
                    <a:pt x="210" y="229"/>
                    <a:pt x="207" y="229"/>
                  </a:cubicBezTo>
                  <a:cubicBezTo>
                    <a:pt x="203" y="229"/>
                    <a:pt x="202" y="222"/>
                    <a:pt x="199" y="220"/>
                  </a:cubicBezTo>
                  <a:cubicBezTo>
                    <a:pt x="196" y="218"/>
                    <a:pt x="200" y="211"/>
                    <a:pt x="201" y="208"/>
                  </a:cubicBezTo>
                  <a:cubicBezTo>
                    <a:pt x="201" y="205"/>
                    <a:pt x="202" y="196"/>
                    <a:pt x="200" y="192"/>
                  </a:cubicBezTo>
                  <a:cubicBezTo>
                    <a:pt x="198" y="188"/>
                    <a:pt x="200" y="185"/>
                    <a:pt x="202" y="184"/>
                  </a:cubicBezTo>
                  <a:cubicBezTo>
                    <a:pt x="204" y="183"/>
                    <a:pt x="203" y="180"/>
                    <a:pt x="205" y="178"/>
                  </a:cubicBezTo>
                  <a:cubicBezTo>
                    <a:pt x="206" y="176"/>
                    <a:pt x="219" y="174"/>
                    <a:pt x="224" y="173"/>
                  </a:cubicBezTo>
                  <a:cubicBezTo>
                    <a:pt x="224" y="173"/>
                    <a:pt x="224" y="173"/>
                    <a:pt x="224" y="173"/>
                  </a:cubicBezTo>
                  <a:cubicBezTo>
                    <a:pt x="220" y="170"/>
                    <a:pt x="220" y="168"/>
                    <a:pt x="219" y="166"/>
                  </a:cubicBezTo>
                  <a:cubicBezTo>
                    <a:pt x="218" y="163"/>
                    <a:pt x="219" y="163"/>
                    <a:pt x="217" y="162"/>
                  </a:cubicBezTo>
                  <a:cubicBezTo>
                    <a:pt x="215" y="160"/>
                    <a:pt x="211" y="157"/>
                    <a:pt x="210" y="154"/>
                  </a:cubicBezTo>
                  <a:cubicBezTo>
                    <a:pt x="209" y="151"/>
                    <a:pt x="210" y="143"/>
                    <a:pt x="209" y="140"/>
                  </a:cubicBezTo>
                  <a:cubicBezTo>
                    <a:pt x="208" y="138"/>
                    <a:pt x="206" y="138"/>
                    <a:pt x="206" y="134"/>
                  </a:cubicBezTo>
                  <a:cubicBezTo>
                    <a:pt x="206" y="130"/>
                    <a:pt x="205" y="112"/>
                    <a:pt x="207" y="114"/>
                  </a:cubicBezTo>
                  <a:cubicBezTo>
                    <a:pt x="207" y="114"/>
                    <a:pt x="207" y="114"/>
                    <a:pt x="207" y="114"/>
                  </a:cubicBezTo>
                  <a:cubicBezTo>
                    <a:pt x="207" y="114"/>
                    <a:pt x="207" y="114"/>
                    <a:pt x="207" y="114"/>
                  </a:cubicBezTo>
                  <a:cubicBezTo>
                    <a:pt x="207" y="109"/>
                    <a:pt x="205" y="106"/>
                    <a:pt x="205" y="104"/>
                  </a:cubicBezTo>
                  <a:cubicBezTo>
                    <a:pt x="205" y="104"/>
                    <a:pt x="205" y="103"/>
                    <a:pt x="205" y="103"/>
                  </a:cubicBezTo>
                  <a:cubicBezTo>
                    <a:pt x="205" y="101"/>
                    <a:pt x="206" y="99"/>
                    <a:pt x="206" y="96"/>
                  </a:cubicBezTo>
                  <a:cubicBezTo>
                    <a:pt x="207" y="93"/>
                    <a:pt x="210" y="87"/>
                    <a:pt x="212" y="85"/>
                  </a:cubicBezTo>
                  <a:cubicBezTo>
                    <a:pt x="212" y="85"/>
                    <a:pt x="212" y="85"/>
                    <a:pt x="212" y="85"/>
                  </a:cubicBezTo>
                  <a:cubicBezTo>
                    <a:pt x="214" y="83"/>
                    <a:pt x="214" y="72"/>
                    <a:pt x="214" y="68"/>
                  </a:cubicBezTo>
                  <a:cubicBezTo>
                    <a:pt x="214" y="64"/>
                    <a:pt x="219" y="55"/>
                    <a:pt x="222" y="54"/>
                  </a:cubicBezTo>
                  <a:cubicBezTo>
                    <a:pt x="225" y="52"/>
                    <a:pt x="231" y="44"/>
                    <a:pt x="233" y="42"/>
                  </a:cubicBezTo>
                  <a:cubicBezTo>
                    <a:pt x="235" y="41"/>
                    <a:pt x="232" y="40"/>
                    <a:pt x="230" y="3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2" name="Freeform 366"/>
            <p:cNvSpPr>
              <a:spLocks/>
            </p:cNvSpPr>
            <p:nvPr/>
          </p:nvSpPr>
          <p:spPr bwMode="auto">
            <a:xfrm>
              <a:off x="4586288" y="4525541"/>
              <a:ext cx="260350" cy="282575"/>
            </a:xfrm>
            <a:custGeom>
              <a:avLst/>
              <a:gdLst>
                <a:gd name="T0" fmla="*/ 132 w 146"/>
                <a:gd name="T1" fmla="*/ 67 h 158"/>
                <a:gd name="T2" fmla="*/ 126 w 146"/>
                <a:gd name="T3" fmla="*/ 67 h 158"/>
                <a:gd name="T4" fmla="*/ 126 w 146"/>
                <a:gd name="T5" fmla="*/ 57 h 158"/>
                <a:gd name="T6" fmla="*/ 121 w 146"/>
                <a:gd name="T7" fmla="*/ 44 h 158"/>
                <a:gd name="T8" fmla="*/ 123 w 146"/>
                <a:gd name="T9" fmla="*/ 33 h 158"/>
                <a:gd name="T10" fmla="*/ 120 w 146"/>
                <a:gd name="T11" fmla="*/ 24 h 158"/>
                <a:gd name="T12" fmla="*/ 120 w 146"/>
                <a:gd name="T13" fmla="*/ 18 h 158"/>
                <a:gd name="T14" fmla="*/ 105 w 146"/>
                <a:gd name="T15" fmla="*/ 18 h 158"/>
                <a:gd name="T16" fmla="*/ 105 w 146"/>
                <a:gd name="T17" fmla="*/ 13 h 158"/>
                <a:gd name="T18" fmla="*/ 94 w 146"/>
                <a:gd name="T19" fmla="*/ 13 h 158"/>
                <a:gd name="T20" fmla="*/ 90 w 146"/>
                <a:gd name="T21" fmla="*/ 26 h 158"/>
                <a:gd name="T22" fmla="*/ 72 w 146"/>
                <a:gd name="T23" fmla="*/ 29 h 158"/>
                <a:gd name="T24" fmla="*/ 57 w 146"/>
                <a:gd name="T25" fmla="*/ 6 h 158"/>
                <a:gd name="T26" fmla="*/ 50 w 146"/>
                <a:gd name="T27" fmla="*/ 0 h 158"/>
                <a:gd name="T28" fmla="*/ 17 w 146"/>
                <a:gd name="T29" fmla="*/ 0 h 158"/>
                <a:gd name="T30" fmla="*/ 7 w 146"/>
                <a:gd name="T31" fmla="*/ 6 h 158"/>
                <a:gd name="T32" fmla="*/ 7 w 146"/>
                <a:gd name="T33" fmla="*/ 6 h 158"/>
                <a:gd name="T34" fmla="*/ 18 w 146"/>
                <a:gd name="T35" fmla="*/ 29 h 158"/>
                <a:gd name="T36" fmla="*/ 18 w 146"/>
                <a:gd name="T37" fmla="*/ 38 h 158"/>
                <a:gd name="T38" fmla="*/ 18 w 146"/>
                <a:gd name="T39" fmla="*/ 49 h 158"/>
                <a:gd name="T40" fmla="*/ 25 w 146"/>
                <a:gd name="T41" fmla="*/ 74 h 158"/>
                <a:gd name="T42" fmla="*/ 16 w 146"/>
                <a:gd name="T43" fmla="*/ 89 h 158"/>
                <a:gd name="T44" fmla="*/ 11 w 146"/>
                <a:gd name="T45" fmla="*/ 98 h 158"/>
                <a:gd name="T46" fmla="*/ 2 w 146"/>
                <a:gd name="T47" fmla="*/ 128 h 158"/>
                <a:gd name="T48" fmla="*/ 0 w 146"/>
                <a:gd name="T49" fmla="*/ 149 h 158"/>
                <a:gd name="T50" fmla="*/ 9 w 146"/>
                <a:gd name="T51" fmla="*/ 150 h 158"/>
                <a:gd name="T52" fmla="*/ 18 w 146"/>
                <a:gd name="T53" fmla="*/ 145 h 158"/>
                <a:gd name="T54" fmla="*/ 25 w 146"/>
                <a:gd name="T55" fmla="*/ 150 h 158"/>
                <a:gd name="T56" fmla="*/ 78 w 146"/>
                <a:gd name="T57" fmla="*/ 150 h 158"/>
                <a:gd name="T58" fmla="*/ 84 w 146"/>
                <a:gd name="T59" fmla="*/ 156 h 158"/>
                <a:gd name="T60" fmla="*/ 113 w 146"/>
                <a:gd name="T61" fmla="*/ 158 h 158"/>
                <a:gd name="T62" fmla="*/ 137 w 146"/>
                <a:gd name="T63" fmla="*/ 152 h 158"/>
                <a:gd name="T64" fmla="*/ 121 w 146"/>
                <a:gd name="T65" fmla="*/ 135 h 158"/>
                <a:gd name="T66" fmla="*/ 121 w 146"/>
                <a:gd name="T67" fmla="*/ 92 h 158"/>
                <a:gd name="T68" fmla="*/ 146 w 146"/>
                <a:gd name="T69" fmla="*/ 92 h 158"/>
                <a:gd name="T70" fmla="*/ 146 w 146"/>
                <a:gd name="T71" fmla="*/ 64 h 158"/>
                <a:gd name="T72" fmla="*/ 145 w 146"/>
                <a:gd name="T73" fmla="*/ 64 h 158"/>
                <a:gd name="T74" fmla="*/ 132 w 146"/>
                <a:gd name="T75" fmla="*/ 67 h 15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46"/>
                <a:gd name="T115" fmla="*/ 0 h 158"/>
                <a:gd name="T116" fmla="*/ 146 w 146"/>
                <a:gd name="T117" fmla="*/ 158 h 15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46" h="158">
                  <a:moveTo>
                    <a:pt x="132" y="67"/>
                  </a:moveTo>
                  <a:cubicBezTo>
                    <a:pt x="128" y="67"/>
                    <a:pt x="126" y="70"/>
                    <a:pt x="126" y="67"/>
                  </a:cubicBezTo>
                  <a:cubicBezTo>
                    <a:pt x="125" y="64"/>
                    <a:pt x="126" y="62"/>
                    <a:pt x="126" y="57"/>
                  </a:cubicBezTo>
                  <a:cubicBezTo>
                    <a:pt x="125" y="53"/>
                    <a:pt x="119" y="50"/>
                    <a:pt x="121" y="44"/>
                  </a:cubicBezTo>
                  <a:cubicBezTo>
                    <a:pt x="123" y="37"/>
                    <a:pt x="124" y="37"/>
                    <a:pt x="123" y="33"/>
                  </a:cubicBezTo>
                  <a:cubicBezTo>
                    <a:pt x="122" y="29"/>
                    <a:pt x="120" y="27"/>
                    <a:pt x="120" y="24"/>
                  </a:cubicBezTo>
                  <a:cubicBezTo>
                    <a:pt x="120" y="21"/>
                    <a:pt x="120" y="18"/>
                    <a:pt x="120" y="18"/>
                  </a:cubicBezTo>
                  <a:cubicBezTo>
                    <a:pt x="105" y="18"/>
                    <a:pt x="105" y="18"/>
                    <a:pt x="105" y="18"/>
                  </a:cubicBezTo>
                  <a:cubicBezTo>
                    <a:pt x="105" y="13"/>
                    <a:pt x="105" y="13"/>
                    <a:pt x="105" y="13"/>
                  </a:cubicBezTo>
                  <a:cubicBezTo>
                    <a:pt x="94" y="13"/>
                    <a:pt x="94" y="13"/>
                    <a:pt x="94" y="13"/>
                  </a:cubicBezTo>
                  <a:cubicBezTo>
                    <a:pt x="94" y="13"/>
                    <a:pt x="91" y="24"/>
                    <a:pt x="90" y="26"/>
                  </a:cubicBezTo>
                  <a:cubicBezTo>
                    <a:pt x="90" y="27"/>
                    <a:pt x="76" y="30"/>
                    <a:pt x="72" y="29"/>
                  </a:cubicBezTo>
                  <a:cubicBezTo>
                    <a:pt x="68" y="28"/>
                    <a:pt x="59" y="11"/>
                    <a:pt x="57" y="6"/>
                  </a:cubicBezTo>
                  <a:cubicBezTo>
                    <a:pt x="56" y="1"/>
                    <a:pt x="51" y="0"/>
                    <a:pt x="50" y="0"/>
                  </a:cubicBezTo>
                  <a:cubicBezTo>
                    <a:pt x="48" y="0"/>
                    <a:pt x="17" y="0"/>
                    <a:pt x="17" y="0"/>
                  </a:cubicBezTo>
                  <a:cubicBezTo>
                    <a:pt x="17" y="0"/>
                    <a:pt x="11" y="3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10" y="12"/>
                    <a:pt x="17" y="25"/>
                    <a:pt x="18" y="29"/>
                  </a:cubicBezTo>
                  <a:cubicBezTo>
                    <a:pt x="19" y="34"/>
                    <a:pt x="19" y="36"/>
                    <a:pt x="18" y="38"/>
                  </a:cubicBezTo>
                  <a:cubicBezTo>
                    <a:pt x="16" y="41"/>
                    <a:pt x="12" y="39"/>
                    <a:pt x="18" y="49"/>
                  </a:cubicBezTo>
                  <a:cubicBezTo>
                    <a:pt x="23" y="59"/>
                    <a:pt x="27" y="66"/>
                    <a:pt x="25" y="74"/>
                  </a:cubicBezTo>
                  <a:cubicBezTo>
                    <a:pt x="23" y="83"/>
                    <a:pt x="19" y="86"/>
                    <a:pt x="16" y="89"/>
                  </a:cubicBezTo>
                  <a:cubicBezTo>
                    <a:pt x="13" y="92"/>
                    <a:pt x="13" y="96"/>
                    <a:pt x="11" y="98"/>
                  </a:cubicBezTo>
                  <a:cubicBezTo>
                    <a:pt x="8" y="100"/>
                    <a:pt x="4" y="124"/>
                    <a:pt x="2" y="128"/>
                  </a:cubicBezTo>
                  <a:cubicBezTo>
                    <a:pt x="1" y="131"/>
                    <a:pt x="0" y="142"/>
                    <a:pt x="0" y="149"/>
                  </a:cubicBezTo>
                  <a:cubicBezTo>
                    <a:pt x="4" y="149"/>
                    <a:pt x="8" y="150"/>
                    <a:pt x="9" y="150"/>
                  </a:cubicBezTo>
                  <a:cubicBezTo>
                    <a:pt x="11" y="150"/>
                    <a:pt x="15" y="146"/>
                    <a:pt x="18" y="145"/>
                  </a:cubicBezTo>
                  <a:cubicBezTo>
                    <a:pt x="21" y="145"/>
                    <a:pt x="25" y="150"/>
                    <a:pt x="25" y="150"/>
                  </a:cubicBezTo>
                  <a:cubicBezTo>
                    <a:pt x="78" y="150"/>
                    <a:pt x="78" y="150"/>
                    <a:pt x="78" y="150"/>
                  </a:cubicBezTo>
                  <a:cubicBezTo>
                    <a:pt x="78" y="150"/>
                    <a:pt x="82" y="156"/>
                    <a:pt x="84" y="156"/>
                  </a:cubicBezTo>
                  <a:cubicBezTo>
                    <a:pt x="86" y="156"/>
                    <a:pt x="108" y="157"/>
                    <a:pt x="113" y="158"/>
                  </a:cubicBezTo>
                  <a:cubicBezTo>
                    <a:pt x="117" y="158"/>
                    <a:pt x="131" y="154"/>
                    <a:pt x="137" y="152"/>
                  </a:cubicBezTo>
                  <a:cubicBezTo>
                    <a:pt x="121" y="135"/>
                    <a:pt x="121" y="135"/>
                    <a:pt x="121" y="135"/>
                  </a:cubicBezTo>
                  <a:cubicBezTo>
                    <a:pt x="121" y="92"/>
                    <a:pt x="121" y="92"/>
                    <a:pt x="121" y="92"/>
                  </a:cubicBezTo>
                  <a:cubicBezTo>
                    <a:pt x="146" y="92"/>
                    <a:pt x="146" y="92"/>
                    <a:pt x="146" y="92"/>
                  </a:cubicBezTo>
                  <a:cubicBezTo>
                    <a:pt x="146" y="64"/>
                    <a:pt x="146" y="64"/>
                    <a:pt x="146" y="64"/>
                  </a:cubicBezTo>
                  <a:cubicBezTo>
                    <a:pt x="146" y="64"/>
                    <a:pt x="145" y="64"/>
                    <a:pt x="145" y="64"/>
                  </a:cubicBezTo>
                  <a:cubicBezTo>
                    <a:pt x="142" y="64"/>
                    <a:pt x="135" y="67"/>
                    <a:pt x="132" y="6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3" name="Freeform 367"/>
            <p:cNvSpPr>
              <a:spLocks/>
            </p:cNvSpPr>
            <p:nvPr/>
          </p:nvSpPr>
          <p:spPr bwMode="auto">
            <a:xfrm>
              <a:off x="4759325" y="4804941"/>
              <a:ext cx="204788" cy="215900"/>
            </a:xfrm>
            <a:custGeom>
              <a:avLst/>
              <a:gdLst>
                <a:gd name="T0" fmla="*/ 62 w 114"/>
                <a:gd name="T1" fmla="*/ 0 h 121"/>
                <a:gd name="T2" fmla="*/ 62 w 114"/>
                <a:gd name="T3" fmla="*/ 1 h 121"/>
                <a:gd name="T4" fmla="*/ 50 w 114"/>
                <a:gd name="T5" fmla="*/ 3 h 121"/>
                <a:gd name="T6" fmla="*/ 47 w 114"/>
                <a:gd name="T7" fmla="*/ 8 h 121"/>
                <a:gd name="T8" fmla="*/ 41 w 114"/>
                <a:gd name="T9" fmla="*/ 4 h 121"/>
                <a:gd name="T10" fmla="*/ 35 w 114"/>
                <a:gd name="T11" fmla="*/ 2 h 121"/>
                <a:gd name="T12" fmla="*/ 22 w 114"/>
                <a:gd name="T13" fmla="*/ 6 h 121"/>
                <a:gd name="T14" fmla="*/ 13 w 114"/>
                <a:gd name="T15" fmla="*/ 7 h 121"/>
                <a:gd name="T16" fmla="*/ 13 w 114"/>
                <a:gd name="T17" fmla="*/ 56 h 121"/>
                <a:gd name="T18" fmla="*/ 0 w 114"/>
                <a:gd name="T19" fmla="*/ 56 h 121"/>
                <a:gd name="T20" fmla="*/ 0 w 114"/>
                <a:gd name="T21" fmla="*/ 94 h 121"/>
                <a:gd name="T22" fmla="*/ 11 w 114"/>
                <a:gd name="T23" fmla="*/ 109 h 121"/>
                <a:gd name="T24" fmla="*/ 8 w 114"/>
                <a:gd name="T25" fmla="*/ 118 h 121"/>
                <a:gd name="T26" fmla="*/ 17 w 114"/>
                <a:gd name="T27" fmla="*/ 121 h 121"/>
                <a:gd name="T28" fmla="*/ 31 w 114"/>
                <a:gd name="T29" fmla="*/ 110 h 121"/>
                <a:gd name="T30" fmla="*/ 39 w 114"/>
                <a:gd name="T31" fmla="*/ 100 h 121"/>
                <a:gd name="T32" fmla="*/ 50 w 114"/>
                <a:gd name="T33" fmla="*/ 104 h 121"/>
                <a:gd name="T34" fmla="*/ 65 w 114"/>
                <a:gd name="T35" fmla="*/ 105 h 121"/>
                <a:gd name="T36" fmla="*/ 73 w 114"/>
                <a:gd name="T37" fmla="*/ 93 h 121"/>
                <a:gd name="T38" fmla="*/ 80 w 114"/>
                <a:gd name="T39" fmla="*/ 92 h 121"/>
                <a:gd name="T40" fmla="*/ 88 w 114"/>
                <a:gd name="T41" fmla="*/ 79 h 121"/>
                <a:gd name="T42" fmla="*/ 97 w 114"/>
                <a:gd name="T43" fmla="*/ 71 h 121"/>
                <a:gd name="T44" fmla="*/ 105 w 114"/>
                <a:gd name="T45" fmla="*/ 65 h 121"/>
                <a:gd name="T46" fmla="*/ 112 w 114"/>
                <a:gd name="T47" fmla="*/ 60 h 121"/>
                <a:gd name="T48" fmla="*/ 114 w 114"/>
                <a:gd name="T49" fmla="*/ 59 h 121"/>
                <a:gd name="T50" fmla="*/ 114 w 114"/>
                <a:gd name="T51" fmla="*/ 59 h 121"/>
                <a:gd name="T52" fmla="*/ 109 w 114"/>
                <a:gd name="T53" fmla="*/ 51 h 121"/>
                <a:gd name="T54" fmla="*/ 100 w 114"/>
                <a:gd name="T55" fmla="*/ 51 h 121"/>
                <a:gd name="T56" fmla="*/ 95 w 114"/>
                <a:gd name="T57" fmla="*/ 41 h 121"/>
                <a:gd name="T58" fmla="*/ 96 w 114"/>
                <a:gd name="T59" fmla="*/ 36 h 121"/>
                <a:gd name="T60" fmla="*/ 90 w 114"/>
                <a:gd name="T61" fmla="*/ 32 h 121"/>
                <a:gd name="T62" fmla="*/ 90 w 114"/>
                <a:gd name="T63" fmla="*/ 29 h 121"/>
                <a:gd name="T64" fmla="*/ 79 w 114"/>
                <a:gd name="T65" fmla="*/ 22 h 121"/>
                <a:gd name="T66" fmla="*/ 74 w 114"/>
                <a:gd name="T67" fmla="*/ 14 h 121"/>
                <a:gd name="T68" fmla="*/ 66 w 114"/>
                <a:gd name="T69" fmla="*/ 2 h 121"/>
                <a:gd name="T70" fmla="*/ 66 w 114"/>
                <a:gd name="T71" fmla="*/ 2 h 121"/>
                <a:gd name="T72" fmla="*/ 66 w 114"/>
                <a:gd name="T73" fmla="*/ 2 h 121"/>
                <a:gd name="T74" fmla="*/ 62 w 114"/>
                <a:gd name="T75" fmla="*/ 0 h 12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4"/>
                <a:gd name="T115" fmla="*/ 0 h 121"/>
                <a:gd name="T116" fmla="*/ 114 w 114"/>
                <a:gd name="T117" fmla="*/ 121 h 12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4" h="121">
                  <a:moveTo>
                    <a:pt x="62" y="0"/>
                  </a:moveTo>
                  <a:cubicBezTo>
                    <a:pt x="62" y="0"/>
                    <a:pt x="62" y="1"/>
                    <a:pt x="62" y="1"/>
                  </a:cubicBezTo>
                  <a:cubicBezTo>
                    <a:pt x="61" y="2"/>
                    <a:pt x="53" y="3"/>
                    <a:pt x="50" y="3"/>
                  </a:cubicBezTo>
                  <a:cubicBezTo>
                    <a:pt x="47" y="3"/>
                    <a:pt x="48" y="5"/>
                    <a:pt x="47" y="8"/>
                  </a:cubicBezTo>
                  <a:cubicBezTo>
                    <a:pt x="45" y="10"/>
                    <a:pt x="45" y="8"/>
                    <a:pt x="41" y="4"/>
                  </a:cubicBezTo>
                  <a:cubicBezTo>
                    <a:pt x="37" y="0"/>
                    <a:pt x="38" y="1"/>
                    <a:pt x="35" y="2"/>
                  </a:cubicBezTo>
                  <a:cubicBezTo>
                    <a:pt x="31" y="3"/>
                    <a:pt x="25" y="4"/>
                    <a:pt x="22" y="6"/>
                  </a:cubicBezTo>
                  <a:cubicBezTo>
                    <a:pt x="18" y="8"/>
                    <a:pt x="13" y="7"/>
                    <a:pt x="13" y="7"/>
                  </a:cubicBezTo>
                  <a:cubicBezTo>
                    <a:pt x="13" y="56"/>
                    <a:pt x="13" y="56"/>
                    <a:pt x="13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6" y="96"/>
                    <a:pt x="10" y="105"/>
                    <a:pt x="11" y="109"/>
                  </a:cubicBezTo>
                  <a:cubicBezTo>
                    <a:pt x="11" y="113"/>
                    <a:pt x="9" y="116"/>
                    <a:pt x="8" y="118"/>
                  </a:cubicBezTo>
                  <a:cubicBezTo>
                    <a:pt x="7" y="120"/>
                    <a:pt x="13" y="120"/>
                    <a:pt x="17" y="121"/>
                  </a:cubicBezTo>
                  <a:cubicBezTo>
                    <a:pt x="22" y="121"/>
                    <a:pt x="28" y="111"/>
                    <a:pt x="31" y="110"/>
                  </a:cubicBezTo>
                  <a:cubicBezTo>
                    <a:pt x="34" y="109"/>
                    <a:pt x="36" y="99"/>
                    <a:pt x="39" y="100"/>
                  </a:cubicBezTo>
                  <a:cubicBezTo>
                    <a:pt x="43" y="100"/>
                    <a:pt x="47" y="101"/>
                    <a:pt x="50" y="104"/>
                  </a:cubicBezTo>
                  <a:cubicBezTo>
                    <a:pt x="54" y="107"/>
                    <a:pt x="60" y="106"/>
                    <a:pt x="65" y="105"/>
                  </a:cubicBezTo>
                  <a:cubicBezTo>
                    <a:pt x="70" y="105"/>
                    <a:pt x="71" y="95"/>
                    <a:pt x="73" y="93"/>
                  </a:cubicBezTo>
                  <a:cubicBezTo>
                    <a:pt x="74" y="91"/>
                    <a:pt x="76" y="92"/>
                    <a:pt x="80" y="92"/>
                  </a:cubicBezTo>
                  <a:cubicBezTo>
                    <a:pt x="83" y="91"/>
                    <a:pt x="87" y="81"/>
                    <a:pt x="88" y="79"/>
                  </a:cubicBezTo>
                  <a:cubicBezTo>
                    <a:pt x="89" y="77"/>
                    <a:pt x="95" y="74"/>
                    <a:pt x="97" y="71"/>
                  </a:cubicBezTo>
                  <a:cubicBezTo>
                    <a:pt x="100" y="68"/>
                    <a:pt x="102" y="65"/>
                    <a:pt x="105" y="65"/>
                  </a:cubicBezTo>
                  <a:cubicBezTo>
                    <a:pt x="107" y="65"/>
                    <a:pt x="110" y="63"/>
                    <a:pt x="112" y="60"/>
                  </a:cubicBezTo>
                  <a:cubicBezTo>
                    <a:pt x="113" y="59"/>
                    <a:pt x="114" y="59"/>
                    <a:pt x="114" y="59"/>
                  </a:cubicBezTo>
                  <a:cubicBezTo>
                    <a:pt x="114" y="59"/>
                    <a:pt x="114" y="59"/>
                    <a:pt x="114" y="59"/>
                  </a:cubicBezTo>
                  <a:cubicBezTo>
                    <a:pt x="113" y="56"/>
                    <a:pt x="111" y="52"/>
                    <a:pt x="109" y="51"/>
                  </a:cubicBezTo>
                  <a:cubicBezTo>
                    <a:pt x="105" y="51"/>
                    <a:pt x="100" y="51"/>
                    <a:pt x="100" y="51"/>
                  </a:cubicBezTo>
                  <a:cubicBezTo>
                    <a:pt x="100" y="51"/>
                    <a:pt x="94" y="44"/>
                    <a:pt x="95" y="41"/>
                  </a:cubicBezTo>
                  <a:cubicBezTo>
                    <a:pt x="96" y="38"/>
                    <a:pt x="99" y="38"/>
                    <a:pt x="96" y="36"/>
                  </a:cubicBezTo>
                  <a:cubicBezTo>
                    <a:pt x="94" y="34"/>
                    <a:pt x="90" y="32"/>
                    <a:pt x="90" y="32"/>
                  </a:cubicBezTo>
                  <a:cubicBezTo>
                    <a:pt x="90" y="32"/>
                    <a:pt x="92" y="30"/>
                    <a:pt x="90" y="29"/>
                  </a:cubicBezTo>
                  <a:cubicBezTo>
                    <a:pt x="89" y="29"/>
                    <a:pt x="82" y="26"/>
                    <a:pt x="79" y="22"/>
                  </a:cubicBezTo>
                  <a:cubicBezTo>
                    <a:pt x="75" y="19"/>
                    <a:pt x="77" y="16"/>
                    <a:pt x="74" y="14"/>
                  </a:cubicBezTo>
                  <a:cubicBezTo>
                    <a:pt x="72" y="11"/>
                    <a:pt x="66" y="4"/>
                    <a:pt x="66" y="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66" y="1"/>
                    <a:pt x="64" y="1"/>
                    <a:pt x="62" y="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4" name="Freeform 368"/>
            <p:cNvSpPr>
              <a:spLocks/>
            </p:cNvSpPr>
            <p:nvPr/>
          </p:nvSpPr>
          <p:spPr bwMode="auto">
            <a:xfrm>
              <a:off x="4878388" y="4750966"/>
              <a:ext cx="173037" cy="166687"/>
            </a:xfrm>
            <a:custGeom>
              <a:avLst/>
              <a:gdLst>
                <a:gd name="T0" fmla="*/ 97 w 97"/>
                <a:gd name="T1" fmla="*/ 57 h 93"/>
                <a:gd name="T2" fmla="*/ 94 w 97"/>
                <a:gd name="T3" fmla="*/ 46 h 93"/>
                <a:gd name="T4" fmla="*/ 96 w 97"/>
                <a:gd name="T5" fmla="*/ 35 h 93"/>
                <a:gd name="T6" fmla="*/ 94 w 97"/>
                <a:gd name="T7" fmla="*/ 16 h 93"/>
                <a:gd name="T8" fmla="*/ 87 w 97"/>
                <a:gd name="T9" fmla="*/ 12 h 93"/>
                <a:gd name="T10" fmla="*/ 75 w 97"/>
                <a:gd name="T11" fmla="*/ 7 h 93"/>
                <a:gd name="T12" fmla="*/ 65 w 97"/>
                <a:gd name="T13" fmla="*/ 6 h 93"/>
                <a:gd name="T14" fmla="*/ 64 w 97"/>
                <a:gd name="T15" fmla="*/ 0 h 93"/>
                <a:gd name="T16" fmla="*/ 56 w 97"/>
                <a:gd name="T17" fmla="*/ 1 h 93"/>
                <a:gd name="T18" fmla="*/ 45 w 97"/>
                <a:gd name="T19" fmla="*/ 7 h 93"/>
                <a:gd name="T20" fmla="*/ 35 w 97"/>
                <a:gd name="T21" fmla="*/ 15 h 93"/>
                <a:gd name="T22" fmla="*/ 25 w 97"/>
                <a:gd name="T23" fmla="*/ 27 h 93"/>
                <a:gd name="T24" fmla="*/ 17 w 97"/>
                <a:gd name="T25" fmla="*/ 31 h 93"/>
                <a:gd name="T26" fmla="*/ 7 w 97"/>
                <a:gd name="T27" fmla="*/ 30 h 93"/>
                <a:gd name="T28" fmla="*/ 0 w 97"/>
                <a:gd name="T29" fmla="*/ 32 h 93"/>
                <a:gd name="T30" fmla="*/ 8 w 97"/>
                <a:gd name="T31" fmla="*/ 44 h 93"/>
                <a:gd name="T32" fmla="*/ 13 w 97"/>
                <a:gd name="T33" fmla="*/ 52 h 93"/>
                <a:gd name="T34" fmla="*/ 24 w 97"/>
                <a:gd name="T35" fmla="*/ 59 h 93"/>
                <a:gd name="T36" fmla="*/ 24 w 97"/>
                <a:gd name="T37" fmla="*/ 62 h 93"/>
                <a:gd name="T38" fmla="*/ 30 w 97"/>
                <a:gd name="T39" fmla="*/ 66 h 93"/>
                <a:gd name="T40" fmla="*/ 29 w 97"/>
                <a:gd name="T41" fmla="*/ 71 h 93"/>
                <a:gd name="T42" fmla="*/ 34 w 97"/>
                <a:gd name="T43" fmla="*/ 81 h 93"/>
                <a:gd name="T44" fmla="*/ 43 w 97"/>
                <a:gd name="T45" fmla="*/ 81 h 93"/>
                <a:gd name="T46" fmla="*/ 48 w 97"/>
                <a:gd name="T47" fmla="*/ 89 h 93"/>
                <a:gd name="T48" fmla="*/ 48 w 97"/>
                <a:gd name="T49" fmla="*/ 89 h 93"/>
                <a:gd name="T50" fmla="*/ 53 w 97"/>
                <a:gd name="T51" fmla="*/ 89 h 93"/>
                <a:gd name="T52" fmla="*/ 61 w 97"/>
                <a:gd name="T53" fmla="*/ 91 h 93"/>
                <a:gd name="T54" fmla="*/ 76 w 97"/>
                <a:gd name="T55" fmla="*/ 90 h 93"/>
                <a:gd name="T56" fmla="*/ 76 w 97"/>
                <a:gd name="T57" fmla="*/ 90 h 93"/>
                <a:gd name="T58" fmla="*/ 76 w 97"/>
                <a:gd name="T59" fmla="*/ 90 h 93"/>
                <a:gd name="T60" fmla="*/ 89 w 97"/>
                <a:gd name="T61" fmla="*/ 71 h 93"/>
                <a:gd name="T62" fmla="*/ 97 w 97"/>
                <a:gd name="T63" fmla="*/ 57 h 9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7"/>
                <a:gd name="T97" fmla="*/ 0 h 93"/>
                <a:gd name="T98" fmla="*/ 97 w 97"/>
                <a:gd name="T99" fmla="*/ 93 h 93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7" h="93">
                  <a:moveTo>
                    <a:pt x="97" y="57"/>
                  </a:moveTo>
                  <a:cubicBezTo>
                    <a:pt x="97" y="55"/>
                    <a:pt x="95" y="51"/>
                    <a:pt x="94" y="46"/>
                  </a:cubicBezTo>
                  <a:cubicBezTo>
                    <a:pt x="94" y="41"/>
                    <a:pt x="96" y="39"/>
                    <a:pt x="96" y="35"/>
                  </a:cubicBezTo>
                  <a:cubicBezTo>
                    <a:pt x="96" y="31"/>
                    <a:pt x="95" y="19"/>
                    <a:pt x="94" y="16"/>
                  </a:cubicBezTo>
                  <a:cubicBezTo>
                    <a:pt x="93" y="13"/>
                    <a:pt x="89" y="13"/>
                    <a:pt x="87" y="12"/>
                  </a:cubicBezTo>
                  <a:cubicBezTo>
                    <a:pt x="86" y="11"/>
                    <a:pt x="78" y="9"/>
                    <a:pt x="75" y="7"/>
                  </a:cubicBezTo>
                  <a:cubicBezTo>
                    <a:pt x="72" y="5"/>
                    <a:pt x="65" y="6"/>
                    <a:pt x="65" y="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2" y="0"/>
                    <a:pt x="58" y="1"/>
                    <a:pt x="56" y="1"/>
                  </a:cubicBezTo>
                  <a:cubicBezTo>
                    <a:pt x="51" y="1"/>
                    <a:pt x="46" y="2"/>
                    <a:pt x="45" y="7"/>
                  </a:cubicBezTo>
                  <a:cubicBezTo>
                    <a:pt x="44" y="11"/>
                    <a:pt x="39" y="12"/>
                    <a:pt x="35" y="15"/>
                  </a:cubicBezTo>
                  <a:cubicBezTo>
                    <a:pt x="31" y="17"/>
                    <a:pt x="26" y="24"/>
                    <a:pt x="25" y="27"/>
                  </a:cubicBezTo>
                  <a:cubicBezTo>
                    <a:pt x="24" y="29"/>
                    <a:pt x="22" y="31"/>
                    <a:pt x="17" y="31"/>
                  </a:cubicBezTo>
                  <a:cubicBezTo>
                    <a:pt x="11" y="31"/>
                    <a:pt x="11" y="31"/>
                    <a:pt x="7" y="30"/>
                  </a:cubicBezTo>
                  <a:cubicBezTo>
                    <a:pt x="5" y="30"/>
                    <a:pt x="2" y="31"/>
                    <a:pt x="0" y="32"/>
                  </a:cubicBezTo>
                  <a:cubicBezTo>
                    <a:pt x="0" y="34"/>
                    <a:pt x="6" y="41"/>
                    <a:pt x="8" y="44"/>
                  </a:cubicBezTo>
                  <a:cubicBezTo>
                    <a:pt x="11" y="46"/>
                    <a:pt x="9" y="49"/>
                    <a:pt x="13" y="52"/>
                  </a:cubicBezTo>
                  <a:cubicBezTo>
                    <a:pt x="16" y="56"/>
                    <a:pt x="23" y="59"/>
                    <a:pt x="24" y="59"/>
                  </a:cubicBezTo>
                  <a:cubicBezTo>
                    <a:pt x="26" y="60"/>
                    <a:pt x="24" y="62"/>
                    <a:pt x="24" y="62"/>
                  </a:cubicBezTo>
                  <a:cubicBezTo>
                    <a:pt x="24" y="62"/>
                    <a:pt x="28" y="64"/>
                    <a:pt x="30" y="66"/>
                  </a:cubicBezTo>
                  <a:cubicBezTo>
                    <a:pt x="33" y="68"/>
                    <a:pt x="30" y="68"/>
                    <a:pt x="29" y="71"/>
                  </a:cubicBezTo>
                  <a:cubicBezTo>
                    <a:pt x="28" y="74"/>
                    <a:pt x="34" y="81"/>
                    <a:pt x="34" y="81"/>
                  </a:cubicBezTo>
                  <a:cubicBezTo>
                    <a:pt x="34" y="81"/>
                    <a:pt x="39" y="81"/>
                    <a:pt x="43" y="81"/>
                  </a:cubicBezTo>
                  <a:cubicBezTo>
                    <a:pt x="45" y="82"/>
                    <a:pt x="47" y="86"/>
                    <a:pt x="48" y="89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50" y="88"/>
                    <a:pt x="51" y="89"/>
                    <a:pt x="53" y="89"/>
                  </a:cubicBezTo>
                  <a:cubicBezTo>
                    <a:pt x="56" y="89"/>
                    <a:pt x="59" y="89"/>
                    <a:pt x="61" y="91"/>
                  </a:cubicBezTo>
                  <a:cubicBezTo>
                    <a:pt x="64" y="93"/>
                    <a:pt x="76" y="90"/>
                    <a:pt x="76" y="90"/>
                  </a:cubicBezTo>
                  <a:cubicBezTo>
                    <a:pt x="76" y="90"/>
                    <a:pt x="76" y="90"/>
                    <a:pt x="76" y="90"/>
                  </a:cubicBezTo>
                  <a:cubicBezTo>
                    <a:pt x="76" y="90"/>
                    <a:pt x="76" y="90"/>
                    <a:pt x="76" y="90"/>
                  </a:cubicBezTo>
                  <a:cubicBezTo>
                    <a:pt x="77" y="89"/>
                    <a:pt x="89" y="75"/>
                    <a:pt x="89" y="71"/>
                  </a:cubicBezTo>
                  <a:cubicBezTo>
                    <a:pt x="89" y="68"/>
                    <a:pt x="97" y="60"/>
                    <a:pt x="97" y="5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5" name="Freeform 369"/>
            <p:cNvSpPr>
              <a:spLocks/>
            </p:cNvSpPr>
            <p:nvPr/>
          </p:nvSpPr>
          <p:spPr bwMode="auto">
            <a:xfrm>
              <a:off x="4997450" y="4995441"/>
              <a:ext cx="31750" cy="38100"/>
            </a:xfrm>
            <a:custGeom>
              <a:avLst/>
              <a:gdLst>
                <a:gd name="T0" fmla="*/ 8 w 18"/>
                <a:gd name="T1" fmla="*/ 1 h 22"/>
                <a:gd name="T2" fmla="*/ 1 w 18"/>
                <a:gd name="T3" fmla="*/ 10 h 22"/>
                <a:gd name="T4" fmla="*/ 5 w 18"/>
                <a:gd name="T5" fmla="*/ 19 h 22"/>
                <a:gd name="T6" fmla="*/ 12 w 18"/>
                <a:gd name="T7" fmla="*/ 22 h 22"/>
                <a:gd name="T8" fmla="*/ 18 w 18"/>
                <a:gd name="T9" fmla="*/ 16 h 22"/>
                <a:gd name="T10" fmla="*/ 16 w 18"/>
                <a:gd name="T11" fmla="*/ 4 h 22"/>
                <a:gd name="T12" fmla="*/ 8 w 18"/>
                <a:gd name="T13" fmla="*/ 1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2"/>
                <a:gd name="T23" fmla="*/ 18 w 18"/>
                <a:gd name="T24" fmla="*/ 22 h 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2">
                  <a:moveTo>
                    <a:pt x="8" y="1"/>
                  </a:moveTo>
                  <a:cubicBezTo>
                    <a:pt x="4" y="2"/>
                    <a:pt x="0" y="6"/>
                    <a:pt x="1" y="10"/>
                  </a:cubicBezTo>
                  <a:cubicBezTo>
                    <a:pt x="1" y="14"/>
                    <a:pt x="2" y="19"/>
                    <a:pt x="5" y="19"/>
                  </a:cubicBezTo>
                  <a:cubicBezTo>
                    <a:pt x="7" y="20"/>
                    <a:pt x="8" y="22"/>
                    <a:pt x="12" y="22"/>
                  </a:cubicBezTo>
                  <a:cubicBezTo>
                    <a:pt x="17" y="22"/>
                    <a:pt x="18" y="16"/>
                    <a:pt x="18" y="16"/>
                  </a:cubicBezTo>
                  <a:cubicBezTo>
                    <a:pt x="18" y="15"/>
                    <a:pt x="17" y="9"/>
                    <a:pt x="16" y="4"/>
                  </a:cubicBezTo>
                  <a:cubicBezTo>
                    <a:pt x="16" y="4"/>
                    <a:pt x="11" y="0"/>
                    <a:pt x="8" y="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6" name="Freeform 370"/>
            <p:cNvSpPr>
              <a:spLocks noEditPoints="1"/>
            </p:cNvSpPr>
            <p:nvPr/>
          </p:nvSpPr>
          <p:spPr bwMode="auto">
            <a:xfrm>
              <a:off x="4684713" y="4906541"/>
              <a:ext cx="361950" cy="317500"/>
            </a:xfrm>
            <a:custGeom>
              <a:avLst/>
              <a:gdLst>
                <a:gd name="T0" fmla="*/ 180 w 202"/>
                <a:gd name="T1" fmla="*/ 68 h 177"/>
                <a:gd name="T2" fmla="*/ 183 w 202"/>
                <a:gd name="T3" fmla="*/ 50 h 177"/>
                <a:gd name="T4" fmla="*/ 191 w 202"/>
                <a:gd name="T5" fmla="*/ 49 h 177"/>
                <a:gd name="T6" fmla="*/ 185 w 202"/>
                <a:gd name="T7" fmla="*/ 16 h 177"/>
                <a:gd name="T8" fmla="*/ 184 w 202"/>
                <a:gd name="T9" fmla="*/ 3 h 177"/>
                <a:gd name="T10" fmla="*/ 161 w 202"/>
                <a:gd name="T11" fmla="*/ 2 h 177"/>
                <a:gd name="T12" fmla="*/ 147 w 202"/>
                <a:gd name="T13" fmla="*/ 8 h 177"/>
                <a:gd name="T14" fmla="*/ 130 w 202"/>
                <a:gd name="T15" fmla="*/ 22 h 177"/>
                <a:gd name="T16" fmla="*/ 115 w 202"/>
                <a:gd name="T17" fmla="*/ 36 h 177"/>
                <a:gd name="T18" fmla="*/ 92 w 202"/>
                <a:gd name="T19" fmla="*/ 47 h 177"/>
                <a:gd name="T20" fmla="*/ 73 w 202"/>
                <a:gd name="T21" fmla="*/ 53 h 177"/>
                <a:gd name="T22" fmla="*/ 50 w 202"/>
                <a:gd name="T23" fmla="*/ 61 h 177"/>
                <a:gd name="T24" fmla="*/ 42 w 202"/>
                <a:gd name="T25" fmla="*/ 37 h 177"/>
                <a:gd name="T26" fmla="*/ 35 w 202"/>
                <a:gd name="T27" fmla="*/ 92 h 177"/>
                <a:gd name="T28" fmla="*/ 8 w 202"/>
                <a:gd name="T29" fmla="*/ 84 h 177"/>
                <a:gd name="T30" fmla="*/ 0 w 202"/>
                <a:gd name="T31" fmla="*/ 90 h 177"/>
                <a:gd name="T32" fmla="*/ 22 w 202"/>
                <a:gd name="T33" fmla="*/ 137 h 177"/>
                <a:gd name="T34" fmla="*/ 19 w 202"/>
                <a:gd name="T35" fmla="*/ 155 h 177"/>
                <a:gd name="T36" fmla="*/ 23 w 202"/>
                <a:gd name="T37" fmla="*/ 170 h 177"/>
                <a:gd name="T38" fmla="*/ 32 w 202"/>
                <a:gd name="T39" fmla="*/ 172 h 177"/>
                <a:gd name="T40" fmla="*/ 54 w 202"/>
                <a:gd name="T41" fmla="*/ 170 h 177"/>
                <a:gd name="T42" fmla="*/ 73 w 202"/>
                <a:gd name="T43" fmla="*/ 166 h 177"/>
                <a:gd name="T44" fmla="*/ 103 w 202"/>
                <a:gd name="T45" fmla="*/ 162 h 177"/>
                <a:gd name="T46" fmla="*/ 111 w 202"/>
                <a:gd name="T47" fmla="*/ 167 h 177"/>
                <a:gd name="T48" fmla="*/ 131 w 202"/>
                <a:gd name="T49" fmla="*/ 157 h 177"/>
                <a:gd name="T50" fmla="*/ 170 w 202"/>
                <a:gd name="T51" fmla="*/ 119 h 177"/>
                <a:gd name="T52" fmla="*/ 196 w 202"/>
                <a:gd name="T53" fmla="*/ 86 h 177"/>
                <a:gd name="T54" fmla="*/ 193 w 202"/>
                <a:gd name="T55" fmla="*/ 65 h 177"/>
                <a:gd name="T56" fmla="*/ 158 w 202"/>
                <a:gd name="T57" fmla="*/ 100 h 177"/>
                <a:gd name="T58" fmla="*/ 146 w 202"/>
                <a:gd name="T59" fmla="*/ 110 h 177"/>
                <a:gd name="T60" fmla="*/ 131 w 202"/>
                <a:gd name="T61" fmla="*/ 105 h 177"/>
                <a:gd name="T62" fmla="*/ 149 w 202"/>
                <a:gd name="T63" fmla="*/ 90 h 177"/>
                <a:gd name="T64" fmla="*/ 158 w 202"/>
                <a:gd name="T65" fmla="*/ 100 h 1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2"/>
                <a:gd name="T100" fmla="*/ 0 h 177"/>
                <a:gd name="T101" fmla="*/ 202 w 202"/>
                <a:gd name="T102" fmla="*/ 177 h 17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2" h="177">
                  <a:moveTo>
                    <a:pt x="187" y="71"/>
                  </a:moveTo>
                  <a:cubicBezTo>
                    <a:pt x="183" y="71"/>
                    <a:pt x="182" y="69"/>
                    <a:pt x="180" y="68"/>
                  </a:cubicBezTo>
                  <a:cubicBezTo>
                    <a:pt x="177" y="68"/>
                    <a:pt x="176" y="63"/>
                    <a:pt x="176" y="59"/>
                  </a:cubicBezTo>
                  <a:cubicBezTo>
                    <a:pt x="175" y="55"/>
                    <a:pt x="179" y="51"/>
                    <a:pt x="183" y="50"/>
                  </a:cubicBezTo>
                  <a:cubicBezTo>
                    <a:pt x="186" y="49"/>
                    <a:pt x="191" y="53"/>
                    <a:pt x="191" y="53"/>
                  </a:cubicBezTo>
                  <a:cubicBezTo>
                    <a:pt x="191" y="51"/>
                    <a:pt x="191" y="50"/>
                    <a:pt x="191" y="49"/>
                  </a:cubicBezTo>
                  <a:cubicBezTo>
                    <a:pt x="191" y="45"/>
                    <a:pt x="191" y="36"/>
                    <a:pt x="191" y="32"/>
                  </a:cubicBezTo>
                  <a:cubicBezTo>
                    <a:pt x="191" y="27"/>
                    <a:pt x="186" y="20"/>
                    <a:pt x="185" y="16"/>
                  </a:cubicBezTo>
                  <a:cubicBezTo>
                    <a:pt x="185" y="14"/>
                    <a:pt x="184" y="7"/>
                    <a:pt x="184" y="3"/>
                  </a:cubicBezTo>
                  <a:cubicBezTo>
                    <a:pt x="184" y="3"/>
                    <a:pt x="184" y="3"/>
                    <a:pt x="184" y="3"/>
                  </a:cubicBezTo>
                  <a:cubicBezTo>
                    <a:pt x="184" y="3"/>
                    <a:pt x="172" y="6"/>
                    <a:pt x="169" y="4"/>
                  </a:cubicBezTo>
                  <a:cubicBezTo>
                    <a:pt x="167" y="2"/>
                    <a:pt x="164" y="2"/>
                    <a:pt x="161" y="2"/>
                  </a:cubicBezTo>
                  <a:cubicBezTo>
                    <a:pt x="158" y="2"/>
                    <a:pt x="156" y="0"/>
                    <a:pt x="154" y="3"/>
                  </a:cubicBezTo>
                  <a:cubicBezTo>
                    <a:pt x="152" y="6"/>
                    <a:pt x="149" y="8"/>
                    <a:pt x="147" y="8"/>
                  </a:cubicBezTo>
                  <a:cubicBezTo>
                    <a:pt x="144" y="8"/>
                    <a:pt x="142" y="11"/>
                    <a:pt x="139" y="14"/>
                  </a:cubicBezTo>
                  <a:cubicBezTo>
                    <a:pt x="137" y="17"/>
                    <a:pt x="131" y="20"/>
                    <a:pt x="130" y="22"/>
                  </a:cubicBezTo>
                  <a:cubicBezTo>
                    <a:pt x="129" y="24"/>
                    <a:pt x="125" y="34"/>
                    <a:pt x="122" y="35"/>
                  </a:cubicBezTo>
                  <a:cubicBezTo>
                    <a:pt x="118" y="35"/>
                    <a:pt x="116" y="34"/>
                    <a:pt x="115" y="36"/>
                  </a:cubicBezTo>
                  <a:cubicBezTo>
                    <a:pt x="113" y="38"/>
                    <a:pt x="112" y="48"/>
                    <a:pt x="107" y="48"/>
                  </a:cubicBezTo>
                  <a:cubicBezTo>
                    <a:pt x="102" y="49"/>
                    <a:pt x="96" y="50"/>
                    <a:pt x="92" y="47"/>
                  </a:cubicBezTo>
                  <a:cubicBezTo>
                    <a:pt x="89" y="44"/>
                    <a:pt x="85" y="43"/>
                    <a:pt x="81" y="43"/>
                  </a:cubicBezTo>
                  <a:cubicBezTo>
                    <a:pt x="78" y="42"/>
                    <a:pt x="76" y="52"/>
                    <a:pt x="73" y="53"/>
                  </a:cubicBezTo>
                  <a:cubicBezTo>
                    <a:pt x="70" y="54"/>
                    <a:pt x="64" y="64"/>
                    <a:pt x="59" y="64"/>
                  </a:cubicBezTo>
                  <a:cubicBezTo>
                    <a:pt x="55" y="63"/>
                    <a:pt x="49" y="63"/>
                    <a:pt x="50" y="61"/>
                  </a:cubicBezTo>
                  <a:cubicBezTo>
                    <a:pt x="51" y="59"/>
                    <a:pt x="53" y="56"/>
                    <a:pt x="53" y="52"/>
                  </a:cubicBezTo>
                  <a:cubicBezTo>
                    <a:pt x="52" y="48"/>
                    <a:pt x="48" y="39"/>
                    <a:pt x="42" y="37"/>
                  </a:cubicBezTo>
                  <a:cubicBezTo>
                    <a:pt x="42" y="86"/>
                    <a:pt x="42" y="86"/>
                    <a:pt x="42" y="86"/>
                  </a:cubicBezTo>
                  <a:cubicBezTo>
                    <a:pt x="42" y="86"/>
                    <a:pt x="37" y="90"/>
                    <a:pt x="35" y="92"/>
                  </a:cubicBezTo>
                  <a:cubicBezTo>
                    <a:pt x="33" y="93"/>
                    <a:pt x="17" y="92"/>
                    <a:pt x="15" y="91"/>
                  </a:cubicBezTo>
                  <a:cubicBezTo>
                    <a:pt x="13" y="90"/>
                    <a:pt x="12" y="86"/>
                    <a:pt x="8" y="84"/>
                  </a:cubicBezTo>
                  <a:cubicBezTo>
                    <a:pt x="6" y="83"/>
                    <a:pt x="3" y="86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6" y="99"/>
                    <a:pt x="10" y="114"/>
                    <a:pt x="12" y="117"/>
                  </a:cubicBezTo>
                  <a:cubicBezTo>
                    <a:pt x="13" y="121"/>
                    <a:pt x="22" y="131"/>
                    <a:pt x="22" y="137"/>
                  </a:cubicBezTo>
                  <a:cubicBezTo>
                    <a:pt x="23" y="143"/>
                    <a:pt x="22" y="147"/>
                    <a:pt x="19" y="148"/>
                  </a:cubicBezTo>
                  <a:cubicBezTo>
                    <a:pt x="17" y="149"/>
                    <a:pt x="18" y="153"/>
                    <a:pt x="19" y="155"/>
                  </a:cubicBezTo>
                  <a:cubicBezTo>
                    <a:pt x="21" y="158"/>
                    <a:pt x="23" y="163"/>
                    <a:pt x="23" y="166"/>
                  </a:cubicBezTo>
                  <a:cubicBezTo>
                    <a:pt x="22" y="169"/>
                    <a:pt x="22" y="171"/>
                    <a:pt x="23" y="170"/>
                  </a:cubicBezTo>
                  <a:cubicBezTo>
                    <a:pt x="25" y="168"/>
                    <a:pt x="24" y="164"/>
                    <a:pt x="26" y="167"/>
                  </a:cubicBezTo>
                  <a:cubicBezTo>
                    <a:pt x="28" y="170"/>
                    <a:pt x="29" y="170"/>
                    <a:pt x="32" y="172"/>
                  </a:cubicBezTo>
                  <a:cubicBezTo>
                    <a:pt x="35" y="174"/>
                    <a:pt x="35" y="176"/>
                    <a:pt x="38" y="176"/>
                  </a:cubicBezTo>
                  <a:cubicBezTo>
                    <a:pt x="42" y="177"/>
                    <a:pt x="48" y="170"/>
                    <a:pt x="54" y="170"/>
                  </a:cubicBezTo>
                  <a:cubicBezTo>
                    <a:pt x="59" y="170"/>
                    <a:pt x="61" y="173"/>
                    <a:pt x="65" y="170"/>
                  </a:cubicBezTo>
                  <a:cubicBezTo>
                    <a:pt x="68" y="167"/>
                    <a:pt x="65" y="165"/>
                    <a:pt x="73" y="166"/>
                  </a:cubicBezTo>
                  <a:cubicBezTo>
                    <a:pt x="80" y="166"/>
                    <a:pt x="96" y="167"/>
                    <a:pt x="99" y="166"/>
                  </a:cubicBezTo>
                  <a:cubicBezTo>
                    <a:pt x="103" y="166"/>
                    <a:pt x="101" y="163"/>
                    <a:pt x="103" y="162"/>
                  </a:cubicBezTo>
                  <a:cubicBezTo>
                    <a:pt x="104" y="162"/>
                    <a:pt x="104" y="159"/>
                    <a:pt x="106" y="162"/>
                  </a:cubicBezTo>
                  <a:cubicBezTo>
                    <a:pt x="108" y="165"/>
                    <a:pt x="110" y="169"/>
                    <a:pt x="111" y="167"/>
                  </a:cubicBezTo>
                  <a:cubicBezTo>
                    <a:pt x="112" y="164"/>
                    <a:pt x="109" y="160"/>
                    <a:pt x="114" y="160"/>
                  </a:cubicBezTo>
                  <a:cubicBezTo>
                    <a:pt x="119" y="160"/>
                    <a:pt x="122" y="164"/>
                    <a:pt x="131" y="157"/>
                  </a:cubicBezTo>
                  <a:cubicBezTo>
                    <a:pt x="140" y="149"/>
                    <a:pt x="159" y="133"/>
                    <a:pt x="162" y="128"/>
                  </a:cubicBezTo>
                  <a:cubicBezTo>
                    <a:pt x="165" y="123"/>
                    <a:pt x="166" y="125"/>
                    <a:pt x="170" y="119"/>
                  </a:cubicBezTo>
                  <a:cubicBezTo>
                    <a:pt x="174" y="114"/>
                    <a:pt x="179" y="100"/>
                    <a:pt x="184" y="96"/>
                  </a:cubicBezTo>
                  <a:cubicBezTo>
                    <a:pt x="188" y="93"/>
                    <a:pt x="194" y="89"/>
                    <a:pt x="196" y="86"/>
                  </a:cubicBezTo>
                  <a:cubicBezTo>
                    <a:pt x="198" y="84"/>
                    <a:pt x="201" y="73"/>
                    <a:pt x="202" y="65"/>
                  </a:cubicBezTo>
                  <a:cubicBezTo>
                    <a:pt x="193" y="65"/>
                    <a:pt x="193" y="65"/>
                    <a:pt x="193" y="65"/>
                  </a:cubicBezTo>
                  <a:cubicBezTo>
                    <a:pt x="193" y="65"/>
                    <a:pt x="192" y="71"/>
                    <a:pt x="187" y="71"/>
                  </a:cubicBezTo>
                  <a:close/>
                  <a:moveTo>
                    <a:pt x="158" y="100"/>
                  </a:moveTo>
                  <a:cubicBezTo>
                    <a:pt x="156" y="101"/>
                    <a:pt x="155" y="105"/>
                    <a:pt x="155" y="108"/>
                  </a:cubicBezTo>
                  <a:cubicBezTo>
                    <a:pt x="154" y="110"/>
                    <a:pt x="149" y="110"/>
                    <a:pt x="146" y="110"/>
                  </a:cubicBezTo>
                  <a:cubicBezTo>
                    <a:pt x="143" y="110"/>
                    <a:pt x="144" y="115"/>
                    <a:pt x="139" y="114"/>
                  </a:cubicBezTo>
                  <a:cubicBezTo>
                    <a:pt x="135" y="114"/>
                    <a:pt x="131" y="107"/>
                    <a:pt x="131" y="105"/>
                  </a:cubicBezTo>
                  <a:cubicBezTo>
                    <a:pt x="131" y="103"/>
                    <a:pt x="135" y="97"/>
                    <a:pt x="137" y="94"/>
                  </a:cubicBezTo>
                  <a:cubicBezTo>
                    <a:pt x="139" y="91"/>
                    <a:pt x="145" y="90"/>
                    <a:pt x="149" y="90"/>
                  </a:cubicBezTo>
                  <a:cubicBezTo>
                    <a:pt x="152" y="90"/>
                    <a:pt x="154" y="93"/>
                    <a:pt x="157" y="95"/>
                  </a:cubicBezTo>
                  <a:cubicBezTo>
                    <a:pt x="159" y="97"/>
                    <a:pt x="160" y="100"/>
                    <a:pt x="158" y="10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7" name="Freeform 371"/>
            <p:cNvSpPr>
              <a:spLocks/>
            </p:cNvSpPr>
            <p:nvPr/>
          </p:nvSpPr>
          <p:spPr bwMode="auto">
            <a:xfrm>
              <a:off x="4919663" y="5068466"/>
              <a:ext cx="50800" cy="44450"/>
            </a:xfrm>
            <a:custGeom>
              <a:avLst/>
              <a:gdLst>
                <a:gd name="T0" fmla="*/ 26 w 29"/>
                <a:gd name="T1" fmla="*/ 5 h 25"/>
                <a:gd name="T2" fmla="*/ 18 w 29"/>
                <a:gd name="T3" fmla="*/ 0 h 25"/>
                <a:gd name="T4" fmla="*/ 6 w 29"/>
                <a:gd name="T5" fmla="*/ 4 h 25"/>
                <a:gd name="T6" fmla="*/ 0 w 29"/>
                <a:gd name="T7" fmla="*/ 15 h 25"/>
                <a:gd name="T8" fmla="*/ 8 w 29"/>
                <a:gd name="T9" fmla="*/ 24 h 25"/>
                <a:gd name="T10" fmla="*/ 15 w 29"/>
                <a:gd name="T11" fmla="*/ 20 h 25"/>
                <a:gd name="T12" fmla="*/ 24 w 29"/>
                <a:gd name="T13" fmla="*/ 18 h 25"/>
                <a:gd name="T14" fmla="*/ 27 w 29"/>
                <a:gd name="T15" fmla="*/ 10 h 25"/>
                <a:gd name="T16" fmla="*/ 26 w 29"/>
                <a:gd name="T17" fmla="*/ 5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"/>
                <a:gd name="T28" fmla="*/ 0 h 25"/>
                <a:gd name="T29" fmla="*/ 29 w 29"/>
                <a:gd name="T30" fmla="*/ 25 h 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" h="25">
                  <a:moveTo>
                    <a:pt x="26" y="5"/>
                  </a:moveTo>
                  <a:cubicBezTo>
                    <a:pt x="23" y="3"/>
                    <a:pt x="21" y="0"/>
                    <a:pt x="18" y="0"/>
                  </a:cubicBezTo>
                  <a:cubicBezTo>
                    <a:pt x="14" y="0"/>
                    <a:pt x="8" y="1"/>
                    <a:pt x="6" y="4"/>
                  </a:cubicBezTo>
                  <a:cubicBezTo>
                    <a:pt x="4" y="7"/>
                    <a:pt x="0" y="13"/>
                    <a:pt x="0" y="15"/>
                  </a:cubicBezTo>
                  <a:cubicBezTo>
                    <a:pt x="0" y="17"/>
                    <a:pt x="4" y="24"/>
                    <a:pt x="8" y="24"/>
                  </a:cubicBezTo>
                  <a:cubicBezTo>
                    <a:pt x="13" y="25"/>
                    <a:pt x="12" y="20"/>
                    <a:pt x="15" y="20"/>
                  </a:cubicBezTo>
                  <a:cubicBezTo>
                    <a:pt x="18" y="20"/>
                    <a:pt x="23" y="20"/>
                    <a:pt x="24" y="18"/>
                  </a:cubicBezTo>
                  <a:cubicBezTo>
                    <a:pt x="24" y="15"/>
                    <a:pt x="25" y="11"/>
                    <a:pt x="27" y="10"/>
                  </a:cubicBezTo>
                  <a:cubicBezTo>
                    <a:pt x="29" y="10"/>
                    <a:pt x="28" y="7"/>
                    <a:pt x="26" y="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8" name="Freeform 372"/>
            <p:cNvSpPr>
              <a:spLocks/>
            </p:cNvSpPr>
            <p:nvPr/>
          </p:nvSpPr>
          <p:spPr bwMode="auto">
            <a:xfrm>
              <a:off x="4595813" y="4493791"/>
              <a:ext cx="19050" cy="30162"/>
            </a:xfrm>
            <a:custGeom>
              <a:avLst/>
              <a:gdLst>
                <a:gd name="T0" fmla="*/ 5 w 11"/>
                <a:gd name="T1" fmla="*/ 10 h 17"/>
                <a:gd name="T2" fmla="*/ 11 w 11"/>
                <a:gd name="T3" fmla="*/ 1 h 17"/>
                <a:gd name="T4" fmla="*/ 8 w 11"/>
                <a:gd name="T5" fmla="*/ 0 h 17"/>
                <a:gd name="T6" fmla="*/ 0 w 11"/>
                <a:gd name="T7" fmla="*/ 7 h 17"/>
                <a:gd name="T8" fmla="*/ 0 w 11"/>
                <a:gd name="T9" fmla="*/ 8 h 17"/>
                <a:gd name="T10" fmla="*/ 0 w 11"/>
                <a:gd name="T11" fmla="*/ 17 h 17"/>
                <a:gd name="T12" fmla="*/ 4 w 11"/>
                <a:gd name="T13" fmla="*/ 16 h 17"/>
                <a:gd name="T14" fmla="*/ 5 w 11"/>
                <a:gd name="T15" fmla="*/ 1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"/>
                <a:gd name="T25" fmla="*/ 0 h 17"/>
                <a:gd name="T26" fmla="*/ 11 w 11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" h="17">
                  <a:moveTo>
                    <a:pt x="5" y="10"/>
                  </a:moveTo>
                  <a:cubicBezTo>
                    <a:pt x="5" y="9"/>
                    <a:pt x="9" y="4"/>
                    <a:pt x="11" y="1"/>
                  </a:cubicBezTo>
                  <a:cubicBezTo>
                    <a:pt x="10" y="0"/>
                    <a:pt x="9" y="0"/>
                    <a:pt x="8" y="0"/>
                  </a:cubicBezTo>
                  <a:cubicBezTo>
                    <a:pt x="6" y="1"/>
                    <a:pt x="2" y="4"/>
                    <a:pt x="0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0" y="10"/>
                    <a:pt x="0" y="13"/>
                    <a:pt x="0" y="17"/>
                  </a:cubicBezTo>
                  <a:cubicBezTo>
                    <a:pt x="2" y="17"/>
                    <a:pt x="4" y="16"/>
                    <a:pt x="4" y="16"/>
                  </a:cubicBezTo>
                  <a:cubicBezTo>
                    <a:pt x="5" y="15"/>
                    <a:pt x="5" y="12"/>
                    <a:pt x="5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9" name="Freeform 373"/>
            <p:cNvSpPr>
              <a:spLocks/>
            </p:cNvSpPr>
            <p:nvPr/>
          </p:nvSpPr>
          <p:spPr bwMode="auto">
            <a:xfrm>
              <a:off x="4572000" y="4304878"/>
              <a:ext cx="160338" cy="201613"/>
            </a:xfrm>
            <a:custGeom>
              <a:avLst/>
              <a:gdLst>
                <a:gd name="T0" fmla="*/ 28 w 90"/>
                <a:gd name="T1" fmla="*/ 111 h 113"/>
                <a:gd name="T2" fmla="*/ 39 w 90"/>
                <a:gd name="T3" fmla="*/ 104 h 113"/>
                <a:gd name="T4" fmla="*/ 40 w 90"/>
                <a:gd name="T5" fmla="*/ 110 h 113"/>
                <a:gd name="T6" fmla="*/ 59 w 90"/>
                <a:gd name="T7" fmla="*/ 95 h 113"/>
                <a:gd name="T8" fmla="*/ 59 w 90"/>
                <a:gd name="T9" fmla="*/ 73 h 113"/>
                <a:gd name="T10" fmla="*/ 75 w 90"/>
                <a:gd name="T11" fmla="*/ 47 h 113"/>
                <a:gd name="T12" fmla="*/ 84 w 90"/>
                <a:gd name="T13" fmla="*/ 19 h 113"/>
                <a:gd name="T14" fmla="*/ 90 w 90"/>
                <a:gd name="T15" fmla="*/ 3 h 113"/>
                <a:gd name="T16" fmla="*/ 83 w 90"/>
                <a:gd name="T17" fmla="*/ 2 h 113"/>
                <a:gd name="T18" fmla="*/ 78 w 90"/>
                <a:gd name="T19" fmla="*/ 0 h 113"/>
                <a:gd name="T20" fmla="*/ 68 w 90"/>
                <a:gd name="T21" fmla="*/ 2 h 113"/>
                <a:gd name="T22" fmla="*/ 61 w 90"/>
                <a:gd name="T23" fmla="*/ 19 h 113"/>
                <a:gd name="T24" fmla="*/ 60 w 90"/>
                <a:gd name="T25" fmla="*/ 21 h 113"/>
                <a:gd name="T26" fmla="*/ 56 w 90"/>
                <a:gd name="T27" fmla="*/ 24 h 113"/>
                <a:gd name="T28" fmla="*/ 41 w 90"/>
                <a:gd name="T29" fmla="*/ 21 h 113"/>
                <a:gd name="T30" fmla="*/ 25 w 90"/>
                <a:gd name="T31" fmla="*/ 19 h 113"/>
                <a:gd name="T32" fmla="*/ 25 w 90"/>
                <a:gd name="T33" fmla="*/ 19 h 113"/>
                <a:gd name="T34" fmla="*/ 27 w 90"/>
                <a:gd name="T35" fmla="*/ 33 h 113"/>
                <a:gd name="T36" fmla="*/ 34 w 90"/>
                <a:gd name="T37" fmla="*/ 31 h 113"/>
                <a:gd name="T38" fmla="*/ 39 w 90"/>
                <a:gd name="T39" fmla="*/ 38 h 113"/>
                <a:gd name="T40" fmla="*/ 35 w 90"/>
                <a:gd name="T41" fmla="*/ 48 h 113"/>
                <a:gd name="T42" fmla="*/ 40 w 90"/>
                <a:gd name="T43" fmla="*/ 59 h 113"/>
                <a:gd name="T44" fmla="*/ 37 w 90"/>
                <a:gd name="T45" fmla="*/ 81 h 113"/>
                <a:gd name="T46" fmla="*/ 32 w 90"/>
                <a:gd name="T47" fmla="*/ 78 h 113"/>
                <a:gd name="T48" fmla="*/ 27 w 90"/>
                <a:gd name="T49" fmla="*/ 81 h 113"/>
                <a:gd name="T50" fmla="*/ 20 w 90"/>
                <a:gd name="T51" fmla="*/ 74 h 113"/>
                <a:gd name="T52" fmla="*/ 15 w 90"/>
                <a:gd name="T53" fmla="*/ 80 h 113"/>
                <a:gd name="T54" fmla="*/ 7 w 90"/>
                <a:gd name="T55" fmla="*/ 81 h 113"/>
                <a:gd name="T56" fmla="*/ 9 w 90"/>
                <a:gd name="T57" fmla="*/ 94 h 113"/>
                <a:gd name="T58" fmla="*/ 0 w 90"/>
                <a:gd name="T59" fmla="*/ 98 h 113"/>
                <a:gd name="T60" fmla="*/ 13 w 90"/>
                <a:gd name="T61" fmla="*/ 113 h 113"/>
                <a:gd name="T62" fmla="*/ 21 w 90"/>
                <a:gd name="T63" fmla="*/ 106 h 113"/>
                <a:gd name="T64" fmla="*/ 28 w 90"/>
                <a:gd name="T65" fmla="*/ 111 h 1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0"/>
                <a:gd name="T100" fmla="*/ 0 h 113"/>
                <a:gd name="T101" fmla="*/ 90 w 90"/>
                <a:gd name="T102" fmla="*/ 113 h 11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0" h="113">
                  <a:moveTo>
                    <a:pt x="28" y="111"/>
                  </a:moveTo>
                  <a:cubicBezTo>
                    <a:pt x="31" y="112"/>
                    <a:pt x="35" y="105"/>
                    <a:pt x="39" y="104"/>
                  </a:cubicBezTo>
                  <a:cubicBezTo>
                    <a:pt x="42" y="103"/>
                    <a:pt x="39" y="111"/>
                    <a:pt x="40" y="110"/>
                  </a:cubicBezTo>
                  <a:cubicBezTo>
                    <a:pt x="42" y="109"/>
                    <a:pt x="59" y="99"/>
                    <a:pt x="59" y="95"/>
                  </a:cubicBezTo>
                  <a:cubicBezTo>
                    <a:pt x="59" y="92"/>
                    <a:pt x="59" y="76"/>
                    <a:pt x="59" y="73"/>
                  </a:cubicBezTo>
                  <a:cubicBezTo>
                    <a:pt x="59" y="69"/>
                    <a:pt x="72" y="51"/>
                    <a:pt x="75" y="47"/>
                  </a:cubicBezTo>
                  <a:cubicBezTo>
                    <a:pt x="78" y="44"/>
                    <a:pt x="83" y="24"/>
                    <a:pt x="84" y="19"/>
                  </a:cubicBezTo>
                  <a:cubicBezTo>
                    <a:pt x="85" y="14"/>
                    <a:pt x="90" y="6"/>
                    <a:pt x="90" y="3"/>
                  </a:cubicBezTo>
                  <a:cubicBezTo>
                    <a:pt x="87" y="3"/>
                    <a:pt x="85" y="2"/>
                    <a:pt x="83" y="2"/>
                  </a:cubicBezTo>
                  <a:cubicBezTo>
                    <a:pt x="80" y="2"/>
                    <a:pt x="82" y="0"/>
                    <a:pt x="78" y="0"/>
                  </a:cubicBezTo>
                  <a:cubicBezTo>
                    <a:pt x="74" y="0"/>
                    <a:pt x="72" y="2"/>
                    <a:pt x="68" y="2"/>
                  </a:cubicBezTo>
                  <a:cubicBezTo>
                    <a:pt x="64" y="2"/>
                    <a:pt x="63" y="17"/>
                    <a:pt x="61" y="19"/>
                  </a:cubicBezTo>
                  <a:cubicBezTo>
                    <a:pt x="61" y="19"/>
                    <a:pt x="60" y="20"/>
                    <a:pt x="60" y="21"/>
                  </a:cubicBezTo>
                  <a:cubicBezTo>
                    <a:pt x="58" y="22"/>
                    <a:pt x="57" y="24"/>
                    <a:pt x="56" y="24"/>
                  </a:cubicBezTo>
                  <a:cubicBezTo>
                    <a:pt x="54" y="24"/>
                    <a:pt x="46" y="21"/>
                    <a:pt x="41" y="21"/>
                  </a:cubicBezTo>
                  <a:cubicBezTo>
                    <a:pt x="39" y="21"/>
                    <a:pt x="32" y="20"/>
                    <a:pt x="25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5" y="25"/>
                    <a:pt x="25" y="32"/>
                    <a:pt x="27" y="33"/>
                  </a:cubicBezTo>
                  <a:cubicBezTo>
                    <a:pt x="30" y="33"/>
                    <a:pt x="31" y="31"/>
                    <a:pt x="34" y="31"/>
                  </a:cubicBezTo>
                  <a:cubicBezTo>
                    <a:pt x="37" y="31"/>
                    <a:pt x="40" y="36"/>
                    <a:pt x="39" y="38"/>
                  </a:cubicBezTo>
                  <a:cubicBezTo>
                    <a:pt x="37" y="41"/>
                    <a:pt x="34" y="46"/>
                    <a:pt x="35" y="48"/>
                  </a:cubicBezTo>
                  <a:cubicBezTo>
                    <a:pt x="35" y="51"/>
                    <a:pt x="40" y="54"/>
                    <a:pt x="40" y="59"/>
                  </a:cubicBezTo>
                  <a:cubicBezTo>
                    <a:pt x="40" y="63"/>
                    <a:pt x="39" y="81"/>
                    <a:pt x="37" y="81"/>
                  </a:cubicBezTo>
                  <a:cubicBezTo>
                    <a:pt x="36" y="81"/>
                    <a:pt x="34" y="78"/>
                    <a:pt x="32" y="78"/>
                  </a:cubicBezTo>
                  <a:cubicBezTo>
                    <a:pt x="29" y="78"/>
                    <a:pt x="28" y="81"/>
                    <a:pt x="27" y="81"/>
                  </a:cubicBezTo>
                  <a:cubicBezTo>
                    <a:pt x="26" y="81"/>
                    <a:pt x="23" y="73"/>
                    <a:pt x="20" y="74"/>
                  </a:cubicBezTo>
                  <a:cubicBezTo>
                    <a:pt x="17" y="75"/>
                    <a:pt x="17" y="80"/>
                    <a:pt x="15" y="80"/>
                  </a:cubicBezTo>
                  <a:cubicBezTo>
                    <a:pt x="12" y="80"/>
                    <a:pt x="7" y="78"/>
                    <a:pt x="7" y="81"/>
                  </a:cubicBezTo>
                  <a:cubicBezTo>
                    <a:pt x="7" y="84"/>
                    <a:pt x="10" y="93"/>
                    <a:pt x="9" y="94"/>
                  </a:cubicBezTo>
                  <a:cubicBezTo>
                    <a:pt x="8" y="96"/>
                    <a:pt x="5" y="95"/>
                    <a:pt x="0" y="98"/>
                  </a:cubicBezTo>
                  <a:cubicBezTo>
                    <a:pt x="5" y="104"/>
                    <a:pt x="11" y="110"/>
                    <a:pt x="13" y="113"/>
                  </a:cubicBezTo>
                  <a:cubicBezTo>
                    <a:pt x="15" y="110"/>
                    <a:pt x="19" y="107"/>
                    <a:pt x="21" y="106"/>
                  </a:cubicBezTo>
                  <a:cubicBezTo>
                    <a:pt x="25" y="105"/>
                    <a:pt x="26" y="109"/>
                    <a:pt x="28" y="11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0" name="Freeform 374"/>
            <p:cNvSpPr>
              <a:spLocks/>
            </p:cNvSpPr>
            <p:nvPr/>
          </p:nvSpPr>
          <p:spPr bwMode="auto">
            <a:xfrm>
              <a:off x="4645025" y="4135016"/>
              <a:ext cx="277813" cy="206375"/>
            </a:xfrm>
            <a:custGeom>
              <a:avLst/>
              <a:gdLst>
                <a:gd name="T0" fmla="*/ 27 w 155"/>
                <a:gd name="T1" fmla="*/ 97 h 116"/>
                <a:gd name="T2" fmla="*/ 37 w 155"/>
                <a:gd name="T3" fmla="*/ 95 h 116"/>
                <a:gd name="T4" fmla="*/ 42 w 155"/>
                <a:gd name="T5" fmla="*/ 97 h 116"/>
                <a:gd name="T6" fmla="*/ 49 w 155"/>
                <a:gd name="T7" fmla="*/ 98 h 116"/>
                <a:gd name="T8" fmla="*/ 50 w 155"/>
                <a:gd name="T9" fmla="*/ 97 h 116"/>
                <a:gd name="T10" fmla="*/ 49 w 155"/>
                <a:gd name="T11" fmla="*/ 87 h 116"/>
                <a:gd name="T12" fmla="*/ 59 w 155"/>
                <a:gd name="T13" fmla="*/ 77 h 116"/>
                <a:gd name="T14" fmla="*/ 72 w 155"/>
                <a:gd name="T15" fmla="*/ 84 h 116"/>
                <a:gd name="T16" fmla="*/ 95 w 155"/>
                <a:gd name="T17" fmla="*/ 89 h 116"/>
                <a:gd name="T18" fmla="*/ 102 w 155"/>
                <a:gd name="T19" fmla="*/ 78 h 116"/>
                <a:gd name="T20" fmla="*/ 107 w 155"/>
                <a:gd name="T21" fmla="*/ 80 h 116"/>
                <a:gd name="T22" fmla="*/ 120 w 155"/>
                <a:gd name="T23" fmla="*/ 78 h 116"/>
                <a:gd name="T24" fmla="*/ 126 w 155"/>
                <a:gd name="T25" fmla="*/ 79 h 116"/>
                <a:gd name="T26" fmla="*/ 134 w 155"/>
                <a:gd name="T27" fmla="*/ 74 h 116"/>
                <a:gd name="T28" fmla="*/ 147 w 155"/>
                <a:gd name="T29" fmla="*/ 78 h 116"/>
                <a:gd name="T30" fmla="*/ 155 w 155"/>
                <a:gd name="T31" fmla="*/ 75 h 116"/>
                <a:gd name="T32" fmla="*/ 154 w 155"/>
                <a:gd name="T33" fmla="*/ 69 h 116"/>
                <a:gd name="T34" fmla="*/ 144 w 155"/>
                <a:gd name="T35" fmla="*/ 58 h 116"/>
                <a:gd name="T36" fmla="*/ 137 w 155"/>
                <a:gd name="T37" fmla="*/ 51 h 116"/>
                <a:gd name="T38" fmla="*/ 130 w 155"/>
                <a:gd name="T39" fmla="*/ 45 h 116"/>
                <a:gd name="T40" fmla="*/ 126 w 155"/>
                <a:gd name="T41" fmla="*/ 38 h 116"/>
                <a:gd name="T42" fmla="*/ 118 w 155"/>
                <a:gd name="T43" fmla="*/ 34 h 116"/>
                <a:gd name="T44" fmla="*/ 111 w 155"/>
                <a:gd name="T45" fmla="*/ 32 h 116"/>
                <a:gd name="T46" fmla="*/ 110 w 155"/>
                <a:gd name="T47" fmla="*/ 25 h 116"/>
                <a:gd name="T48" fmla="*/ 110 w 155"/>
                <a:gd name="T49" fmla="*/ 17 h 116"/>
                <a:gd name="T50" fmla="*/ 104 w 155"/>
                <a:gd name="T51" fmla="*/ 6 h 116"/>
                <a:gd name="T52" fmla="*/ 102 w 155"/>
                <a:gd name="T53" fmla="*/ 1 h 116"/>
                <a:gd name="T54" fmla="*/ 102 w 155"/>
                <a:gd name="T55" fmla="*/ 0 h 116"/>
                <a:gd name="T56" fmla="*/ 88 w 155"/>
                <a:gd name="T57" fmla="*/ 8 h 116"/>
                <a:gd name="T58" fmla="*/ 76 w 155"/>
                <a:gd name="T59" fmla="*/ 20 h 116"/>
                <a:gd name="T60" fmla="*/ 56 w 155"/>
                <a:gd name="T61" fmla="*/ 28 h 116"/>
                <a:gd name="T62" fmla="*/ 53 w 155"/>
                <a:gd name="T63" fmla="*/ 33 h 116"/>
                <a:gd name="T64" fmla="*/ 42 w 155"/>
                <a:gd name="T65" fmla="*/ 40 h 116"/>
                <a:gd name="T66" fmla="*/ 28 w 155"/>
                <a:gd name="T67" fmla="*/ 46 h 116"/>
                <a:gd name="T68" fmla="*/ 21 w 155"/>
                <a:gd name="T69" fmla="*/ 43 h 116"/>
                <a:gd name="T70" fmla="*/ 12 w 155"/>
                <a:gd name="T71" fmla="*/ 46 h 116"/>
                <a:gd name="T72" fmla="*/ 12 w 155"/>
                <a:gd name="T73" fmla="*/ 46 h 116"/>
                <a:gd name="T74" fmla="*/ 12 w 155"/>
                <a:gd name="T75" fmla="*/ 46 h 116"/>
                <a:gd name="T76" fmla="*/ 7 w 155"/>
                <a:gd name="T77" fmla="*/ 58 h 116"/>
                <a:gd name="T78" fmla="*/ 1 w 155"/>
                <a:gd name="T79" fmla="*/ 66 h 116"/>
                <a:gd name="T80" fmla="*/ 1 w 155"/>
                <a:gd name="T81" fmla="*/ 74 h 116"/>
                <a:gd name="T82" fmla="*/ 5 w 155"/>
                <a:gd name="T83" fmla="*/ 86 h 116"/>
                <a:gd name="T84" fmla="*/ 8 w 155"/>
                <a:gd name="T85" fmla="*/ 94 h 116"/>
                <a:gd name="T86" fmla="*/ 12 w 155"/>
                <a:gd name="T87" fmla="*/ 100 h 116"/>
                <a:gd name="T88" fmla="*/ 19 w 155"/>
                <a:gd name="T89" fmla="*/ 110 h 116"/>
                <a:gd name="T90" fmla="*/ 19 w 155"/>
                <a:gd name="T91" fmla="*/ 116 h 116"/>
                <a:gd name="T92" fmla="*/ 20 w 155"/>
                <a:gd name="T93" fmla="*/ 114 h 116"/>
                <a:gd name="T94" fmla="*/ 27 w 155"/>
                <a:gd name="T95" fmla="*/ 97 h 11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155"/>
                <a:gd name="T145" fmla="*/ 0 h 116"/>
                <a:gd name="T146" fmla="*/ 155 w 155"/>
                <a:gd name="T147" fmla="*/ 116 h 11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55" h="116">
                  <a:moveTo>
                    <a:pt x="27" y="97"/>
                  </a:moveTo>
                  <a:cubicBezTo>
                    <a:pt x="31" y="97"/>
                    <a:pt x="33" y="95"/>
                    <a:pt x="37" y="95"/>
                  </a:cubicBezTo>
                  <a:cubicBezTo>
                    <a:pt x="41" y="95"/>
                    <a:pt x="39" y="97"/>
                    <a:pt x="42" y="97"/>
                  </a:cubicBezTo>
                  <a:cubicBezTo>
                    <a:pt x="44" y="97"/>
                    <a:pt x="46" y="98"/>
                    <a:pt x="49" y="98"/>
                  </a:cubicBezTo>
                  <a:cubicBezTo>
                    <a:pt x="49" y="98"/>
                    <a:pt x="50" y="98"/>
                    <a:pt x="50" y="97"/>
                  </a:cubicBezTo>
                  <a:cubicBezTo>
                    <a:pt x="50" y="95"/>
                    <a:pt x="49" y="90"/>
                    <a:pt x="49" y="87"/>
                  </a:cubicBezTo>
                  <a:cubicBezTo>
                    <a:pt x="49" y="85"/>
                    <a:pt x="56" y="78"/>
                    <a:pt x="59" y="77"/>
                  </a:cubicBezTo>
                  <a:cubicBezTo>
                    <a:pt x="63" y="75"/>
                    <a:pt x="67" y="80"/>
                    <a:pt x="72" y="84"/>
                  </a:cubicBezTo>
                  <a:cubicBezTo>
                    <a:pt x="76" y="88"/>
                    <a:pt x="91" y="90"/>
                    <a:pt x="95" y="89"/>
                  </a:cubicBezTo>
                  <a:cubicBezTo>
                    <a:pt x="100" y="89"/>
                    <a:pt x="99" y="79"/>
                    <a:pt x="102" y="78"/>
                  </a:cubicBezTo>
                  <a:cubicBezTo>
                    <a:pt x="104" y="77"/>
                    <a:pt x="104" y="81"/>
                    <a:pt x="107" y="80"/>
                  </a:cubicBezTo>
                  <a:cubicBezTo>
                    <a:pt x="110" y="80"/>
                    <a:pt x="118" y="79"/>
                    <a:pt x="120" y="78"/>
                  </a:cubicBezTo>
                  <a:cubicBezTo>
                    <a:pt x="122" y="77"/>
                    <a:pt x="123" y="79"/>
                    <a:pt x="126" y="79"/>
                  </a:cubicBezTo>
                  <a:cubicBezTo>
                    <a:pt x="129" y="79"/>
                    <a:pt x="131" y="75"/>
                    <a:pt x="134" y="74"/>
                  </a:cubicBezTo>
                  <a:cubicBezTo>
                    <a:pt x="137" y="74"/>
                    <a:pt x="145" y="78"/>
                    <a:pt x="147" y="78"/>
                  </a:cubicBezTo>
                  <a:cubicBezTo>
                    <a:pt x="149" y="78"/>
                    <a:pt x="155" y="75"/>
                    <a:pt x="155" y="75"/>
                  </a:cubicBezTo>
                  <a:cubicBezTo>
                    <a:pt x="155" y="73"/>
                    <a:pt x="155" y="70"/>
                    <a:pt x="154" y="69"/>
                  </a:cubicBezTo>
                  <a:cubicBezTo>
                    <a:pt x="153" y="66"/>
                    <a:pt x="144" y="63"/>
                    <a:pt x="144" y="58"/>
                  </a:cubicBezTo>
                  <a:cubicBezTo>
                    <a:pt x="144" y="53"/>
                    <a:pt x="140" y="53"/>
                    <a:pt x="137" y="51"/>
                  </a:cubicBezTo>
                  <a:cubicBezTo>
                    <a:pt x="133" y="49"/>
                    <a:pt x="133" y="49"/>
                    <a:pt x="130" y="45"/>
                  </a:cubicBezTo>
                  <a:cubicBezTo>
                    <a:pt x="128" y="41"/>
                    <a:pt x="131" y="40"/>
                    <a:pt x="126" y="38"/>
                  </a:cubicBezTo>
                  <a:cubicBezTo>
                    <a:pt x="121" y="35"/>
                    <a:pt x="118" y="36"/>
                    <a:pt x="118" y="34"/>
                  </a:cubicBezTo>
                  <a:cubicBezTo>
                    <a:pt x="118" y="31"/>
                    <a:pt x="114" y="32"/>
                    <a:pt x="111" y="32"/>
                  </a:cubicBezTo>
                  <a:cubicBezTo>
                    <a:pt x="108" y="31"/>
                    <a:pt x="108" y="28"/>
                    <a:pt x="110" y="25"/>
                  </a:cubicBezTo>
                  <a:cubicBezTo>
                    <a:pt x="111" y="23"/>
                    <a:pt x="110" y="20"/>
                    <a:pt x="110" y="17"/>
                  </a:cubicBezTo>
                  <a:cubicBezTo>
                    <a:pt x="110" y="13"/>
                    <a:pt x="105" y="8"/>
                    <a:pt x="104" y="6"/>
                  </a:cubicBezTo>
                  <a:cubicBezTo>
                    <a:pt x="102" y="4"/>
                    <a:pt x="102" y="5"/>
                    <a:pt x="102" y="1"/>
                  </a:cubicBezTo>
                  <a:cubicBezTo>
                    <a:pt x="102" y="1"/>
                    <a:pt x="102" y="0"/>
                    <a:pt x="102" y="0"/>
                  </a:cubicBezTo>
                  <a:cubicBezTo>
                    <a:pt x="92" y="0"/>
                    <a:pt x="89" y="3"/>
                    <a:pt x="88" y="8"/>
                  </a:cubicBezTo>
                  <a:cubicBezTo>
                    <a:pt x="87" y="12"/>
                    <a:pt x="83" y="14"/>
                    <a:pt x="76" y="20"/>
                  </a:cubicBezTo>
                  <a:cubicBezTo>
                    <a:pt x="69" y="26"/>
                    <a:pt x="61" y="27"/>
                    <a:pt x="56" y="28"/>
                  </a:cubicBezTo>
                  <a:cubicBezTo>
                    <a:pt x="50" y="29"/>
                    <a:pt x="54" y="29"/>
                    <a:pt x="53" y="33"/>
                  </a:cubicBezTo>
                  <a:cubicBezTo>
                    <a:pt x="52" y="37"/>
                    <a:pt x="47" y="39"/>
                    <a:pt x="42" y="40"/>
                  </a:cubicBezTo>
                  <a:cubicBezTo>
                    <a:pt x="38" y="41"/>
                    <a:pt x="32" y="45"/>
                    <a:pt x="28" y="46"/>
                  </a:cubicBezTo>
                  <a:cubicBezTo>
                    <a:pt x="25" y="46"/>
                    <a:pt x="24" y="41"/>
                    <a:pt x="21" y="43"/>
                  </a:cubicBezTo>
                  <a:cubicBezTo>
                    <a:pt x="19" y="45"/>
                    <a:pt x="15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7" y="54"/>
                    <a:pt x="7" y="58"/>
                  </a:cubicBezTo>
                  <a:cubicBezTo>
                    <a:pt x="6" y="61"/>
                    <a:pt x="2" y="62"/>
                    <a:pt x="1" y="66"/>
                  </a:cubicBezTo>
                  <a:cubicBezTo>
                    <a:pt x="0" y="70"/>
                    <a:pt x="1" y="72"/>
                    <a:pt x="1" y="74"/>
                  </a:cubicBezTo>
                  <a:cubicBezTo>
                    <a:pt x="1" y="77"/>
                    <a:pt x="3" y="84"/>
                    <a:pt x="5" y="86"/>
                  </a:cubicBezTo>
                  <a:cubicBezTo>
                    <a:pt x="8" y="89"/>
                    <a:pt x="8" y="91"/>
                    <a:pt x="8" y="94"/>
                  </a:cubicBezTo>
                  <a:cubicBezTo>
                    <a:pt x="9" y="97"/>
                    <a:pt x="10" y="98"/>
                    <a:pt x="12" y="100"/>
                  </a:cubicBezTo>
                  <a:cubicBezTo>
                    <a:pt x="14" y="101"/>
                    <a:pt x="19" y="107"/>
                    <a:pt x="19" y="110"/>
                  </a:cubicBezTo>
                  <a:cubicBezTo>
                    <a:pt x="19" y="112"/>
                    <a:pt x="19" y="114"/>
                    <a:pt x="19" y="116"/>
                  </a:cubicBezTo>
                  <a:cubicBezTo>
                    <a:pt x="19" y="115"/>
                    <a:pt x="20" y="114"/>
                    <a:pt x="20" y="114"/>
                  </a:cubicBezTo>
                  <a:cubicBezTo>
                    <a:pt x="22" y="112"/>
                    <a:pt x="23" y="97"/>
                    <a:pt x="27" y="9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1" name="Freeform 375"/>
            <p:cNvSpPr>
              <a:spLocks/>
            </p:cNvSpPr>
            <p:nvPr/>
          </p:nvSpPr>
          <p:spPr bwMode="auto">
            <a:xfrm>
              <a:off x="4321175" y="3841328"/>
              <a:ext cx="530225" cy="374650"/>
            </a:xfrm>
            <a:custGeom>
              <a:avLst/>
              <a:gdLst>
                <a:gd name="T0" fmla="*/ 209 w 296"/>
                <a:gd name="T1" fmla="*/ 210 h 210"/>
                <a:gd name="T2" fmla="*/ 234 w 296"/>
                <a:gd name="T3" fmla="*/ 197 h 210"/>
                <a:gd name="T4" fmla="*/ 257 w 296"/>
                <a:gd name="T5" fmla="*/ 184 h 210"/>
                <a:gd name="T6" fmla="*/ 283 w 296"/>
                <a:gd name="T7" fmla="*/ 164 h 210"/>
                <a:gd name="T8" fmla="*/ 276 w 296"/>
                <a:gd name="T9" fmla="*/ 147 h 210"/>
                <a:gd name="T10" fmla="*/ 273 w 296"/>
                <a:gd name="T11" fmla="*/ 137 h 210"/>
                <a:gd name="T12" fmla="*/ 276 w 296"/>
                <a:gd name="T13" fmla="*/ 122 h 210"/>
                <a:gd name="T14" fmla="*/ 282 w 296"/>
                <a:gd name="T15" fmla="*/ 112 h 210"/>
                <a:gd name="T16" fmla="*/ 296 w 296"/>
                <a:gd name="T17" fmla="*/ 102 h 210"/>
                <a:gd name="T18" fmla="*/ 199 w 296"/>
                <a:gd name="T19" fmla="*/ 0 h 210"/>
                <a:gd name="T20" fmla="*/ 170 w 296"/>
                <a:gd name="T21" fmla="*/ 5 h 210"/>
                <a:gd name="T22" fmla="*/ 151 w 296"/>
                <a:gd name="T23" fmla="*/ 0 h 210"/>
                <a:gd name="T24" fmla="*/ 67 w 296"/>
                <a:gd name="T25" fmla="*/ 55 h 210"/>
                <a:gd name="T26" fmla="*/ 52 w 296"/>
                <a:gd name="T27" fmla="*/ 57 h 210"/>
                <a:gd name="T28" fmla="*/ 43 w 296"/>
                <a:gd name="T29" fmla="*/ 108 h 210"/>
                <a:gd name="T30" fmla="*/ 1 w 296"/>
                <a:gd name="T31" fmla="*/ 114 h 210"/>
                <a:gd name="T32" fmla="*/ 2 w 296"/>
                <a:gd name="T33" fmla="*/ 125 h 210"/>
                <a:gd name="T34" fmla="*/ 14 w 296"/>
                <a:gd name="T35" fmla="*/ 142 h 210"/>
                <a:gd name="T36" fmla="*/ 24 w 296"/>
                <a:gd name="T37" fmla="*/ 147 h 210"/>
                <a:gd name="T38" fmla="*/ 33 w 296"/>
                <a:gd name="T39" fmla="*/ 147 h 210"/>
                <a:gd name="T40" fmla="*/ 46 w 296"/>
                <a:gd name="T41" fmla="*/ 151 h 210"/>
                <a:gd name="T42" fmla="*/ 52 w 296"/>
                <a:gd name="T43" fmla="*/ 133 h 210"/>
                <a:gd name="T44" fmla="*/ 76 w 296"/>
                <a:gd name="T45" fmla="*/ 130 h 210"/>
                <a:gd name="T46" fmla="*/ 99 w 296"/>
                <a:gd name="T47" fmla="*/ 136 h 210"/>
                <a:gd name="T48" fmla="*/ 125 w 296"/>
                <a:gd name="T49" fmla="*/ 138 h 210"/>
                <a:gd name="T50" fmla="*/ 157 w 296"/>
                <a:gd name="T51" fmla="*/ 137 h 210"/>
                <a:gd name="T52" fmla="*/ 170 w 296"/>
                <a:gd name="T53" fmla="*/ 124 h 210"/>
                <a:gd name="T54" fmla="*/ 193 w 296"/>
                <a:gd name="T55" fmla="*/ 89 h 210"/>
                <a:gd name="T56" fmla="*/ 197 w 296"/>
                <a:gd name="T57" fmla="*/ 42 h 210"/>
                <a:gd name="T58" fmla="*/ 188 w 296"/>
                <a:gd name="T59" fmla="*/ 6 h 210"/>
                <a:gd name="T60" fmla="*/ 197 w 296"/>
                <a:gd name="T61" fmla="*/ 42 h 210"/>
                <a:gd name="T62" fmla="*/ 193 w 296"/>
                <a:gd name="T63" fmla="*/ 89 h 210"/>
                <a:gd name="T64" fmla="*/ 170 w 296"/>
                <a:gd name="T65" fmla="*/ 124 h 210"/>
                <a:gd name="T66" fmla="*/ 175 w 296"/>
                <a:gd name="T67" fmla="*/ 138 h 210"/>
                <a:gd name="T68" fmla="*/ 188 w 296"/>
                <a:gd name="T69" fmla="*/ 157 h 210"/>
                <a:gd name="T70" fmla="*/ 193 w 296"/>
                <a:gd name="T71" fmla="*/ 179 h 210"/>
                <a:gd name="T72" fmla="*/ 176 w 296"/>
                <a:gd name="T73" fmla="*/ 184 h 210"/>
                <a:gd name="T74" fmla="*/ 193 w 296"/>
                <a:gd name="T75" fmla="*/ 210 h 210"/>
                <a:gd name="T76" fmla="*/ 202 w 296"/>
                <a:gd name="T77" fmla="*/ 207 h 21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6"/>
                <a:gd name="T118" fmla="*/ 0 h 210"/>
                <a:gd name="T119" fmla="*/ 296 w 296"/>
                <a:gd name="T120" fmla="*/ 210 h 21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6" h="210">
                  <a:moveTo>
                    <a:pt x="202" y="207"/>
                  </a:moveTo>
                  <a:cubicBezTo>
                    <a:pt x="205" y="205"/>
                    <a:pt x="206" y="210"/>
                    <a:pt x="209" y="210"/>
                  </a:cubicBezTo>
                  <a:cubicBezTo>
                    <a:pt x="213" y="209"/>
                    <a:pt x="219" y="205"/>
                    <a:pt x="223" y="204"/>
                  </a:cubicBezTo>
                  <a:cubicBezTo>
                    <a:pt x="228" y="203"/>
                    <a:pt x="233" y="201"/>
                    <a:pt x="234" y="197"/>
                  </a:cubicBezTo>
                  <a:cubicBezTo>
                    <a:pt x="235" y="193"/>
                    <a:pt x="231" y="193"/>
                    <a:pt x="237" y="192"/>
                  </a:cubicBezTo>
                  <a:cubicBezTo>
                    <a:pt x="242" y="191"/>
                    <a:pt x="250" y="190"/>
                    <a:pt x="257" y="184"/>
                  </a:cubicBezTo>
                  <a:cubicBezTo>
                    <a:pt x="264" y="178"/>
                    <a:pt x="268" y="176"/>
                    <a:pt x="269" y="172"/>
                  </a:cubicBezTo>
                  <a:cubicBezTo>
                    <a:pt x="270" y="167"/>
                    <a:pt x="273" y="164"/>
                    <a:pt x="283" y="164"/>
                  </a:cubicBezTo>
                  <a:cubicBezTo>
                    <a:pt x="283" y="161"/>
                    <a:pt x="282" y="159"/>
                    <a:pt x="280" y="157"/>
                  </a:cubicBezTo>
                  <a:cubicBezTo>
                    <a:pt x="277" y="155"/>
                    <a:pt x="276" y="151"/>
                    <a:pt x="276" y="147"/>
                  </a:cubicBezTo>
                  <a:cubicBezTo>
                    <a:pt x="276" y="144"/>
                    <a:pt x="275" y="142"/>
                    <a:pt x="272" y="142"/>
                  </a:cubicBezTo>
                  <a:cubicBezTo>
                    <a:pt x="268" y="142"/>
                    <a:pt x="270" y="139"/>
                    <a:pt x="273" y="137"/>
                  </a:cubicBezTo>
                  <a:cubicBezTo>
                    <a:pt x="276" y="135"/>
                    <a:pt x="273" y="130"/>
                    <a:pt x="274" y="128"/>
                  </a:cubicBezTo>
                  <a:cubicBezTo>
                    <a:pt x="274" y="126"/>
                    <a:pt x="274" y="124"/>
                    <a:pt x="276" y="122"/>
                  </a:cubicBezTo>
                  <a:cubicBezTo>
                    <a:pt x="277" y="120"/>
                    <a:pt x="278" y="118"/>
                    <a:pt x="278" y="116"/>
                  </a:cubicBezTo>
                  <a:cubicBezTo>
                    <a:pt x="278" y="113"/>
                    <a:pt x="281" y="113"/>
                    <a:pt x="282" y="112"/>
                  </a:cubicBezTo>
                  <a:cubicBezTo>
                    <a:pt x="283" y="111"/>
                    <a:pt x="283" y="106"/>
                    <a:pt x="284" y="105"/>
                  </a:cubicBezTo>
                  <a:cubicBezTo>
                    <a:pt x="285" y="103"/>
                    <a:pt x="296" y="102"/>
                    <a:pt x="296" y="102"/>
                  </a:cubicBezTo>
                  <a:cubicBezTo>
                    <a:pt x="296" y="51"/>
                    <a:pt x="296" y="51"/>
                    <a:pt x="296" y="51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199" y="0"/>
                    <a:pt x="182" y="8"/>
                    <a:pt x="180" y="11"/>
                  </a:cubicBezTo>
                  <a:cubicBezTo>
                    <a:pt x="177" y="13"/>
                    <a:pt x="172" y="7"/>
                    <a:pt x="170" y="5"/>
                  </a:cubicBezTo>
                  <a:cubicBezTo>
                    <a:pt x="167" y="3"/>
                    <a:pt x="151" y="0"/>
                    <a:pt x="151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48" y="2"/>
                    <a:pt x="90" y="38"/>
                    <a:pt x="83" y="42"/>
                  </a:cubicBezTo>
                  <a:cubicBezTo>
                    <a:pt x="77" y="46"/>
                    <a:pt x="71" y="54"/>
                    <a:pt x="67" y="55"/>
                  </a:cubicBezTo>
                  <a:cubicBezTo>
                    <a:pt x="64" y="56"/>
                    <a:pt x="58" y="56"/>
                    <a:pt x="52" y="57"/>
                  </a:cubicBezTo>
                  <a:cubicBezTo>
                    <a:pt x="52" y="57"/>
                    <a:pt x="52" y="57"/>
                    <a:pt x="52" y="57"/>
                  </a:cubicBezTo>
                  <a:cubicBezTo>
                    <a:pt x="52" y="68"/>
                    <a:pt x="52" y="83"/>
                    <a:pt x="52" y="89"/>
                  </a:cubicBezTo>
                  <a:cubicBezTo>
                    <a:pt x="52" y="98"/>
                    <a:pt x="47" y="106"/>
                    <a:pt x="43" y="108"/>
                  </a:cubicBezTo>
                  <a:cubicBezTo>
                    <a:pt x="39" y="111"/>
                    <a:pt x="16" y="109"/>
                    <a:pt x="14" y="110"/>
                  </a:cubicBezTo>
                  <a:cubicBezTo>
                    <a:pt x="12" y="112"/>
                    <a:pt x="4" y="114"/>
                    <a:pt x="1" y="114"/>
                  </a:cubicBezTo>
                  <a:cubicBezTo>
                    <a:pt x="1" y="114"/>
                    <a:pt x="1" y="114"/>
                    <a:pt x="1" y="114"/>
                  </a:cubicBezTo>
                  <a:cubicBezTo>
                    <a:pt x="0" y="118"/>
                    <a:pt x="0" y="122"/>
                    <a:pt x="2" y="125"/>
                  </a:cubicBezTo>
                  <a:cubicBezTo>
                    <a:pt x="6" y="128"/>
                    <a:pt x="8" y="130"/>
                    <a:pt x="9" y="135"/>
                  </a:cubicBezTo>
                  <a:cubicBezTo>
                    <a:pt x="9" y="139"/>
                    <a:pt x="10" y="139"/>
                    <a:pt x="14" y="142"/>
                  </a:cubicBezTo>
                  <a:cubicBezTo>
                    <a:pt x="18" y="145"/>
                    <a:pt x="20" y="146"/>
                    <a:pt x="22" y="145"/>
                  </a:cubicBezTo>
                  <a:cubicBezTo>
                    <a:pt x="23" y="144"/>
                    <a:pt x="24" y="143"/>
                    <a:pt x="24" y="147"/>
                  </a:cubicBezTo>
                  <a:cubicBezTo>
                    <a:pt x="25" y="149"/>
                    <a:pt x="28" y="150"/>
                    <a:pt x="29" y="151"/>
                  </a:cubicBezTo>
                  <a:cubicBezTo>
                    <a:pt x="30" y="150"/>
                    <a:pt x="32" y="148"/>
                    <a:pt x="33" y="147"/>
                  </a:cubicBezTo>
                  <a:cubicBezTo>
                    <a:pt x="35" y="145"/>
                    <a:pt x="40" y="154"/>
                    <a:pt x="45" y="160"/>
                  </a:cubicBezTo>
                  <a:cubicBezTo>
                    <a:pt x="45" y="156"/>
                    <a:pt x="45" y="153"/>
                    <a:pt x="46" y="151"/>
                  </a:cubicBezTo>
                  <a:cubicBezTo>
                    <a:pt x="47" y="149"/>
                    <a:pt x="46" y="146"/>
                    <a:pt x="49" y="144"/>
                  </a:cubicBezTo>
                  <a:cubicBezTo>
                    <a:pt x="51" y="142"/>
                    <a:pt x="50" y="135"/>
                    <a:pt x="52" y="133"/>
                  </a:cubicBezTo>
                  <a:cubicBezTo>
                    <a:pt x="53" y="132"/>
                    <a:pt x="65" y="127"/>
                    <a:pt x="67" y="127"/>
                  </a:cubicBezTo>
                  <a:cubicBezTo>
                    <a:pt x="69" y="127"/>
                    <a:pt x="73" y="130"/>
                    <a:pt x="76" y="130"/>
                  </a:cubicBezTo>
                  <a:cubicBezTo>
                    <a:pt x="80" y="130"/>
                    <a:pt x="83" y="136"/>
                    <a:pt x="86" y="138"/>
                  </a:cubicBezTo>
                  <a:cubicBezTo>
                    <a:pt x="89" y="140"/>
                    <a:pt x="97" y="137"/>
                    <a:pt x="99" y="136"/>
                  </a:cubicBezTo>
                  <a:cubicBezTo>
                    <a:pt x="101" y="135"/>
                    <a:pt x="107" y="141"/>
                    <a:pt x="111" y="141"/>
                  </a:cubicBezTo>
                  <a:cubicBezTo>
                    <a:pt x="116" y="142"/>
                    <a:pt x="122" y="140"/>
                    <a:pt x="125" y="138"/>
                  </a:cubicBezTo>
                  <a:cubicBezTo>
                    <a:pt x="129" y="136"/>
                    <a:pt x="141" y="136"/>
                    <a:pt x="145" y="136"/>
                  </a:cubicBezTo>
                  <a:cubicBezTo>
                    <a:pt x="149" y="136"/>
                    <a:pt x="153" y="139"/>
                    <a:pt x="157" y="137"/>
                  </a:cubicBezTo>
                  <a:cubicBezTo>
                    <a:pt x="160" y="136"/>
                    <a:pt x="168" y="131"/>
                    <a:pt x="171" y="128"/>
                  </a:cubicBezTo>
                  <a:cubicBezTo>
                    <a:pt x="170" y="127"/>
                    <a:pt x="170" y="125"/>
                    <a:pt x="170" y="124"/>
                  </a:cubicBezTo>
                  <a:cubicBezTo>
                    <a:pt x="170" y="118"/>
                    <a:pt x="173" y="110"/>
                    <a:pt x="177" y="105"/>
                  </a:cubicBezTo>
                  <a:cubicBezTo>
                    <a:pt x="182" y="101"/>
                    <a:pt x="193" y="89"/>
                    <a:pt x="193" y="89"/>
                  </a:cubicBezTo>
                  <a:cubicBezTo>
                    <a:pt x="193" y="89"/>
                    <a:pt x="193" y="72"/>
                    <a:pt x="193" y="66"/>
                  </a:cubicBezTo>
                  <a:cubicBezTo>
                    <a:pt x="193" y="59"/>
                    <a:pt x="197" y="45"/>
                    <a:pt x="197" y="42"/>
                  </a:cubicBezTo>
                  <a:cubicBezTo>
                    <a:pt x="197" y="39"/>
                    <a:pt x="188" y="24"/>
                    <a:pt x="188" y="24"/>
                  </a:cubicBezTo>
                  <a:cubicBezTo>
                    <a:pt x="188" y="6"/>
                    <a:pt x="188" y="6"/>
                    <a:pt x="188" y="6"/>
                  </a:cubicBezTo>
                  <a:cubicBezTo>
                    <a:pt x="188" y="24"/>
                    <a:pt x="188" y="24"/>
                    <a:pt x="188" y="24"/>
                  </a:cubicBezTo>
                  <a:cubicBezTo>
                    <a:pt x="188" y="24"/>
                    <a:pt x="197" y="39"/>
                    <a:pt x="197" y="42"/>
                  </a:cubicBezTo>
                  <a:cubicBezTo>
                    <a:pt x="197" y="45"/>
                    <a:pt x="193" y="59"/>
                    <a:pt x="193" y="66"/>
                  </a:cubicBezTo>
                  <a:cubicBezTo>
                    <a:pt x="193" y="72"/>
                    <a:pt x="193" y="89"/>
                    <a:pt x="193" y="89"/>
                  </a:cubicBezTo>
                  <a:cubicBezTo>
                    <a:pt x="193" y="89"/>
                    <a:pt x="182" y="101"/>
                    <a:pt x="177" y="105"/>
                  </a:cubicBezTo>
                  <a:cubicBezTo>
                    <a:pt x="173" y="110"/>
                    <a:pt x="170" y="118"/>
                    <a:pt x="170" y="124"/>
                  </a:cubicBezTo>
                  <a:cubicBezTo>
                    <a:pt x="170" y="125"/>
                    <a:pt x="170" y="127"/>
                    <a:pt x="171" y="128"/>
                  </a:cubicBezTo>
                  <a:cubicBezTo>
                    <a:pt x="172" y="131"/>
                    <a:pt x="175" y="134"/>
                    <a:pt x="175" y="138"/>
                  </a:cubicBezTo>
                  <a:cubicBezTo>
                    <a:pt x="175" y="138"/>
                    <a:pt x="185" y="143"/>
                    <a:pt x="186" y="145"/>
                  </a:cubicBezTo>
                  <a:cubicBezTo>
                    <a:pt x="188" y="148"/>
                    <a:pt x="188" y="154"/>
                    <a:pt x="188" y="157"/>
                  </a:cubicBezTo>
                  <a:cubicBezTo>
                    <a:pt x="188" y="160"/>
                    <a:pt x="187" y="167"/>
                    <a:pt x="188" y="170"/>
                  </a:cubicBezTo>
                  <a:cubicBezTo>
                    <a:pt x="190" y="173"/>
                    <a:pt x="193" y="179"/>
                    <a:pt x="193" y="179"/>
                  </a:cubicBezTo>
                  <a:cubicBezTo>
                    <a:pt x="193" y="179"/>
                    <a:pt x="183" y="180"/>
                    <a:pt x="181" y="180"/>
                  </a:cubicBezTo>
                  <a:cubicBezTo>
                    <a:pt x="178" y="180"/>
                    <a:pt x="175" y="181"/>
                    <a:pt x="176" y="184"/>
                  </a:cubicBezTo>
                  <a:cubicBezTo>
                    <a:pt x="178" y="187"/>
                    <a:pt x="187" y="193"/>
                    <a:pt x="189" y="196"/>
                  </a:cubicBezTo>
                  <a:cubicBezTo>
                    <a:pt x="190" y="197"/>
                    <a:pt x="193" y="208"/>
                    <a:pt x="193" y="210"/>
                  </a:cubicBezTo>
                  <a:cubicBezTo>
                    <a:pt x="193" y="210"/>
                    <a:pt x="193" y="210"/>
                    <a:pt x="193" y="210"/>
                  </a:cubicBezTo>
                  <a:cubicBezTo>
                    <a:pt x="196" y="210"/>
                    <a:pt x="200" y="209"/>
                    <a:pt x="202" y="20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2" name="Freeform 376"/>
            <p:cNvSpPr>
              <a:spLocks/>
            </p:cNvSpPr>
            <p:nvPr/>
          </p:nvSpPr>
          <p:spPr bwMode="auto">
            <a:xfrm>
              <a:off x="4800600" y="3847678"/>
              <a:ext cx="377825" cy="465138"/>
            </a:xfrm>
            <a:custGeom>
              <a:avLst/>
              <a:gdLst>
                <a:gd name="T0" fmla="*/ 14 w 211"/>
                <a:gd name="T1" fmla="*/ 108 h 260"/>
                <a:gd name="T2" fmla="*/ 8 w 211"/>
                <a:gd name="T3" fmla="*/ 118 h 260"/>
                <a:gd name="T4" fmla="*/ 5 w 211"/>
                <a:gd name="T5" fmla="*/ 133 h 260"/>
                <a:gd name="T6" fmla="*/ 8 w 211"/>
                <a:gd name="T7" fmla="*/ 143 h 260"/>
                <a:gd name="T8" fmla="*/ 15 w 211"/>
                <a:gd name="T9" fmla="*/ 161 h 260"/>
                <a:gd name="T10" fmla="*/ 23 w 211"/>
                <a:gd name="T11" fmla="*/ 177 h 260"/>
                <a:gd name="T12" fmla="*/ 24 w 211"/>
                <a:gd name="T13" fmla="*/ 192 h 260"/>
                <a:gd name="T14" fmla="*/ 39 w 211"/>
                <a:gd name="T15" fmla="*/ 198 h 260"/>
                <a:gd name="T16" fmla="*/ 50 w 211"/>
                <a:gd name="T17" fmla="*/ 211 h 260"/>
                <a:gd name="T18" fmla="*/ 67 w 211"/>
                <a:gd name="T19" fmla="*/ 229 h 260"/>
                <a:gd name="T20" fmla="*/ 82 w 211"/>
                <a:gd name="T21" fmla="*/ 247 h 260"/>
                <a:gd name="T22" fmla="*/ 93 w 211"/>
                <a:gd name="T23" fmla="*/ 247 h 260"/>
                <a:gd name="T24" fmla="*/ 113 w 211"/>
                <a:gd name="T25" fmla="*/ 257 h 260"/>
                <a:gd name="T26" fmla="*/ 116 w 211"/>
                <a:gd name="T27" fmla="*/ 254 h 260"/>
                <a:gd name="T28" fmla="*/ 132 w 211"/>
                <a:gd name="T29" fmla="*/ 258 h 260"/>
                <a:gd name="T30" fmla="*/ 150 w 211"/>
                <a:gd name="T31" fmla="*/ 252 h 260"/>
                <a:gd name="T32" fmla="*/ 152 w 211"/>
                <a:gd name="T33" fmla="*/ 250 h 260"/>
                <a:gd name="T34" fmla="*/ 156 w 211"/>
                <a:gd name="T35" fmla="*/ 244 h 260"/>
                <a:gd name="T36" fmla="*/ 177 w 211"/>
                <a:gd name="T37" fmla="*/ 242 h 260"/>
                <a:gd name="T38" fmla="*/ 170 w 211"/>
                <a:gd name="T39" fmla="*/ 231 h 260"/>
                <a:gd name="T40" fmla="*/ 156 w 211"/>
                <a:gd name="T41" fmla="*/ 212 h 260"/>
                <a:gd name="T42" fmla="*/ 143 w 211"/>
                <a:gd name="T43" fmla="*/ 196 h 260"/>
                <a:gd name="T44" fmla="*/ 155 w 211"/>
                <a:gd name="T45" fmla="*/ 184 h 260"/>
                <a:gd name="T46" fmla="*/ 166 w 211"/>
                <a:gd name="T47" fmla="*/ 163 h 260"/>
                <a:gd name="T48" fmla="*/ 172 w 211"/>
                <a:gd name="T49" fmla="*/ 140 h 260"/>
                <a:gd name="T50" fmla="*/ 184 w 211"/>
                <a:gd name="T51" fmla="*/ 126 h 260"/>
                <a:gd name="T52" fmla="*/ 190 w 211"/>
                <a:gd name="T53" fmla="*/ 98 h 260"/>
                <a:gd name="T54" fmla="*/ 206 w 211"/>
                <a:gd name="T55" fmla="*/ 75 h 260"/>
                <a:gd name="T56" fmla="*/ 211 w 211"/>
                <a:gd name="T57" fmla="*/ 68 h 260"/>
                <a:gd name="T58" fmla="*/ 195 w 211"/>
                <a:gd name="T59" fmla="*/ 29 h 260"/>
                <a:gd name="T60" fmla="*/ 192 w 211"/>
                <a:gd name="T61" fmla="*/ 20 h 260"/>
                <a:gd name="T62" fmla="*/ 176 w 211"/>
                <a:gd name="T63" fmla="*/ 2 h 260"/>
                <a:gd name="T64" fmla="*/ 176 w 211"/>
                <a:gd name="T65" fmla="*/ 0 h 260"/>
                <a:gd name="T66" fmla="*/ 164 w 211"/>
                <a:gd name="T67" fmla="*/ 10 h 260"/>
                <a:gd name="T68" fmla="*/ 152 w 211"/>
                <a:gd name="T69" fmla="*/ 19 h 260"/>
                <a:gd name="T70" fmla="*/ 42 w 211"/>
                <a:gd name="T71" fmla="*/ 15 h 260"/>
                <a:gd name="T72" fmla="*/ 28 w 211"/>
                <a:gd name="T73" fmla="*/ 41 h 260"/>
                <a:gd name="T74" fmla="*/ 28 w 211"/>
                <a:gd name="T75" fmla="*/ 98 h 26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1"/>
                <a:gd name="T115" fmla="*/ 0 h 260"/>
                <a:gd name="T116" fmla="*/ 211 w 211"/>
                <a:gd name="T117" fmla="*/ 260 h 26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1" h="260">
                  <a:moveTo>
                    <a:pt x="16" y="101"/>
                  </a:moveTo>
                  <a:cubicBezTo>
                    <a:pt x="15" y="102"/>
                    <a:pt x="15" y="107"/>
                    <a:pt x="14" y="108"/>
                  </a:cubicBezTo>
                  <a:cubicBezTo>
                    <a:pt x="13" y="109"/>
                    <a:pt x="10" y="109"/>
                    <a:pt x="10" y="112"/>
                  </a:cubicBezTo>
                  <a:cubicBezTo>
                    <a:pt x="10" y="114"/>
                    <a:pt x="9" y="116"/>
                    <a:pt x="8" y="118"/>
                  </a:cubicBezTo>
                  <a:cubicBezTo>
                    <a:pt x="6" y="120"/>
                    <a:pt x="6" y="122"/>
                    <a:pt x="6" y="124"/>
                  </a:cubicBezTo>
                  <a:cubicBezTo>
                    <a:pt x="5" y="126"/>
                    <a:pt x="8" y="131"/>
                    <a:pt x="5" y="133"/>
                  </a:cubicBezTo>
                  <a:cubicBezTo>
                    <a:pt x="2" y="135"/>
                    <a:pt x="0" y="138"/>
                    <a:pt x="4" y="138"/>
                  </a:cubicBezTo>
                  <a:cubicBezTo>
                    <a:pt x="7" y="138"/>
                    <a:pt x="8" y="140"/>
                    <a:pt x="8" y="143"/>
                  </a:cubicBezTo>
                  <a:cubicBezTo>
                    <a:pt x="8" y="147"/>
                    <a:pt x="9" y="151"/>
                    <a:pt x="12" y="153"/>
                  </a:cubicBezTo>
                  <a:cubicBezTo>
                    <a:pt x="14" y="155"/>
                    <a:pt x="15" y="157"/>
                    <a:pt x="15" y="161"/>
                  </a:cubicBezTo>
                  <a:cubicBezTo>
                    <a:pt x="15" y="165"/>
                    <a:pt x="15" y="164"/>
                    <a:pt x="17" y="166"/>
                  </a:cubicBezTo>
                  <a:cubicBezTo>
                    <a:pt x="18" y="168"/>
                    <a:pt x="23" y="173"/>
                    <a:pt x="23" y="177"/>
                  </a:cubicBezTo>
                  <a:cubicBezTo>
                    <a:pt x="23" y="180"/>
                    <a:pt x="24" y="183"/>
                    <a:pt x="23" y="185"/>
                  </a:cubicBezTo>
                  <a:cubicBezTo>
                    <a:pt x="21" y="188"/>
                    <a:pt x="21" y="191"/>
                    <a:pt x="24" y="192"/>
                  </a:cubicBezTo>
                  <a:cubicBezTo>
                    <a:pt x="27" y="192"/>
                    <a:pt x="31" y="191"/>
                    <a:pt x="31" y="194"/>
                  </a:cubicBezTo>
                  <a:cubicBezTo>
                    <a:pt x="31" y="196"/>
                    <a:pt x="34" y="195"/>
                    <a:pt x="39" y="198"/>
                  </a:cubicBezTo>
                  <a:cubicBezTo>
                    <a:pt x="44" y="200"/>
                    <a:pt x="41" y="201"/>
                    <a:pt x="43" y="205"/>
                  </a:cubicBezTo>
                  <a:cubicBezTo>
                    <a:pt x="46" y="209"/>
                    <a:pt x="46" y="209"/>
                    <a:pt x="50" y="211"/>
                  </a:cubicBezTo>
                  <a:cubicBezTo>
                    <a:pt x="53" y="213"/>
                    <a:pt x="57" y="213"/>
                    <a:pt x="57" y="218"/>
                  </a:cubicBezTo>
                  <a:cubicBezTo>
                    <a:pt x="57" y="223"/>
                    <a:pt x="66" y="226"/>
                    <a:pt x="67" y="229"/>
                  </a:cubicBezTo>
                  <a:cubicBezTo>
                    <a:pt x="68" y="230"/>
                    <a:pt x="68" y="233"/>
                    <a:pt x="68" y="235"/>
                  </a:cubicBezTo>
                  <a:cubicBezTo>
                    <a:pt x="71" y="235"/>
                    <a:pt x="80" y="247"/>
                    <a:pt x="82" y="247"/>
                  </a:cubicBezTo>
                  <a:cubicBezTo>
                    <a:pt x="84" y="247"/>
                    <a:pt x="86" y="243"/>
                    <a:pt x="87" y="243"/>
                  </a:cubicBezTo>
                  <a:cubicBezTo>
                    <a:pt x="88" y="243"/>
                    <a:pt x="90" y="247"/>
                    <a:pt x="93" y="247"/>
                  </a:cubicBezTo>
                  <a:cubicBezTo>
                    <a:pt x="96" y="247"/>
                    <a:pt x="95" y="244"/>
                    <a:pt x="99" y="244"/>
                  </a:cubicBezTo>
                  <a:cubicBezTo>
                    <a:pt x="101" y="244"/>
                    <a:pt x="109" y="252"/>
                    <a:pt x="113" y="257"/>
                  </a:cubicBezTo>
                  <a:cubicBezTo>
                    <a:pt x="113" y="257"/>
                    <a:pt x="113" y="257"/>
                    <a:pt x="113" y="257"/>
                  </a:cubicBezTo>
                  <a:cubicBezTo>
                    <a:pt x="113" y="256"/>
                    <a:pt x="114" y="255"/>
                    <a:pt x="116" y="254"/>
                  </a:cubicBezTo>
                  <a:cubicBezTo>
                    <a:pt x="121" y="252"/>
                    <a:pt x="122" y="254"/>
                    <a:pt x="125" y="256"/>
                  </a:cubicBezTo>
                  <a:cubicBezTo>
                    <a:pt x="129" y="257"/>
                    <a:pt x="129" y="260"/>
                    <a:pt x="132" y="258"/>
                  </a:cubicBezTo>
                  <a:cubicBezTo>
                    <a:pt x="135" y="256"/>
                    <a:pt x="139" y="252"/>
                    <a:pt x="141" y="252"/>
                  </a:cubicBezTo>
                  <a:cubicBezTo>
                    <a:pt x="142" y="252"/>
                    <a:pt x="147" y="252"/>
                    <a:pt x="150" y="252"/>
                  </a:cubicBezTo>
                  <a:cubicBezTo>
                    <a:pt x="151" y="252"/>
                    <a:pt x="152" y="251"/>
                    <a:pt x="152" y="250"/>
                  </a:cubicBezTo>
                  <a:cubicBezTo>
                    <a:pt x="152" y="250"/>
                    <a:pt x="152" y="250"/>
                    <a:pt x="152" y="250"/>
                  </a:cubicBezTo>
                  <a:cubicBezTo>
                    <a:pt x="152" y="250"/>
                    <a:pt x="152" y="250"/>
                    <a:pt x="152" y="250"/>
                  </a:cubicBezTo>
                  <a:cubicBezTo>
                    <a:pt x="153" y="248"/>
                    <a:pt x="154" y="245"/>
                    <a:pt x="156" y="244"/>
                  </a:cubicBezTo>
                  <a:cubicBezTo>
                    <a:pt x="158" y="240"/>
                    <a:pt x="168" y="239"/>
                    <a:pt x="170" y="238"/>
                  </a:cubicBezTo>
                  <a:cubicBezTo>
                    <a:pt x="172" y="238"/>
                    <a:pt x="177" y="242"/>
                    <a:pt x="177" y="242"/>
                  </a:cubicBezTo>
                  <a:cubicBezTo>
                    <a:pt x="177" y="242"/>
                    <a:pt x="177" y="237"/>
                    <a:pt x="177" y="234"/>
                  </a:cubicBezTo>
                  <a:cubicBezTo>
                    <a:pt x="177" y="232"/>
                    <a:pt x="173" y="234"/>
                    <a:pt x="170" y="231"/>
                  </a:cubicBezTo>
                  <a:cubicBezTo>
                    <a:pt x="166" y="228"/>
                    <a:pt x="163" y="220"/>
                    <a:pt x="161" y="218"/>
                  </a:cubicBezTo>
                  <a:cubicBezTo>
                    <a:pt x="160" y="215"/>
                    <a:pt x="157" y="214"/>
                    <a:pt x="156" y="212"/>
                  </a:cubicBezTo>
                  <a:cubicBezTo>
                    <a:pt x="155" y="210"/>
                    <a:pt x="150" y="204"/>
                    <a:pt x="146" y="203"/>
                  </a:cubicBezTo>
                  <a:cubicBezTo>
                    <a:pt x="142" y="202"/>
                    <a:pt x="142" y="198"/>
                    <a:pt x="143" y="196"/>
                  </a:cubicBezTo>
                  <a:cubicBezTo>
                    <a:pt x="144" y="194"/>
                    <a:pt x="146" y="194"/>
                    <a:pt x="150" y="194"/>
                  </a:cubicBezTo>
                  <a:cubicBezTo>
                    <a:pt x="154" y="194"/>
                    <a:pt x="155" y="191"/>
                    <a:pt x="155" y="184"/>
                  </a:cubicBezTo>
                  <a:cubicBezTo>
                    <a:pt x="155" y="176"/>
                    <a:pt x="158" y="169"/>
                    <a:pt x="159" y="166"/>
                  </a:cubicBezTo>
                  <a:cubicBezTo>
                    <a:pt x="161" y="163"/>
                    <a:pt x="163" y="163"/>
                    <a:pt x="166" y="163"/>
                  </a:cubicBezTo>
                  <a:cubicBezTo>
                    <a:pt x="169" y="162"/>
                    <a:pt x="167" y="157"/>
                    <a:pt x="167" y="153"/>
                  </a:cubicBezTo>
                  <a:cubicBezTo>
                    <a:pt x="167" y="149"/>
                    <a:pt x="172" y="143"/>
                    <a:pt x="172" y="140"/>
                  </a:cubicBezTo>
                  <a:cubicBezTo>
                    <a:pt x="172" y="138"/>
                    <a:pt x="179" y="139"/>
                    <a:pt x="181" y="138"/>
                  </a:cubicBezTo>
                  <a:cubicBezTo>
                    <a:pt x="182" y="137"/>
                    <a:pt x="183" y="130"/>
                    <a:pt x="184" y="126"/>
                  </a:cubicBezTo>
                  <a:cubicBezTo>
                    <a:pt x="186" y="122"/>
                    <a:pt x="185" y="112"/>
                    <a:pt x="185" y="109"/>
                  </a:cubicBezTo>
                  <a:cubicBezTo>
                    <a:pt x="185" y="105"/>
                    <a:pt x="187" y="101"/>
                    <a:pt x="190" y="98"/>
                  </a:cubicBezTo>
                  <a:cubicBezTo>
                    <a:pt x="192" y="94"/>
                    <a:pt x="189" y="90"/>
                    <a:pt x="191" y="86"/>
                  </a:cubicBezTo>
                  <a:cubicBezTo>
                    <a:pt x="194" y="81"/>
                    <a:pt x="200" y="76"/>
                    <a:pt x="206" y="75"/>
                  </a:cubicBezTo>
                  <a:cubicBezTo>
                    <a:pt x="210" y="75"/>
                    <a:pt x="210" y="72"/>
                    <a:pt x="211" y="68"/>
                  </a:cubicBezTo>
                  <a:cubicBezTo>
                    <a:pt x="211" y="68"/>
                    <a:pt x="211" y="68"/>
                    <a:pt x="211" y="68"/>
                  </a:cubicBezTo>
                  <a:cubicBezTo>
                    <a:pt x="206" y="64"/>
                    <a:pt x="198" y="57"/>
                    <a:pt x="196" y="52"/>
                  </a:cubicBezTo>
                  <a:cubicBezTo>
                    <a:pt x="194" y="46"/>
                    <a:pt x="195" y="31"/>
                    <a:pt x="195" y="29"/>
                  </a:cubicBezTo>
                  <a:cubicBezTo>
                    <a:pt x="195" y="27"/>
                    <a:pt x="198" y="28"/>
                    <a:pt x="197" y="26"/>
                  </a:cubicBezTo>
                  <a:cubicBezTo>
                    <a:pt x="195" y="25"/>
                    <a:pt x="192" y="23"/>
                    <a:pt x="192" y="20"/>
                  </a:cubicBezTo>
                  <a:cubicBezTo>
                    <a:pt x="191" y="18"/>
                    <a:pt x="191" y="16"/>
                    <a:pt x="188" y="12"/>
                  </a:cubicBezTo>
                  <a:cubicBezTo>
                    <a:pt x="186" y="9"/>
                    <a:pt x="178" y="5"/>
                    <a:pt x="176" y="2"/>
                  </a:cubicBezTo>
                  <a:cubicBezTo>
                    <a:pt x="176" y="2"/>
                    <a:pt x="176" y="1"/>
                    <a:pt x="176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1" y="3"/>
                    <a:pt x="168" y="3"/>
                    <a:pt x="166" y="4"/>
                  </a:cubicBezTo>
                  <a:cubicBezTo>
                    <a:pt x="165" y="6"/>
                    <a:pt x="166" y="9"/>
                    <a:pt x="164" y="10"/>
                  </a:cubicBezTo>
                  <a:cubicBezTo>
                    <a:pt x="162" y="12"/>
                    <a:pt x="159" y="10"/>
                    <a:pt x="157" y="12"/>
                  </a:cubicBezTo>
                  <a:cubicBezTo>
                    <a:pt x="155" y="14"/>
                    <a:pt x="155" y="19"/>
                    <a:pt x="152" y="19"/>
                  </a:cubicBezTo>
                  <a:cubicBezTo>
                    <a:pt x="150" y="19"/>
                    <a:pt x="144" y="15"/>
                    <a:pt x="144" y="15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42" y="41"/>
                    <a:pt x="42" y="41"/>
                    <a:pt x="42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98"/>
                    <a:pt x="28" y="98"/>
                    <a:pt x="28" y="98"/>
                  </a:cubicBezTo>
                  <a:cubicBezTo>
                    <a:pt x="28" y="98"/>
                    <a:pt x="17" y="99"/>
                    <a:pt x="16" y="10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3" name="Freeform 377"/>
            <p:cNvSpPr>
              <a:spLocks/>
            </p:cNvSpPr>
            <p:nvPr/>
          </p:nvSpPr>
          <p:spPr bwMode="auto">
            <a:xfrm>
              <a:off x="5132388" y="3969916"/>
              <a:ext cx="146050" cy="133350"/>
            </a:xfrm>
            <a:custGeom>
              <a:avLst/>
              <a:gdLst>
                <a:gd name="T0" fmla="*/ 9 w 82"/>
                <a:gd name="T1" fmla="*/ 48 h 75"/>
                <a:gd name="T2" fmla="*/ 16 w 82"/>
                <a:gd name="T3" fmla="*/ 51 h 75"/>
                <a:gd name="T4" fmla="*/ 19 w 82"/>
                <a:gd name="T5" fmla="*/ 43 h 75"/>
                <a:gd name="T6" fmla="*/ 27 w 82"/>
                <a:gd name="T7" fmla="*/ 49 h 75"/>
                <a:gd name="T8" fmla="*/ 33 w 82"/>
                <a:gd name="T9" fmla="*/ 45 h 75"/>
                <a:gd name="T10" fmla="*/ 38 w 82"/>
                <a:gd name="T11" fmla="*/ 47 h 75"/>
                <a:gd name="T12" fmla="*/ 57 w 82"/>
                <a:gd name="T13" fmla="*/ 52 h 75"/>
                <a:gd name="T14" fmla="*/ 76 w 82"/>
                <a:gd name="T15" fmla="*/ 75 h 75"/>
                <a:gd name="T16" fmla="*/ 76 w 82"/>
                <a:gd name="T17" fmla="*/ 75 h 75"/>
                <a:gd name="T18" fmla="*/ 82 w 82"/>
                <a:gd name="T19" fmla="*/ 70 h 75"/>
                <a:gd name="T20" fmla="*/ 82 w 82"/>
                <a:gd name="T21" fmla="*/ 70 h 75"/>
                <a:gd name="T22" fmla="*/ 80 w 82"/>
                <a:gd name="T23" fmla="*/ 68 h 75"/>
                <a:gd name="T24" fmla="*/ 66 w 82"/>
                <a:gd name="T25" fmla="*/ 54 h 75"/>
                <a:gd name="T26" fmla="*/ 56 w 82"/>
                <a:gd name="T27" fmla="*/ 43 h 75"/>
                <a:gd name="T28" fmla="*/ 48 w 82"/>
                <a:gd name="T29" fmla="*/ 40 h 75"/>
                <a:gd name="T30" fmla="*/ 43 w 82"/>
                <a:gd name="T31" fmla="*/ 36 h 75"/>
                <a:gd name="T32" fmla="*/ 43 w 82"/>
                <a:gd name="T33" fmla="*/ 39 h 75"/>
                <a:gd name="T34" fmla="*/ 34 w 82"/>
                <a:gd name="T35" fmla="*/ 18 h 75"/>
                <a:gd name="T36" fmla="*/ 28 w 82"/>
                <a:gd name="T37" fmla="*/ 2 h 75"/>
                <a:gd name="T38" fmla="*/ 26 w 82"/>
                <a:gd name="T39" fmla="*/ 0 h 75"/>
                <a:gd name="T40" fmla="*/ 26 w 82"/>
                <a:gd name="T41" fmla="*/ 0 h 75"/>
                <a:gd name="T42" fmla="*/ 21 w 82"/>
                <a:gd name="T43" fmla="*/ 7 h 75"/>
                <a:gd name="T44" fmla="*/ 6 w 82"/>
                <a:gd name="T45" fmla="*/ 18 h 75"/>
                <a:gd name="T46" fmla="*/ 5 w 82"/>
                <a:gd name="T47" fmla="*/ 30 h 75"/>
                <a:gd name="T48" fmla="*/ 0 w 82"/>
                <a:gd name="T49" fmla="*/ 41 h 75"/>
                <a:gd name="T50" fmla="*/ 0 w 82"/>
                <a:gd name="T51" fmla="*/ 50 h 75"/>
                <a:gd name="T52" fmla="*/ 0 w 82"/>
                <a:gd name="T53" fmla="*/ 50 h 75"/>
                <a:gd name="T54" fmla="*/ 9 w 82"/>
                <a:gd name="T55" fmla="*/ 48 h 7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82"/>
                <a:gd name="T85" fmla="*/ 0 h 75"/>
                <a:gd name="T86" fmla="*/ 82 w 82"/>
                <a:gd name="T87" fmla="*/ 75 h 7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82" h="75">
                  <a:moveTo>
                    <a:pt x="9" y="48"/>
                  </a:moveTo>
                  <a:cubicBezTo>
                    <a:pt x="12" y="48"/>
                    <a:pt x="12" y="51"/>
                    <a:pt x="16" y="51"/>
                  </a:cubicBezTo>
                  <a:cubicBezTo>
                    <a:pt x="21" y="51"/>
                    <a:pt x="16" y="43"/>
                    <a:pt x="19" y="43"/>
                  </a:cubicBezTo>
                  <a:cubicBezTo>
                    <a:pt x="22" y="43"/>
                    <a:pt x="25" y="49"/>
                    <a:pt x="27" y="49"/>
                  </a:cubicBezTo>
                  <a:cubicBezTo>
                    <a:pt x="29" y="49"/>
                    <a:pt x="31" y="45"/>
                    <a:pt x="33" y="45"/>
                  </a:cubicBezTo>
                  <a:cubicBezTo>
                    <a:pt x="34" y="45"/>
                    <a:pt x="35" y="47"/>
                    <a:pt x="38" y="47"/>
                  </a:cubicBezTo>
                  <a:cubicBezTo>
                    <a:pt x="40" y="47"/>
                    <a:pt x="53" y="49"/>
                    <a:pt x="57" y="52"/>
                  </a:cubicBezTo>
                  <a:cubicBezTo>
                    <a:pt x="60" y="55"/>
                    <a:pt x="72" y="70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9" y="72"/>
                    <a:pt x="82" y="70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1" y="70"/>
                    <a:pt x="81" y="69"/>
                    <a:pt x="80" y="68"/>
                  </a:cubicBezTo>
                  <a:cubicBezTo>
                    <a:pt x="77" y="64"/>
                    <a:pt x="69" y="57"/>
                    <a:pt x="66" y="54"/>
                  </a:cubicBezTo>
                  <a:cubicBezTo>
                    <a:pt x="63" y="50"/>
                    <a:pt x="62" y="45"/>
                    <a:pt x="56" y="43"/>
                  </a:cubicBezTo>
                  <a:cubicBezTo>
                    <a:pt x="50" y="41"/>
                    <a:pt x="51" y="42"/>
                    <a:pt x="48" y="40"/>
                  </a:cubicBezTo>
                  <a:cubicBezTo>
                    <a:pt x="46" y="39"/>
                    <a:pt x="43" y="34"/>
                    <a:pt x="43" y="36"/>
                  </a:cubicBezTo>
                  <a:cubicBezTo>
                    <a:pt x="43" y="38"/>
                    <a:pt x="44" y="41"/>
                    <a:pt x="43" y="39"/>
                  </a:cubicBezTo>
                  <a:cubicBezTo>
                    <a:pt x="41" y="38"/>
                    <a:pt x="35" y="26"/>
                    <a:pt x="34" y="18"/>
                  </a:cubicBezTo>
                  <a:cubicBezTo>
                    <a:pt x="33" y="10"/>
                    <a:pt x="33" y="5"/>
                    <a:pt x="28" y="2"/>
                  </a:cubicBezTo>
                  <a:cubicBezTo>
                    <a:pt x="28" y="1"/>
                    <a:pt x="27" y="1"/>
                    <a:pt x="2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5" y="4"/>
                    <a:pt x="25" y="7"/>
                    <a:pt x="21" y="7"/>
                  </a:cubicBezTo>
                  <a:cubicBezTo>
                    <a:pt x="15" y="8"/>
                    <a:pt x="9" y="13"/>
                    <a:pt x="6" y="18"/>
                  </a:cubicBezTo>
                  <a:cubicBezTo>
                    <a:pt x="4" y="22"/>
                    <a:pt x="7" y="26"/>
                    <a:pt x="5" y="30"/>
                  </a:cubicBezTo>
                  <a:cubicBezTo>
                    <a:pt x="2" y="33"/>
                    <a:pt x="0" y="37"/>
                    <a:pt x="0" y="41"/>
                  </a:cubicBezTo>
                  <a:cubicBezTo>
                    <a:pt x="0" y="43"/>
                    <a:pt x="1" y="46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3" y="49"/>
                    <a:pt x="7" y="48"/>
                    <a:pt x="9" y="4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4" name="Freeform 378"/>
            <p:cNvSpPr>
              <a:spLocks/>
            </p:cNvSpPr>
            <p:nvPr/>
          </p:nvSpPr>
          <p:spPr bwMode="auto">
            <a:xfrm>
              <a:off x="5054600" y="4046116"/>
              <a:ext cx="341313" cy="265112"/>
            </a:xfrm>
            <a:custGeom>
              <a:avLst/>
              <a:gdLst>
                <a:gd name="T0" fmla="*/ 179 w 191"/>
                <a:gd name="T1" fmla="*/ 90 h 148"/>
                <a:gd name="T2" fmla="*/ 134 w 191"/>
                <a:gd name="T3" fmla="*/ 72 h 148"/>
                <a:gd name="T4" fmla="*/ 124 w 191"/>
                <a:gd name="T5" fmla="*/ 55 h 148"/>
                <a:gd name="T6" fmla="*/ 132 w 191"/>
                <a:gd name="T7" fmla="*/ 45 h 148"/>
                <a:gd name="T8" fmla="*/ 132 w 191"/>
                <a:gd name="T9" fmla="*/ 45 h 148"/>
                <a:gd name="T10" fmla="*/ 111 w 191"/>
                <a:gd name="T11" fmla="*/ 51 h 148"/>
                <a:gd name="T12" fmla="*/ 111 w 191"/>
                <a:gd name="T13" fmla="*/ 40 h 148"/>
                <a:gd name="T14" fmla="*/ 119 w 191"/>
                <a:gd name="T15" fmla="*/ 32 h 148"/>
                <a:gd name="T16" fmla="*/ 119 w 191"/>
                <a:gd name="T17" fmla="*/ 32 h 148"/>
                <a:gd name="T18" fmla="*/ 119 w 191"/>
                <a:gd name="T19" fmla="*/ 32 h 148"/>
                <a:gd name="T20" fmla="*/ 100 w 191"/>
                <a:gd name="T21" fmla="*/ 9 h 148"/>
                <a:gd name="T22" fmla="*/ 81 w 191"/>
                <a:gd name="T23" fmla="*/ 4 h 148"/>
                <a:gd name="T24" fmla="*/ 76 w 191"/>
                <a:gd name="T25" fmla="*/ 2 h 148"/>
                <a:gd name="T26" fmla="*/ 70 w 191"/>
                <a:gd name="T27" fmla="*/ 6 h 148"/>
                <a:gd name="T28" fmla="*/ 62 w 191"/>
                <a:gd name="T29" fmla="*/ 0 h 148"/>
                <a:gd name="T30" fmla="*/ 59 w 191"/>
                <a:gd name="T31" fmla="*/ 8 h 148"/>
                <a:gd name="T32" fmla="*/ 52 w 191"/>
                <a:gd name="T33" fmla="*/ 5 h 148"/>
                <a:gd name="T34" fmla="*/ 43 w 191"/>
                <a:gd name="T35" fmla="*/ 7 h 148"/>
                <a:gd name="T36" fmla="*/ 43 w 191"/>
                <a:gd name="T37" fmla="*/ 7 h 148"/>
                <a:gd name="T38" fmla="*/ 42 w 191"/>
                <a:gd name="T39" fmla="*/ 15 h 148"/>
                <a:gd name="T40" fmla="*/ 39 w 191"/>
                <a:gd name="T41" fmla="*/ 27 h 148"/>
                <a:gd name="T42" fmla="*/ 30 w 191"/>
                <a:gd name="T43" fmla="*/ 29 h 148"/>
                <a:gd name="T44" fmla="*/ 25 w 191"/>
                <a:gd name="T45" fmla="*/ 42 h 148"/>
                <a:gd name="T46" fmla="*/ 24 w 191"/>
                <a:gd name="T47" fmla="*/ 52 h 148"/>
                <a:gd name="T48" fmla="*/ 17 w 191"/>
                <a:gd name="T49" fmla="*/ 55 h 148"/>
                <a:gd name="T50" fmla="*/ 13 w 191"/>
                <a:gd name="T51" fmla="*/ 73 h 148"/>
                <a:gd name="T52" fmla="*/ 8 w 191"/>
                <a:gd name="T53" fmla="*/ 83 h 148"/>
                <a:gd name="T54" fmla="*/ 1 w 191"/>
                <a:gd name="T55" fmla="*/ 85 h 148"/>
                <a:gd name="T56" fmla="*/ 4 w 191"/>
                <a:gd name="T57" fmla="*/ 92 h 148"/>
                <a:gd name="T58" fmla="*/ 14 w 191"/>
                <a:gd name="T59" fmla="*/ 101 h 148"/>
                <a:gd name="T60" fmla="*/ 19 w 191"/>
                <a:gd name="T61" fmla="*/ 107 h 148"/>
                <a:gd name="T62" fmla="*/ 28 w 191"/>
                <a:gd name="T63" fmla="*/ 120 h 148"/>
                <a:gd name="T64" fmla="*/ 35 w 191"/>
                <a:gd name="T65" fmla="*/ 123 h 148"/>
                <a:gd name="T66" fmla="*/ 35 w 191"/>
                <a:gd name="T67" fmla="*/ 130 h 148"/>
                <a:gd name="T68" fmla="*/ 39 w 191"/>
                <a:gd name="T69" fmla="*/ 135 h 148"/>
                <a:gd name="T70" fmla="*/ 50 w 191"/>
                <a:gd name="T71" fmla="*/ 135 h 148"/>
                <a:gd name="T72" fmla="*/ 64 w 191"/>
                <a:gd name="T73" fmla="*/ 144 h 148"/>
                <a:gd name="T74" fmla="*/ 83 w 191"/>
                <a:gd name="T75" fmla="*/ 148 h 148"/>
                <a:gd name="T76" fmla="*/ 95 w 191"/>
                <a:gd name="T77" fmla="*/ 138 h 148"/>
                <a:gd name="T78" fmla="*/ 106 w 191"/>
                <a:gd name="T79" fmla="*/ 141 h 148"/>
                <a:gd name="T80" fmla="*/ 118 w 191"/>
                <a:gd name="T81" fmla="*/ 137 h 148"/>
                <a:gd name="T82" fmla="*/ 136 w 191"/>
                <a:gd name="T83" fmla="*/ 129 h 148"/>
                <a:gd name="T84" fmla="*/ 153 w 191"/>
                <a:gd name="T85" fmla="*/ 129 h 148"/>
                <a:gd name="T86" fmla="*/ 191 w 191"/>
                <a:gd name="T87" fmla="*/ 90 h 148"/>
                <a:gd name="T88" fmla="*/ 179 w 191"/>
                <a:gd name="T89" fmla="*/ 90 h 14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1"/>
                <a:gd name="T136" fmla="*/ 0 h 148"/>
                <a:gd name="T137" fmla="*/ 191 w 191"/>
                <a:gd name="T138" fmla="*/ 148 h 14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1" h="148">
                  <a:moveTo>
                    <a:pt x="179" y="90"/>
                  </a:moveTo>
                  <a:cubicBezTo>
                    <a:pt x="179" y="90"/>
                    <a:pt x="139" y="76"/>
                    <a:pt x="134" y="72"/>
                  </a:cubicBezTo>
                  <a:cubicBezTo>
                    <a:pt x="130" y="67"/>
                    <a:pt x="124" y="57"/>
                    <a:pt x="124" y="55"/>
                  </a:cubicBezTo>
                  <a:cubicBezTo>
                    <a:pt x="124" y="53"/>
                    <a:pt x="129" y="48"/>
                    <a:pt x="132" y="45"/>
                  </a:cubicBezTo>
                  <a:cubicBezTo>
                    <a:pt x="132" y="45"/>
                    <a:pt x="132" y="45"/>
                    <a:pt x="132" y="45"/>
                  </a:cubicBezTo>
                  <a:cubicBezTo>
                    <a:pt x="132" y="45"/>
                    <a:pt x="111" y="54"/>
                    <a:pt x="111" y="51"/>
                  </a:cubicBezTo>
                  <a:cubicBezTo>
                    <a:pt x="111" y="47"/>
                    <a:pt x="111" y="40"/>
                    <a:pt x="111" y="40"/>
                  </a:cubicBezTo>
                  <a:cubicBezTo>
                    <a:pt x="119" y="32"/>
                    <a:pt x="119" y="32"/>
                    <a:pt x="119" y="32"/>
                  </a:cubicBezTo>
                  <a:cubicBezTo>
                    <a:pt x="119" y="32"/>
                    <a:pt x="119" y="32"/>
                    <a:pt x="119" y="32"/>
                  </a:cubicBezTo>
                  <a:cubicBezTo>
                    <a:pt x="119" y="32"/>
                    <a:pt x="119" y="32"/>
                    <a:pt x="119" y="32"/>
                  </a:cubicBezTo>
                  <a:cubicBezTo>
                    <a:pt x="115" y="27"/>
                    <a:pt x="103" y="12"/>
                    <a:pt x="100" y="9"/>
                  </a:cubicBezTo>
                  <a:cubicBezTo>
                    <a:pt x="96" y="6"/>
                    <a:pt x="83" y="4"/>
                    <a:pt x="81" y="4"/>
                  </a:cubicBezTo>
                  <a:cubicBezTo>
                    <a:pt x="78" y="4"/>
                    <a:pt x="77" y="2"/>
                    <a:pt x="76" y="2"/>
                  </a:cubicBezTo>
                  <a:cubicBezTo>
                    <a:pt x="74" y="2"/>
                    <a:pt x="72" y="6"/>
                    <a:pt x="70" y="6"/>
                  </a:cubicBezTo>
                  <a:cubicBezTo>
                    <a:pt x="68" y="6"/>
                    <a:pt x="65" y="0"/>
                    <a:pt x="62" y="0"/>
                  </a:cubicBezTo>
                  <a:cubicBezTo>
                    <a:pt x="59" y="0"/>
                    <a:pt x="64" y="8"/>
                    <a:pt x="59" y="8"/>
                  </a:cubicBezTo>
                  <a:cubicBezTo>
                    <a:pt x="55" y="8"/>
                    <a:pt x="55" y="5"/>
                    <a:pt x="52" y="5"/>
                  </a:cubicBezTo>
                  <a:cubicBezTo>
                    <a:pt x="50" y="5"/>
                    <a:pt x="46" y="6"/>
                    <a:pt x="43" y="7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3" y="10"/>
                    <a:pt x="43" y="13"/>
                    <a:pt x="42" y="15"/>
                  </a:cubicBezTo>
                  <a:cubicBezTo>
                    <a:pt x="41" y="19"/>
                    <a:pt x="40" y="26"/>
                    <a:pt x="39" y="27"/>
                  </a:cubicBezTo>
                  <a:cubicBezTo>
                    <a:pt x="37" y="28"/>
                    <a:pt x="30" y="27"/>
                    <a:pt x="30" y="29"/>
                  </a:cubicBezTo>
                  <a:cubicBezTo>
                    <a:pt x="30" y="32"/>
                    <a:pt x="25" y="38"/>
                    <a:pt x="25" y="42"/>
                  </a:cubicBezTo>
                  <a:cubicBezTo>
                    <a:pt x="25" y="46"/>
                    <a:pt x="27" y="51"/>
                    <a:pt x="24" y="52"/>
                  </a:cubicBezTo>
                  <a:cubicBezTo>
                    <a:pt x="21" y="52"/>
                    <a:pt x="19" y="52"/>
                    <a:pt x="17" y="55"/>
                  </a:cubicBezTo>
                  <a:cubicBezTo>
                    <a:pt x="16" y="58"/>
                    <a:pt x="13" y="65"/>
                    <a:pt x="13" y="73"/>
                  </a:cubicBezTo>
                  <a:cubicBezTo>
                    <a:pt x="13" y="80"/>
                    <a:pt x="12" y="83"/>
                    <a:pt x="8" y="83"/>
                  </a:cubicBezTo>
                  <a:cubicBezTo>
                    <a:pt x="4" y="83"/>
                    <a:pt x="2" y="83"/>
                    <a:pt x="1" y="85"/>
                  </a:cubicBezTo>
                  <a:cubicBezTo>
                    <a:pt x="0" y="87"/>
                    <a:pt x="0" y="91"/>
                    <a:pt x="4" y="92"/>
                  </a:cubicBezTo>
                  <a:cubicBezTo>
                    <a:pt x="8" y="93"/>
                    <a:pt x="13" y="99"/>
                    <a:pt x="14" y="101"/>
                  </a:cubicBezTo>
                  <a:cubicBezTo>
                    <a:pt x="15" y="103"/>
                    <a:pt x="18" y="104"/>
                    <a:pt x="19" y="107"/>
                  </a:cubicBezTo>
                  <a:cubicBezTo>
                    <a:pt x="21" y="109"/>
                    <a:pt x="24" y="117"/>
                    <a:pt x="28" y="120"/>
                  </a:cubicBezTo>
                  <a:cubicBezTo>
                    <a:pt x="31" y="123"/>
                    <a:pt x="35" y="121"/>
                    <a:pt x="35" y="123"/>
                  </a:cubicBezTo>
                  <a:cubicBezTo>
                    <a:pt x="35" y="126"/>
                    <a:pt x="35" y="129"/>
                    <a:pt x="35" y="130"/>
                  </a:cubicBezTo>
                  <a:cubicBezTo>
                    <a:pt x="39" y="135"/>
                    <a:pt x="39" y="135"/>
                    <a:pt x="39" y="135"/>
                  </a:cubicBezTo>
                  <a:cubicBezTo>
                    <a:pt x="50" y="135"/>
                    <a:pt x="50" y="135"/>
                    <a:pt x="50" y="135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44"/>
                    <a:pt x="81" y="148"/>
                    <a:pt x="83" y="148"/>
                  </a:cubicBezTo>
                  <a:cubicBezTo>
                    <a:pt x="86" y="148"/>
                    <a:pt x="91" y="138"/>
                    <a:pt x="95" y="138"/>
                  </a:cubicBezTo>
                  <a:cubicBezTo>
                    <a:pt x="99" y="138"/>
                    <a:pt x="102" y="141"/>
                    <a:pt x="106" y="141"/>
                  </a:cubicBezTo>
                  <a:cubicBezTo>
                    <a:pt x="111" y="141"/>
                    <a:pt x="116" y="137"/>
                    <a:pt x="118" y="137"/>
                  </a:cubicBezTo>
                  <a:cubicBezTo>
                    <a:pt x="121" y="137"/>
                    <a:pt x="131" y="129"/>
                    <a:pt x="136" y="129"/>
                  </a:cubicBezTo>
                  <a:cubicBezTo>
                    <a:pt x="142" y="129"/>
                    <a:pt x="153" y="129"/>
                    <a:pt x="153" y="129"/>
                  </a:cubicBezTo>
                  <a:cubicBezTo>
                    <a:pt x="191" y="90"/>
                    <a:pt x="191" y="90"/>
                    <a:pt x="191" y="90"/>
                  </a:cubicBezTo>
                  <a:lnTo>
                    <a:pt x="179" y="90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5" name="Freeform 379"/>
            <p:cNvSpPr>
              <a:spLocks/>
            </p:cNvSpPr>
            <p:nvPr/>
          </p:nvSpPr>
          <p:spPr bwMode="auto">
            <a:xfrm>
              <a:off x="5253038" y="4095328"/>
              <a:ext cx="41275" cy="47625"/>
            </a:xfrm>
            <a:custGeom>
              <a:avLst/>
              <a:gdLst>
                <a:gd name="T0" fmla="*/ 8 w 23"/>
                <a:gd name="T1" fmla="*/ 5 h 27"/>
                <a:gd name="T2" fmla="*/ 0 w 23"/>
                <a:gd name="T3" fmla="*/ 13 h 27"/>
                <a:gd name="T4" fmla="*/ 0 w 23"/>
                <a:gd name="T5" fmla="*/ 24 h 27"/>
                <a:gd name="T6" fmla="*/ 21 w 23"/>
                <a:gd name="T7" fmla="*/ 18 h 27"/>
                <a:gd name="T8" fmla="*/ 16 w 23"/>
                <a:gd name="T9" fmla="*/ 15 h 27"/>
                <a:gd name="T10" fmla="*/ 12 w 23"/>
                <a:gd name="T11" fmla="*/ 14 h 27"/>
                <a:gd name="T12" fmla="*/ 21 w 23"/>
                <a:gd name="T13" fmla="*/ 7 h 27"/>
                <a:gd name="T14" fmla="*/ 14 w 23"/>
                <a:gd name="T15" fmla="*/ 0 h 27"/>
                <a:gd name="T16" fmla="*/ 14 w 23"/>
                <a:gd name="T17" fmla="*/ 0 h 27"/>
                <a:gd name="T18" fmla="*/ 8 w 23"/>
                <a:gd name="T19" fmla="*/ 5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"/>
                <a:gd name="T31" fmla="*/ 0 h 27"/>
                <a:gd name="T32" fmla="*/ 23 w 23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" h="27">
                  <a:moveTo>
                    <a:pt x="8" y="5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20"/>
                    <a:pt x="0" y="24"/>
                  </a:cubicBezTo>
                  <a:cubicBezTo>
                    <a:pt x="0" y="27"/>
                    <a:pt x="21" y="18"/>
                    <a:pt x="21" y="18"/>
                  </a:cubicBezTo>
                  <a:cubicBezTo>
                    <a:pt x="20" y="16"/>
                    <a:pt x="19" y="15"/>
                    <a:pt x="16" y="15"/>
                  </a:cubicBezTo>
                  <a:cubicBezTo>
                    <a:pt x="11" y="15"/>
                    <a:pt x="7" y="16"/>
                    <a:pt x="12" y="14"/>
                  </a:cubicBezTo>
                  <a:cubicBezTo>
                    <a:pt x="16" y="12"/>
                    <a:pt x="23" y="9"/>
                    <a:pt x="21" y="7"/>
                  </a:cubicBezTo>
                  <a:cubicBezTo>
                    <a:pt x="20" y="5"/>
                    <a:pt x="17" y="3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1" y="2"/>
                    <a:pt x="8" y="5"/>
                    <a:pt x="8" y="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6" name="Freeform 380"/>
            <p:cNvSpPr>
              <a:spLocks/>
            </p:cNvSpPr>
            <p:nvPr/>
          </p:nvSpPr>
          <p:spPr bwMode="auto">
            <a:xfrm>
              <a:off x="4973638" y="4295353"/>
              <a:ext cx="125412" cy="127000"/>
            </a:xfrm>
            <a:custGeom>
              <a:avLst/>
              <a:gdLst>
                <a:gd name="T0" fmla="*/ 57 w 70"/>
                <a:gd name="T1" fmla="*/ 46 h 71"/>
                <a:gd name="T2" fmla="*/ 67 w 70"/>
                <a:gd name="T3" fmla="*/ 35 h 71"/>
                <a:gd name="T4" fmla="*/ 65 w 70"/>
                <a:gd name="T5" fmla="*/ 16 h 71"/>
                <a:gd name="T6" fmla="*/ 62 w 70"/>
                <a:gd name="T7" fmla="*/ 5 h 71"/>
                <a:gd name="T8" fmla="*/ 55 w 70"/>
                <a:gd name="T9" fmla="*/ 0 h 71"/>
                <a:gd name="T10" fmla="*/ 53 w 70"/>
                <a:gd name="T11" fmla="*/ 2 h 71"/>
                <a:gd name="T12" fmla="*/ 44 w 70"/>
                <a:gd name="T13" fmla="*/ 2 h 71"/>
                <a:gd name="T14" fmla="*/ 35 w 70"/>
                <a:gd name="T15" fmla="*/ 8 h 71"/>
                <a:gd name="T16" fmla="*/ 28 w 70"/>
                <a:gd name="T17" fmla="*/ 6 h 71"/>
                <a:gd name="T18" fmla="*/ 19 w 70"/>
                <a:gd name="T19" fmla="*/ 4 h 71"/>
                <a:gd name="T20" fmla="*/ 16 w 70"/>
                <a:gd name="T21" fmla="*/ 12 h 71"/>
                <a:gd name="T22" fmla="*/ 18 w 70"/>
                <a:gd name="T23" fmla="*/ 22 h 71"/>
                <a:gd name="T24" fmla="*/ 21 w 70"/>
                <a:gd name="T25" fmla="*/ 26 h 71"/>
                <a:gd name="T26" fmla="*/ 10 w 70"/>
                <a:gd name="T27" fmla="*/ 38 h 71"/>
                <a:gd name="T28" fmla="*/ 2 w 70"/>
                <a:gd name="T29" fmla="*/ 52 h 71"/>
                <a:gd name="T30" fmla="*/ 0 w 70"/>
                <a:gd name="T31" fmla="*/ 69 h 71"/>
                <a:gd name="T32" fmla="*/ 0 w 70"/>
                <a:gd name="T33" fmla="*/ 69 h 71"/>
                <a:gd name="T34" fmla="*/ 6 w 70"/>
                <a:gd name="T35" fmla="*/ 70 h 71"/>
                <a:gd name="T36" fmla="*/ 11 w 70"/>
                <a:gd name="T37" fmla="*/ 67 h 71"/>
                <a:gd name="T38" fmla="*/ 22 w 70"/>
                <a:gd name="T39" fmla="*/ 65 h 71"/>
                <a:gd name="T40" fmla="*/ 29 w 70"/>
                <a:gd name="T41" fmla="*/ 65 h 71"/>
                <a:gd name="T42" fmla="*/ 28 w 70"/>
                <a:gd name="T43" fmla="*/ 61 h 71"/>
                <a:gd name="T44" fmla="*/ 32 w 70"/>
                <a:gd name="T45" fmla="*/ 53 h 71"/>
                <a:gd name="T46" fmla="*/ 40 w 70"/>
                <a:gd name="T47" fmla="*/ 51 h 71"/>
                <a:gd name="T48" fmla="*/ 47 w 70"/>
                <a:gd name="T49" fmla="*/ 48 h 71"/>
                <a:gd name="T50" fmla="*/ 54 w 70"/>
                <a:gd name="T51" fmla="*/ 50 h 71"/>
                <a:gd name="T52" fmla="*/ 55 w 70"/>
                <a:gd name="T53" fmla="*/ 52 h 71"/>
                <a:gd name="T54" fmla="*/ 55 w 70"/>
                <a:gd name="T55" fmla="*/ 52 h 71"/>
                <a:gd name="T56" fmla="*/ 57 w 70"/>
                <a:gd name="T57" fmla="*/ 46 h 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0"/>
                <a:gd name="T88" fmla="*/ 0 h 71"/>
                <a:gd name="T89" fmla="*/ 70 w 70"/>
                <a:gd name="T90" fmla="*/ 71 h 7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0" h="71">
                  <a:moveTo>
                    <a:pt x="57" y="46"/>
                  </a:moveTo>
                  <a:cubicBezTo>
                    <a:pt x="58" y="42"/>
                    <a:pt x="67" y="38"/>
                    <a:pt x="67" y="35"/>
                  </a:cubicBezTo>
                  <a:cubicBezTo>
                    <a:pt x="67" y="31"/>
                    <a:pt x="70" y="23"/>
                    <a:pt x="65" y="16"/>
                  </a:cubicBezTo>
                  <a:cubicBezTo>
                    <a:pt x="61" y="9"/>
                    <a:pt x="64" y="7"/>
                    <a:pt x="62" y="5"/>
                  </a:cubicBezTo>
                  <a:cubicBezTo>
                    <a:pt x="60" y="4"/>
                    <a:pt x="57" y="1"/>
                    <a:pt x="55" y="0"/>
                  </a:cubicBezTo>
                  <a:cubicBezTo>
                    <a:pt x="55" y="1"/>
                    <a:pt x="54" y="2"/>
                    <a:pt x="53" y="2"/>
                  </a:cubicBezTo>
                  <a:cubicBezTo>
                    <a:pt x="50" y="2"/>
                    <a:pt x="45" y="2"/>
                    <a:pt x="44" y="2"/>
                  </a:cubicBezTo>
                  <a:cubicBezTo>
                    <a:pt x="42" y="2"/>
                    <a:pt x="38" y="6"/>
                    <a:pt x="35" y="8"/>
                  </a:cubicBezTo>
                  <a:cubicBezTo>
                    <a:pt x="32" y="10"/>
                    <a:pt x="32" y="7"/>
                    <a:pt x="28" y="6"/>
                  </a:cubicBezTo>
                  <a:cubicBezTo>
                    <a:pt x="25" y="4"/>
                    <a:pt x="24" y="2"/>
                    <a:pt x="19" y="4"/>
                  </a:cubicBezTo>
                  <a:cubicBezTo>
                    <a:pt x="15" y="6"/>
                    <a:pt x="16" y="8"/>
                    <a:pt x="16" y="12"/>
                  </a:cubicBezTo>
                  <a:cubicBezTo>
                    <a:pt x="16" y="15"/>
                    <a:pt x="16" y="20"/>
                    <a:pt x="18" y="22"/>
                  </a:cubicBezTo>
                  <a:cubicBezTo>
                    <a:pt x="20" y="24"/>
                    <a:pt x="23" y="25"/>
                    <a:pt x="21" y="26"/>
                  </a:cubicBezTo>
                  <a:cubicBezTo>
                    <a:pt x="19" y="28"/>
                    <a:pt x="13" y="36"/>
                    <a:pt x="10" y="38"/>
                  </a:cubicBezTo>
                  <a:cubicBezTo>
                    <a:pt x="7" y="39"/>
                    <a:pt x="2" y="48"/>
                    <a:pt x="2" y="52"/>
                  </a:cubicBezTo>
                  <a:cubicBezTo>
                    <a:pt x="2" y="56"/>
                    <a:pt x="2" y="67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2" y="70"/>
                    <a:pt x="5" y="71"/>
                    <a:pt x="6" y="70"/>
                  </a:cubicBezTo>
                  <a:cubicBezTo>
                    <a:pt x="7" y="69"/>
                    <a:pt x="9" y="68"/>
                    <a:pt x="11" y="67"/>
                  </a:cubicBezTo>
                  <a:cubicBezTo>
                    <a:pt x="14" y="66"/>
                    <a:pt x="17" y="65"/>
                    <a:pt x="22" y="65"/>
                  </a:cubicBezTo>
                  <a:cubicBezTo>
                    <a:pt x="25" y="65"/>
                    <a:pt x="27" y="65"/>
                    <a:pt x="29" y="65"/>
                  </a:cubicBezTo>
                  <a:cubicBezTo>
                    <a:pt x="28" y="63"/>
                    <a:pt x="27" y="63"/>
                    <a:pt x="28" y="61"/>
                  </a:cubicBezTo>
                  <a:cubicBezTo>
                    <a:pt x="29" y="59"/>
                    <a:pt x="30" y="55"/>
                    <a:pt x="32" y="53"/>
                  </a:cubicBezTo>
                  <a:cubicBezTo>
                    <a:pt x="34" y="52"/>
                    <a:pt x="38" y="53"/>
                    <a:pt x="40" y="51"/>
                  </a:cubicBezTo>
                  <a:cubicBezTo>
                    <a:pt x="43" y="49"/>
                    <a:pt x="44" y="48"/>
                    <a:pt x="47" y="48"/>
                  </a:cubicBezTo>
                  <a:cubicBezTo>
                    <a:pt x="50" y="48"/>
                    <a:pt x="52" y="47"/>
                    <a:pt x="54" y="50"/>
                  </a:cubicBezTo>
                  <a:cubicBezTo>
                    <a:pt x="55" y="51"/>
                    <a:pt x="55" y="51"/>
                    <a:pt x="55" y="52"/>
                  </a:cubicBezTo>
                  <a:cubicBezTo>
                    <a:pt x="55" y="52"/>
                    <a:pt x="55" y="52"/>
                    <a:pt x="55" y="52"/>
                  </a:cubicBezTo>
                  <a:cubicBezTo>
                    <a:pt x="56" y="50"/>
                    <a:pt x="56" y="48"/>
                    <a:pt x="57" y="4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7" name="Freeform 381"/>
            <p:cNvSpPr>
              <a:spLocks/>
            </p:cNvSpPr>
            <p:nvPr/>
          </p:nvSpPr>
          <p:spPr bwMode="auto">
            <a:xfrm>
              <a:off x="4962525" y="4446166"/>
              <a:ext cx="44450" cy="44450"/>
            </a:xfrm>
            <a:custGeom>
              <a:avLst/>
              <a:gdLst>
                <a:gd name="T0" fmla="*/ 2 w 25"/>
                <a:gd name="T1" fmla="*/ 14 h 25"/>
                <a:gd name="T2" fmla="*/ 2 w 25"/>
                <a:gd name="T3" fmla="*/ 14 h 25"/>
                <a:gd name="T4" fmla="*/ 7 w 25"/>
                <a:gd name="T5" fmla="*/ 25 h 25"/>
                <a:gd name="T6" fmla="*/ 23 w 25"/>
                <a:gd name="T7" fmla="*/ 10 h 25"/>
                <a:gd name="T8" fmla="*/ 17 w 25"/>
                <a:gd name="T9" fmla="*/ 5 h 25"/>
                <a:gd name="T10" fmla="*/ 20 w 25"/>
                <a:gd name="T11" fmla="*/ 0 h 25"/>
                <a:gd name="T12" fmla="*/ 20 w 25"/>
                <a:gd name="T13" fmla="*/ 0 h 25"/>
                <a:gd name="T14" fmla="*/ 12 w 25"/>
                <a:gd name="T15" fmla="*/ 0 h 25"/>
                <a:gd name="T16" fmla="*/ 10 w 25"/>
                <a:gd name="T17" fmla="*/ 5 h 25"/>
                <a:gd name="T18" fmla="*/ 0 w 25"/>
                <a:gd name="T19" fmla="*/ 3 h 25"/>
                <a:gd name="T20" fmla="*/ 0 w 25"/>
                <a:gd name="T21" fmla="*/ 4 h 25"/>
                <a:gd name="T22" fmla="*/ 2 w 25"/>
                <a:gd name="T23" fmla="*/ 14 h 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"/>
                <a:gd name="T37" fmla="*/ 0 h 25"/>
                <a:gd name="T38" fmla="*/ 25 w 25"/>
                <a:gd name="T39" fmla="*/ 25 h 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" h="25">
                  <a:moveTo>
                    <a:pt x="2" y="14"/>
                  </a:moveTo>
                  <a:cubicBezTo>
                    <a:pt x="2" y="14"/>
                    <a:pt x="2" y="14"/>
                    <a:pt x="2" y="14"/>
                  </a:cubicBezTo>
                  <a:cubicBezTo>
                    <a:pt x="4" y="16"/>
                    <a:pt x="6" y="20"/>
                    <a:pt x="7" y="25"/>
                  </a:cubicBezTo>
                  <a:cubicBezTo>
                    <a:pt x="13" y="21"/>
                    <a:pt x="25" y="14"/>
                    <a:pt x="23" y="10"/>
                  </a:cubicBezTo>
                  <a:cubicBezTo>
                    <a:pt x="22" y="5"/>
                    <a:pt x="17" y="9"/>
                    <a:pt x="17" y="5"/>
                  </a:cubicBezTo>
                  <a:cubicBezTo>
                    <a:pt x="17" y="3"/>
                    <a:pt x="19" y="2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5" y="0"/>
                    <a:pt x="12" y="0"/>
                  </a:cubicBezTo>
                  <a:cubicBezTo>
                    <a:pt x="7" y="0"/>
                    <a:pt x="14" y="5"/>
                    <a:pt x="10" y="5"/>
                  </a:cubicBezTo>
                  <a:cubicBezTo>
                    <a:pt x="7" y="5"/>
                    <a:pt x="3" y="3"/>
                    <a:pt x="0" y="3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6"/>
                    <a:pt x="2" y="9"/>
                    <a:pt x="2" y="14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8" name="Freeform 382"/>
            <p:cNvSpPr>
              <a:spLocks/>
            </p:cNvSpPr>
            <p:nvPr/>
          </p:nvSpPr>
          <p:spPr bwMode="auto">
            <a:xfrm>
              <a:off x="4962525" y="4414416"/>
              <a:ext cx="41275" cy="39687"/>
            </a:xfrm>
            <a:custGeom>
              <a:avLst/>
              <a:gdLst>
                <a:gd name="T0" fmla="*/ 7 w 23"/>
                <a:gd name="T1" fmla="*/ 2 h 22"/>
                <a:gd name="T2" fmla="*/ 1 w 23"/>
                <a:gd name="T3" fmla="*/ 13 h 22"/>
                <a:gd name="T4" fmla="*/ 0 w 23"/>
                <a:gd name="T5" fmla="*/ 20 h 22"/>
                <a:gd name="T6" fmla="*/ 10 w 23"/>
                <a:gd name="T7" fmla="*/ 22 h 22"/>
                <a:gd name="T8" fmla="*/ 12 w 23"/>
                <a:gd name="T9" fmla="*/ 17 h 22"/>
                <a:gd name="T10" fmla="*/ 20 w 23"/>
                <a:gd name="T11" fmla="*/ 17 h 22"/>
                <a:gd name="T12" fmla="*/ 20 w 23"/>
                <a:gd name="T13" fmla="*/ 17 h 22"/>
                <a:gd name="T14" fmla="*/ 23 w 23"/>
                <a:gd name="T15" fmla="*/ 12 h 22"/>
                <a:gd name="T16" fmla="*/ 18 w 23"/>
                <a:gd name="T17" fmla="*/ 0 h 22"/>
                <a:gd name="T18" fmla="*/ 13 w 23"/>
                <a:gd name="T19" fmla="*/ 3 h 22"/>
                <a:gd name="T20" fmla="*/ 7 w 23"/>
                <a:gd name="T21" fmla="*/ 2 h 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3"/>
                <a:gd name="T34" fmla="*/ 0 h 22"/>
                <a:gd name="T35" fmla="*/ 23 w 23"/>
                <a:gd name="T36" fmla="*/ 22 h 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3" h="22">
                  <a:moveTo>
                    <a:pt x="7" y="2"/>
                  </a:moveTo>
                  <a:cubicBezTo>
                    <a:pt x="5" y="4"/>
                    <a:pt x="2" y="10"/>
                    <a:pt x="1" y="13"/>
                  </a:cubicBezTo>
                  <a:cubicBezTo>
                    <a:pt x="1" y="16"/>
                    <a:pt x="0" y="18"/>
                    <a:pt x="0" y="20"/>
                  </a:cubicBezTo>
                  <a:cubicBezTo>
                    <a:pt x="3" y="20"/>
                    <a:pt x="7" y="22"/>
                    <a:pt x="10" y="22"/>
                  </a:cubicBezTo>
                  <a:cubicBezTo>
                    <a:pt x="14" y="22"/>
                    <a:pt x="7" y="17"/>
                    <a:pt x="12" y="17"/>
                  </a:cubicBezTo>
                  <a:cubicBezTo>
                    <a:pt x="15" y="17"/>
                    <a:pt x="18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2" y="15"/>
                    <a:pt x="23" y="14"/>
                    <a:pt x="23" y="12"/>
                  </a:cubicBezTo>
                  <a:cubicBezTo>
                    <a:pt x="23" y="10"/>
                    <a:pt x="20" y="3"/>
                    <a:pt x="18" y="0"/>
                  </a:cubicBezTo>
                  <a:cubicBezTo>
                    <a:pt x="16" y="1"/>
                    <a:pt x="14" y="2"/>
                    <a:pt x="13" y="3"/>
                  </a:cubicBezTo>
                  <a:cubicBezTo>
                    <a:pt x="12" y="4"/>
                    <a:pt x="9" y="3"/>
                    <a:pt x="7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9" name="Freeform 383"/>
            <p:cNvSpPr>
              <a:spLocks/>
            </p:cNvSpPr>
            <p:nvPr/>
          </p:nvSpPr>
          <p:spPr bwMode="auto">
            <a:xfrm>
              <a:off x="4973638" y="4411241"/>
              <a:ext cx="244475" cy="250825"/>
            </a:xfrm>
            <a:custGeom>
              <a:avLst/>
              <a:gdLst>
                <a:gd name="T0" fmla="*/ 104 w 136"/>
                <a:gd name="T1" fmla="*/ 28 h 140"/>
                <a:gd name="T2" fmla="*/ 57 w 136"/>
                <a:gd name="T3" fmla="*/ 1 h 140"/>
                <a:gd name="T4" fmla="*/ 52 w 136"/>
                <a:gd name="T5" fmla="*/ 8 h 140"/>
                <a:gd name="T6" fmla="*/ 44 w 136"/>
                <a:gd name="T7" fmla="*/ 14 h 140"/>
                <a:gd name="T8" fmla="*/ 42 w 136"/>
                <a:gd name="T9" fmla="*/ 14 h 140"/>
                <a:gd name="T10" fmla="*/ 51 w 136"/>
                <a:gd name="T11" fmla="*/ 15 h 140"/>
                <a:gd name="T12" fmla="*/ 49 w 136"/>
                <a:gd name="T13" fmla="*/ 19 h 140"/>
                <a:gd name="T14" fmla="*/ 37 w 136"/>
                <a:gd name="T15" fmla="*/ 17 h 140"/>
                <a:gd name="T16" fmla="*/ 31 w 136"/>
                <a:gd name="T17" fmla="*/ 19 h 140"/>
                <a:gd name="T18" fmla="*/ 26 w 136"/>
                <a:gd name="T19" fmla="*/ 12 h 140"/>
                <a:gd name="T20" fmla="*/ 29 w 136"/>
                <a:gd name="T21" fmla="*/ 1 h 140"/>
                <a:gd name="T22" fmla="*/ 29 w 136"/>
                <a:gd name="T23" fmla="*/ 0 h 140"/>
                <a:gd name="T24" fmla="*/ 22 w 136"/>
                <a:gd name="T25" fmla="*/ 0 h 140"/>
                <a:gd name="T26" fmla="*/ 11 w 136"/>
                <a:gd name="T27" fmla="*/ 2 h 140"/>
                <a:gd name="T28" fmla="*/ 16 w 136"/>
                <a:gd name="T29" fmla="*/ 14 h 140"/>
                <a:gd name="T30" fmla="*/ 10 w 136"/>
                <a:gd name="T31" fmla="*/ 24 h 140"/>
                <a:gd name="T32" fmla="*/ 16 w 136"/>
                <a:gd name="T33" fmla="*/ 29 h 140"/>
                <a:gd name="T34" fmla="*/ 0 w 136"/>
                <a:gd name="T35" fmla="*/ 44 h 140"/>
                <a:gd name="T36" fmla="*/ 0 w 136"/>
                <a:gd name="T37" fmla="*/ 44 h 140"/>
                <a:gd name="T38" fmla="*/ 1 w 136"/>
                <a:gd name="T39" fmla="*/ 52 h 140"/>
                <a:gd name="T40" fmla="*/ 6 w 136"/>
                <a:gd name="T41" fmla="*/ 67 h 140"/>
                <a:gd name="T42" fmla="*/ 9 w 136"/>
                <a:gd name="T43" fmla="*/ 73 h 140"/>
                <a:gd name="T44" fmla="*/ 10 w 136"/>
                <a:gd name="T45" fmla="*/ 82 h 140"/>
                <a:gd name="T46" fmla="*/ 16 w 136"/>
                <a:gd name="T47" fmla="*/ 93 h 140"/>
                <a:gd name="T48" fmla="*/ 21 w 136"/>
                <a:gd name="T49" fmla="*/ 98 h 140"/>
                <a:gd name="T50" fmla="*/ 28 w 136"/>
                <a:gd name="T51" fmla="*/ 103 h 140"/>
                <a:gd name="T52" fmla="*/ 37 w 136"/>
                <a:gd name="T53" fmla="*/ 106 h 140"/>
                <a:gd name="T54" fmla="*/ 42 w 136"/>
                <a:gd name="T55" fmla="*/ 110 h 140"/>
                <a:gd name="T56" fmla="*/ 54 w 136"/>
                <a:gd name="T57" fmla="*/ 112 h 140"/>
                <a:gd name="T58" fmla="*/ 57 w 136"/>
                <a:gd name="T59" fmla="*/ 114 h 140"/>
                <a:gd name="T60" fmla="*/ 59 w 136"/>
                <a:gd name="T61" fmla="*/ 116 h 140"/>
                <a:gd name="T62" fmla="*/ 62 w 136"/>
                <a:gd name="T63" fmla="*/ 128 h 140"/>
                <a:gd name="T64" fmla="*/ 64 w 136"/>
                <a:gd name="T65" fmla="*/ 134 h 140"/>
                <a:gd name="T66" fmla="*/ 64 w 136"/>
                <a:gd name="T67" fmla="*/ 136 h 140"/>
                <a:gd name="T68" fmla="*/ 64 w 136"/>
                <a:gd name="T69" fmla="*/ 136 h 140"/>
                <a:gd name="T70" fmla="*/ 69 w 136"/>
                <a:gd name="T71" fmla="*/ 137 h 140"/>
                <a:gd name="T72" fmla="*/ 78 w 136"/>
                <a:gd name="T73" fmla="*/ 136 h 140"/>
                <a:gd name="T74" fmla="*/ 86 w 136"/>
                <a:gd name="T75" fmla="*/ 139 h 140"/>
                <a:gd name="T76" fmla="*/ 94 w 136"/>
                <a:gd name="T77" fmla="*/ 137 h 140"/>
                <a:gd name="T78" fmla="*/ 104 w 136"/>
                <a:gd name="T79" fmla="*/ 137 h 140"/>
                <a:gd name="T80" fmla="*/ 109 w 136"/>
                <a:gd name="T81" fmla="*/ 133 h 140"/>
                <a:gd name="T82" fmla="*/ 120 w 136"/>
                <a:gd name="T83" fmla="*/ 132 h 140"/>
                <a:gd name="T84" fmla="*/ 136 w 136"/>
                <a:gd name="T85" fmla="*/ 122 h 140"/>
                <a:gd name="T86" fmla="*/ 136 w 136"/>
                <a:gd name="T87" fmla="*/ 122 h 140"/>
                <a:gd name="T88" fmla="*/ 134 w 136"/>
                <a:gd name="T89" fmla="*/ 120 h 140"/>
                <a:gd name="T90" fmla="*/ 128 w 136"/>
                <a:gd name="T91" fmla="*/ 110 h 140"/>
                <a:gd name="T92" fmla="*/ 124 w 136"/>
                <a:gd name="T93" fmla="*/ 99 h 140"/>
                <a:gd name="T94" fmla="*/ 123 w 136"/>
                <a:gd name="T95" fmla="*/ 87 h 140"/>
                <a:gd name="T96" fmla="*/ 124 w 136"/>
                <a:gd name="T97" fmla="*/ 82 h 140"/>
                <a:gd name="T98" fmla="*/ 125 w 136"/>
                <a:gd name="T99" fmla="*/ 77 h 140"/>
                <a:gd name="T100" fmla="*/ 116 w 136"/>
                <a:gd name="T101" fmla="*/ 64 h 140"/>
                <a:gd name="T102" fmla="*/ 123 w 136"/>
                <a:gd name="T103" fmla="*/ 48 h 140"/>
                <a:gd name="T104" fmla="*/ 104 w 136"/>
                <a:gd name="T105" fmla="*/ 35 h 140"/>
                <a:gd name="T106" fmla="*/ 104 w 136"/>
                <a:gd name="T107" fmla="*/ 28 h 14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6"/>
                <a:gd name="T163" fmla="*/ 0 h 140"/>
                <a:gd name="T164" fmla="*/ 136 w 136"/>
                <a:gd name="T165" fmla="*/ 140 h 14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6" h="140">
                  <a:moveTo>
                    <a:pt x="104" y="28"/>
                  </a:moveTo>
                  <a:cubicBezTo>
                    <a:pt x="57" y="1"/>
                    <a:pt x="57" y="1"/>
                    <a:pt x="57" y="1"/>
                  </a:cubicBezTo>
                  <a:cubicBezTo>
                    <a:pt x="56" y="4"/>
                    <a:pt x="54" y="6"/>
                    <a:pt x="52" y="8"/>
                  </a:cubicBezTo>
                  <a:cubicBezTo>
                    <a:pt x="51" y="10"/>
                    <a:pt x="47" y="14"/>
                    <a:pt x="44" y="14"/>
                  </a:cubicBezTo>
                  <a:cubicBezTo>
                    <a:pt x="43" y="14"/>
                    <a:pt x="41" y="13"/>
                    <a:pt x="42" y="14"/>
                  </a:cubicBezTo>
                  <a:cubicBezTo>
                    <a:pt x="42" y="14"/>
                    <a:pt x="49" y="15"/>
                    <a:pt x="51" y="15"/>
                  </a:cubicBezTo>
                  <a:cubicBezTo>
                    <a:pt x="53" y="15"/>
                    <a:pt x="52" y="19"/>
                    <a:pt x="49" y="19"/>
                  </a:cubicBezTo>
                  <a:cubicBezTo>
                    <a:pt x="45" y="19"/>
                    <a:pt x="41" y="17"/>
                    <a:pt x="37" y="17"/>
                  </a:cubicBezTo>
                  <a:cubicBezTo>
                    <a:pt x="33" y="17"/>
                    <a:pt x="34" y="21"/>
                    <a:pt x="31" y="19"/>
                  </a:cubicBezTo>
                  <a:cubicBezTo>
                    <a:pt x="29" y="18"/>
                    <a:pt x="25" y="16"/>
                    <a:pt x="26" y="12"/>
                  </a:cubicBezTo>
                  <a:cubicBezTo>
                    <a:pt x="27" y="7"/>
                    <a:pt x="30" y="3"/>
                    <a:pt x="29" y="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7" y="0"/>
                    <a:pt x="25" y="0"/>
                    <a:pt x="22" y="0"/>
                  </a:cubicBezTo>
                  <a:cubicBezTo>
                    <a:pt x="17" y="0"/>
                    <a:pt x="14" y="1"/>
                    <a:pt x="11" y="2"/>
                  </a:cubicBezTo>
                  <a:cubicBezTo>
                    <a:pt x="13" y="5"/>
                    <a:pt x="16" y="12"/>
                    <a:pt x="16" y="14"/>
                  </a:cubicBezTo>
                  <a:cubicBezTo>
                    <a:pt x="16" y="17"/>
                    <a:pt x="10" y="20"/>
                    <a:pt x="10" y="24"/>
                  </a:cubicBezTo>
                  <a:cubicBezTo>
                    <a:pt x="10" y="28"/>
                    <a:pt x="15" y="24"/>
                    <a:pt x="16" y="29"/>
                  </a:cubicBezTo>
                  <a:cubicBezTo>
                    <a:pt x="18" y="33"/>
                    <a:pt x="6" y="40"/>
                    <a:pt x="0" y="44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" y="47"/>
                    <a:pt x="1" y="50"/>
                    <a:pt x="1" y="52"/>
                  </a:cubicBezTo>
                  <a:cubicBezTo>
                    <a:pt x="1" y="56"/>
                    <a:pt x="6" y="65"/>
                    <a:pt x="6" y="67"/>
                  </a:cubicBezTo>
                  <a:cubicBezTo>
                    <a:pt x="6" y="70"/>
                    <a:pt x="8" y="72"/>
                    <a:pt x="9" y="73"/>
                  </a:cubicBezTo>
                  <a:cubicBezTo>
                    <a:pt x="10" y="74"/>
                    <a:pt x="10" y="80"/>
                    <a:pt x="10" y="82"/>
                  </a:cubicBezTo>
                  <a:cubicBezTo>
                    <a:pt x="11" y="84"/>
                    <a:pt x="16" y="92"/>
                    <a:pt x="16" y="93"/>
                  </a:cubicBezTo>
                  <a:cubicBezTo>
                    <a:pt x="17" y="95"/>
                    <a:pt x="19" y="97"/>
                    <a:pt x="21" y="98"/>
                  </a:cubicBezTo>
                  <a:cubicBezTo>
                    <a:pt x="24" y="99"/>
                    <a:pt x="27" y="101"/>
                    <a:pt x="28" y="103"/>
                  </a:cubicBezTo>
                  <a:cubicBezTo>
                    <a:pt x="30" y="105"/>
                    <a:pt x="33" y="105"/>
                    <a:pt x="37" y="106"/>
                  </a:cubicBezTo>
                  <a:cubicBezTo>
                    <a:pt x="41" y="107"/>
                    <a:pt x="38" y="108"/>
                    <a:pt x="42" y="110"/>
                  </a:cubicBezTo>
                  <a:cubicBezTo>
                    <a:pt x="47" y="111"/>
                    <a:pt x="50" y="111"/>
                    <a:pt x="54" y="112"/>
                  </a:cubicBezTo>
                  <a:cubicBezTo>
                    <a:pt x="56" y="112"/>
                    <a:pt x="57" y="113"/>
                    <a:pt x="57" y="114"/>
                  </a:cubicBezTo>
                  <a:cubicBezTo>
                    <a:pt x="58" y="115"/>
                    <a:pt x="59" y="115"/>
                    <a:pt x="59" y="116"/>
                  </a:cubicBezTo>
                  <a:cubicBezTo>
                    <a:pt x="61" y="118"/>
                    <a:pt x="61" y="125"/>
                    <a:pt x="62" y="128"/>
                  </a:cubicBezTo>
                  <a:cubicBezTo>
                    <a:pt x="63" y="131"/>
                    <a:pt x="63" y="132"/>
                    <a:pt x="64" y="134"/>
                  </a:cubicBezTo>
                  <a:cubicBezTo>
                    <a:pt x="64" y="135"/>
                    <a:pt x="64" y="136"/>
                    <a:pt x="64" y="136"/>
                  </a:cubicBezTo>
                  <a:cubicBezTo>
                    <a:pt x="64" y="136"/>
                    <a:pt x="64" y="136"/>
                    <a:pt x="64" y="136"/>
                  </a:cubicBezTo>
                  <a:cubicBezTo>
                    <a:pt x="66" y="136"/>
                    <a:pt x="68" y="136"/>
                    <a:pt x="69" y="137"/>
                  </a:cubicBezTo>
                  <a:cubicBezTo>
                    <a:pt x="71" y="138"/>
                    <a:pt x="74" y="135"/>
                    <a:pt x="78" y="136"/>
                  </a:cubicBezTo>
                  <a:cubicBezTo>
                    <a:pt x="82" y="137"/>
                    <a:pt x="83" y="140"/>
                    <a:pt x="86" y="139"/>
                  </a:cubicBezTo>
                  <a:cubicBezTo>
                    <a:pt x="89" y="138"/>
                    <a:pt x="92" y="135"/>
                    <a:pt x="94" y="137"/>
                  </a:cubicBezTo>
                  <a:cubicBezTo>
                    <a:pt x="96" y="140"/>
                    <a:pt x="102" y="140"/>
                    <a:pt x="104" y="137"/>
                  </a:cubicBezTo>
                  <a:cubicBezTo>
                    <a:pt x="107" y="134"/>
                    <a:pt x="104" y="132"/>
                    <a:pt x="109" y="133"/>
                  </a:cubicBezTo>
                  <a:cubicBezTo>
                    <a:pt x="114" y="133"/>
                    <a:pt x="116" y="134"/>
                    <a:pt x="120" y="132"/>
                  </a:cubicBezTo>
                  <a:cubicBezTo>
                    <a:pt x="123" y="130"/>
                    <a:pt x="130" y="125"/>
                    <a:pt x="136" y="122"/>
                  </a:cubicBezTo>
                  <a:cubicBezTo>
                    <a:pt x="136" y="122"/>
                    <a:pt x="136" y="122"/>
                    <a:pt x="136" y="122"/>
                  </a:cubicBezTo>
                  <a:cubicBezTo>
                    <a:pt x="136" y="121"/>
                    <a:pt x="135" y="121"/>
                    <a:pt x="134" y="120"/>
                  </a:cubicBezTo>
                  <a:cubicBezTo>
                    <a:pt x="130" y="117"/>
                    <a:pt x="129" y="115"/>
                    <a:pt x="128" y="110"/>
                  </a:cubicBezTo>
                  <a:cubicBezTo>
                    <a:pt x="126" y="105"/>
                    <a:pt x="124" y="104"/>
                    <a:pt x="124" y="99"/>
                  </a:cubicBezTo>
                  <a:cubicBezTo>
                    <a:pt x="124" y="95"/>
                    <a:pt x="123" y="88"/>
                    <a:pt x="123" y="87"/>
                  </a:cubicBezTo>
                  <a:cubicBezTo>
                    <a:pt x="123" y="86"/>
                    <a:pt x="122" y="85"/>
                    <a:pt x="124" y="82"/>
                  </a:cubicBezTo>
                  <a:cubicBezTo>
                    <a:pt x="125" y="80"/>
                    <a:pt x="127" y="81"/>
                    <a:pt x="125" y="77"/>
                  </a:cubicBezTo>
                  <a:cubicBezTo>
                    <a:pt x="121" y="73"/>
                    <a:pt x="115" y="71"/>
                    <a:pt x="116" y="64"/>
                  </a:cubicBezTo>
                  <a:cubicBezTo>
                    <a:pt x="117" y="58"/>
                    <a:pt x="119" y="53"/>
                    <a:pt x="123" y="48"/>
                  </a:cubicBezTo>
                  <a:cubicBezTo>
                    <a:pt x="104" y="35"/>
                    <a:pt x="104" y="35"/>
                    <a:pt x="104" y="35"/>
                  </a:cubicBezTo>
                  <a:lnTo>
                    <a:pt x="104" y="28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0" name="Freeform 384"/>
            <p:cNvSpPr>
              <a:spLocks/>
            </p:cNvSpPr>
            <p:nvPr/>
          </p:nvSpPr>
          <p:spPr bwMode="auto">
            <a:xfrm>
              <a:off x="4519613" y="4336628"/>
              <a:ext cx="123825" cy="142875"/>
            </a:xfrm>
            <a:custGeom>
              <a:avLst/>
              <a:gdLst>
                <a:gd name="T0" fmla="*/ 38 w 69"/>
                <a:gd name="T1" fmla="*/ 76 h 80"/>
                <a:gd name="T2" fmla="*/ 36 w 69"/>
                <a:gd name="T3" fmla="*/ 63 h 80"/>
                <a:gd name="T4" fmla="*/ 44 w 69"/>
                <a:gd name="T5" fmla="*/ 62 h 80"/>
                <a:gd name="T6" fmla="*/ 49 w 69"/>
                <a:gd name="T7" fmla="*/ 56 h 80"/>
                <a:gd name="T8" fmla="*/ 56 w 69"/>
                <a:gd name="T9" fmla="*/ 63 h 80"/>
                <a:gd name="T10" fmla="*/ 61 w 69"/>
                <a:gd name="T11" fmla="*/ 60 h 80"/>
                <a:gd name="T12" fmla="*/ 66 w 69"/>
                <a:gd name="T13" fmla="*/ 63 h 80"/>
                <a:gd name="T14" fmla="*/ 69 w 69"/>
                <a:gd name="T15" fmla="*/ 41 h 80"/>
                <a:gd name="T16" fmla="*/ 64 w 69"/>
                <a:gd name="T17" fmla="*/ 30 h 80"/>
                <a:gd name="T18" fmla="*/ 68 w 69"/>
                <a:gd name="T19" fmla="*/ 20 h 80"/>
                <a:gd name="T20" fmla="*/ 63 w 69"/>
                <a:gd name="T21" fmla="*/ 13 h 80"/>
                <a:gd name="T22" fmla="*/ 56 w 69"/>
                <a:gd name="T23" fmla="*/ 15 h 80"/>
                <a:gd name="T24" fmla="*/ 54 w 69"/>
                <a:gd name="T25" fmla="*/ 1 h 80"/>
                <a:gd name="T26" fmla="*/ 54 w 69"/>
                <a:gd name="T27" fmla="*/ 1 h 80"/>
                <a:gd name="T28" fmla="*/ 44 w 69"/>
                <a:gd name="T29" fmla="*/ 0 h 80"/>
                <a:gd name="T30" fmla="*/ 32 w 69"/>
                <a:gd name="T31" fmla="*/ 1 h 80"/>
                <a:gd name="T32" fmla="*/ 32 w 69"/>
                <a:gd name="T33" fmla="*/ 18 h 80"/>
                <a:gd name="T34" fmla="*/ 10 w 69"/>
                <a:gd name="T35" fmla="*/ 18 h 80"/>
                <a:gd name="T36" fmla="*/ 7 w 69"/>
                <a:gd name="T37" fmla="*/ 22 h 80"/>
                <a:gd name="T38" fmla="*/ 8 w 69"/>
                <a:gd name="T39" fmla="*/ 26 h 80"/>
                <a:gd name="T40" fmla="*/ 8 w 69"/>
                <a:gd name="T41" fmla="*/ 28 h 80"/>
                <a:gd name="T42" fmla="*/ 6 w 69"/>
                <a:gd name="T43" fmla="*/ 34 h 80"/>
                <a:gd name="T44" fmla="*/ 1 w 69"/>
                <a:gd name="T45" fmla="*/ 41 h 80"/>
                <a:gd name="T46" fmla="*/ 6 w 69"/>
                <a:gd name="T47" fmla="*/ 51 h 80"/>
                <a:gd name="T48" fmla="*/ 22 w 69"/>
                <a:gd name="T49" fmla="*/ 73 h 80"/>
                <a:gd name="T50" fmla="*/ 29 w 69"/>
                <a:gd name="T51" fmla="*/ 80 h 80"/>
                <a:gd name="T52" fmla="*/ 38 w 69"/>
                <a:gd name="T53" fmla="*/ 76 h 8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"/>
                <a:gd name="T82" fmla="*/ 0 h 80"/>
                <a:gd name="T83" fmla="*/ 69 w 69"/>
                <a:gd name="T84" fmla="*/ 80 h 8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" h="80">
                  <a:moveTo>
                    <a:pt x="38" y="76"/>
                  </a:moveTo>
                  <a:cubicBezTo>
                    <a:pt x="39" y="75"/>
                    <a:pt x="36" y="66"/>
                    <a:pt x="36" y="63"/>
                  </a:cubicBezTo>
                  <a:cubicBezTo>
                    <a:pt x="36" y="60"/>
                    <a:pt x="41" y="62"/>
                    <a:pt x="44" y="62"/>
                  </a:cubicBezTo>
                  <a:cubicBezTo>
                    <a:pt x="46" y="62"/>
                    <a:pt x="46" y="57"/>
                    <a:pt x="49" y="56"/>
                  </a:cubicBezTo>
                  <a:cubicBezTo>
                    <a:pt x="52" y="55"/>
                    <a:pt x="55" y="63"/>
                    <a:pt x="56" y="63"/>
                  </a:cubicBezTo>
                  <a:cubicBezTo>
                    <a:pt x="57" y="63"/>
                    <a:pt x="58" y="60"/>
                    <a:pt x="61" y="60"/>
                  </a:cubicBezTo>
                  <a:cubicBezTo>
                    <a:pt x="63" y="60"/>
                    <a:pt x="65" y="63"/>
                    <a:pt x="66" y="63"/>
                  </a:cubicBezTo>
                  <a:cubicBezTo>
                    <a:pt x="68" y="63"/>
                    <a:pt x="69" y="45"/>
                    <a:pt x="69" y="41"/>
                  </a:cubicBezTo>
                  <a:cubicBezTo>
                    <a:pt x="69" y="36"/>
                    <a:pt x="64" y="33"/>
                    <a:pt x="64" y="30"/>
                  </a:cubicBezTo>
                  <a:cubicBezTo>
                    <a:pt x="63" y="28"/>
                    <a:pt x="66" y="23"/>
                    <a:pt x="68" y="20"/>
                  </a:cubicBezTo>
                  <a:cubicBezTo>
                    <a:pt x="69" y="18"/>
                    <a:pt x="66" y="13"/>
                    <a:pt x="63" y="13"/>
                  </a:cubicBezTo>
                  <a:cubicBezTo>
                    <a:pt x="60" y="13"/>
                    <a:pt x="59" y="15"/>
                    <a:pt x="56" y="15"/>
                  </a:cubicBezTo>
                  <a:cubicBezTo>
                    <a:pt x="54" y="14"/>
                    <a:pt x="54" y="7"/>
                    <a:pt x="54" y="1"/>
                  </a:cubicBezTo>
                  <a:cubicBezTo>
                    <a:pt x="54" y="1"/>
                    <a:pt x="54" y="1"/>
                    <a:pt x="54" y="1"/>
                  </a:cubicBezTo>
                  <a:cubicBezTo>
                    <a:pt x="50" y="1"/>
                    <a:pt x="46" y="0"/>
                    <a:pt x="44" y="0"/>
                  </a:cubicBezTo>
                  <a:cubicBezTo>
                    <a:pt x="41" y="0"/>
                    <a:pt x="37" y="1"/>
                    <a:pt x="32" y="1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9"/>
                    <a:pt x="7" y="21"/>
                    <a:pt x="7" y="22"/>
                  </a:cubicBezTo>
                  <a:cubicBezTo>
                    <a:pt x="6" y="24"/>
                    <a:pt x="7" y="25"/>
                    <a:pt x="8" y="26"/>
                  </a:cubicBezTo>
                  <a:cubicBezTo>
                    <a:pt x="10" y="26"/>
                    <a:pt x="10" y="28"/>
                    <a:pt x="8" y="28"/>
                  </a:cubicBezTo>
                  <a:cubicBezTo>
                    <a:pt x="7" y="29"/>
                    <a:pt x="7" y="33"/>
                    <a:pt x="6" y="34"/>
                  </a:cubicBezTo>
                  <a:cubicBezTo>
                    <a:pt x="5" y="36"/>
                    <a:pt x="2" y="39"/>
                    <a:pt x="1" y="41"/>
                  </a:cubicBezTo>
                  <a:cubicBezTo>
                    <a:pt x="0" y="42"/>
                    <a:pt x="2" y="47"/>
                    <a:pt x="6" y="51"/>
                  </a:cubicBezTo>
                  <a:cubicBezTo>
                    <a:pt x="9" y="56"/>
                    <a:pt x="20" y="70"/>
                    <a:pt x="22" y="73"/>
                  </a:cubicBezTo>
                  <a:cubicBezTo>
                    <a:pt x="23" y="74"/>
                    <a:pt x="26" y="77"/>
                    <a:pt x="29" y="80"/>
                  </a:cubicBezTo>
                  <a:cubicBezTo>
                    <a:pt x="34" y="77"/>
                    <a:pt x="37" y="78"/>
                    <a:pt x="38" y="7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1" name="Freeform 385"/>
            <p:cNvSpPr>
              <a:spLocks/>
            </p:cNvSpPr>
            <p:nvPr/>
          </p:nvSpPr>
          <p:spPr bwMode="auto">
            <a:xfrm>
              <a:off x="4527550" y="4338216"/>
              <a:ext cx="49213" cy="30162"/>
            </a:xfrm>
            <a:custGeom>
              <a:avLst/>
              <a:gdLst>
                <a:gd name="T0" fmla="*/ 28 w 28"/>
                <a:gd name="T1" fmla="*/ 17 h 17"/>
                <a:gd name="T2" fmla="*/ 28 w 28"/>
                <a:gd name="T3" fmla="*/ 0 h 17"/>
                <a:gd name="T4" fmla="*/ 9 w 28"/>
                <a:gd name="T5" fmla="*/ 1 h 17"/>
                <a:gd name="T6" fmla="*/ 8 w 28"/>
                <a:gd name="T7" fmla="*/ 5 h 17"/>
                <a:gd name="T8" fmla="*/ 2 w 28"/>
                <a:gd name="T9" fmla="*/ 13 h 17"/>
                <a:gd name="T10" fmla="*/ 6 w 28"/>
                <a:gd name="T11" fmla="*/ 17 h 17"/>
                <a:gd name="T12" fmla="*/ 6 w 28"/>
                <a:gd name="T13" fmla="*/ 17 h 17"/>
                <a:gd name="T14" fmla="*/ 6 w 28"/>
                <a:gd name="T15" fmla="*/ 17 h 17"/>
                <a:gd name="T16" fmla="*/ 28 w 28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8"/>
                <a:gd name="T28" fmla="*/ 0 h 17"/>
                <a:gd name="T29" fmla="*/ 28 w 28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8" h="17">
                  <a:moveTo>
                    <a:pt x="28" y="17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2" y="0"/>
                    <a:pt x="14" y="1"/>
                    <a:pt x="9" y="1"/>
                  </a:cubicBezTo>
                  <a:cubicBezTo>
                    <a:pt x="10" y="3"/>
                    <a:pt x="10" y="4"/>
                    <a:pt x="8" y="5"/>
                  </a:cubicBezTo>
                  <a:cubicBezTo>
                    <a:pt x="6" y="8"/>
                    <a:pt x="0" y="12"/>
                    <a:pt x="2" y="13"/>
                  </a:cubicBezTo>
                  <a:cubicBezTo>
                    <a:pt x="5" y="14"/>
                    <a:pt x="6" y="16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17"/>
                    <a:pt x="6" y="17"/>
                    <a:pt x="6" y="17"/>
                  </a:cubicBezTo>
                  <a:lnTo>
                    <a:pt x="28" y="17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2" name="Freeform 386"/>
            <p:cNvSpPr>
              <a:spLocks/>
            </p:cNvSpPr>
            <p:nvPr/>
          </p:nvSpPr>
          <p:spPr bwMode="auto">
            <a:xfrm>
              <a:off x="4514850" y="4087391"/>
              <a:ext cx="165100" cy="260350"/>
            </a:xfrm>
            <a:custGeom>
              <a:avLst/>
              <a:gdLst>
                <a:gd name="T0" fmla="*/ 73 w 92"/>
                <a:gd name="T1" fmla="*/ 142 h 145"/>
                <a:gd name="T2" fmla="*/ 88 w 92"/>
                <a:gd name="T3" fmla="*/ 145 h 145"/>
                <a:gd name="T4" fmla="*/ 92 w 92"/>
                <a:gd name="T5" fmla="*/ 142 h 145"/>
                <a:gd name="T6" fmla="*/ 92 w 92"/>
                <a:gd name="T7" fmla="*/ 136 h 145"/>
                <a:gd name="T8" fmla="*/ 85 w 92"/>
                <a:gd name="T9" fmla="*/ 126 h 145"/>
                <a:gd name="T10" fmla="*/ 81 w 92"/>
                <a:gd name="T11" fmla="*/ 120 h 145"/>
                <a:gd name="T12" fmla="*/ 78 w 92"/>
                <a:gd name="T13" fmla="*/ 112 h 145"/>
                <a:gd name="T14" fmla="*/ 74 w 92"/>
                <a:gd name="T15" fmla="*/ 100 h 145"/>
                <a:gd name="T16" fmla="*/ 74 w 92"/>
                <a:gd name="T17" fmla="*/ 92 h 145"/>
                <a:gd name="T18" fmla="*/ 80 w 92"/>
                <a:gd name="T19" fmla="*/ 84 h 145"/>
                <a:gd name="T20" fmla="*/ 85 w 92"/>
                <a:gd name="T21" fmla="*/ 72 h 145"/>
                <a:gd name="T22" fmla="*/ 81 w 92"/>
                <a:gd name="T23" fmla="*/ 58 h 145"/>
                <a:gd name="T24" fmla="*/ 68 w 92"/>
                <a:gd name="T25" fmla="*/ 46 h 145"/>
                <a:gd name="T26" fmla="*/ 73 w 92"/>
                <a:gd name="T27" fmla="*/ 42 h 145"/>
                <a:gd name="T28" fmla="*/ 85 w 92"/>
                <a:gd name="T29" fmla="*/ 41 h 145"/>
                <a:gd name="T30" fmla="*/ 80 w 92"/>
                <a:gd name="T31" fmla="*/ 32 h 145"/>
                <a:gd name="T32" fmla="*/ 80 w 92"/>
                <a:gd name="T33" fmla="*/ 19 h 145"/>
                <a:gd name="T34" fmla="*/ 78 w 92"/>
                <a:gd name="T35" fmla="*/ 7 h 145"/>
                <a:gd name="T36" fmla="*/ 67 w 92"/>
                <a:gd name="T37" fmla="*/ 0 h 145"/>
                <a:gd name="T38" fmla="*/ 71 w 92"/>
                <a:gd name="T39" fmla="*/ 10 h 145"/>
                <a:gd name="T40" fmla="*/ 74 w 92"/>
                <a:gd name="T41" fmla="*/ 16 h 145"/>
                <a:gd name="T42" fmla="*/ 68 w 92"/>
                <a:gd name="T43" fmla="*/ 25 h 145"/>
                <a:gd name="T44" fmla="*/ 56 w 92"/>
                <a:gd name="T45" fmla="*/ 47 h 145"/>
                <a:gd name="T46" fmla="*/ 53 w 92"/>
                <a:gd name="T47" fmla="*/ 58 h 145"/>
                <a:gd name="T48" fmla="*/ 47 w 92"/>
                <a:gd name="T49" fmla="*/ 63 h 145"/>
                <a:gd name="T50" fmla="*/ 36 w 92"/>
                <a:gd name="T51" fmla="*/ 85 h 145"/>
                <a:gd name="T52" fmla="*/ 29 w 92"/>
                <a:gd name="T53" fmla="*/ 84 h 145"/>
                <a:gd name="T54" fmla="*/ 24 w 92"/>
                <a:gd name="T55" fmla="*/ 81 h 145"/>
                <a:gd name="T56" fmla="*/ 13 w 92"/>
                <a:gd name="T57" fmla="*/ 85 h 145"/>
                <a:gd name="T58" fmla="*/ 4 w 92"/>
                <a:gd name="T59" fmla="*/ 96 h 145"/>
                <a:gd name="T60" fmla="*/ 0 w 92"/>
                <a:gd name="T61" fmla="*/ 108 h 145"/>
                <a:gd name="T62" fmla="*/ 0 w 92"/>
                <a:gd name="T63" fmla="*/ 108 h 145"/>
                <a:gd name="T64" fmla="*/ 2 w 92"/>
                <a:gd name="T65" fmla="*/ 111 h 145"/>
                <a:gd name="T66" fmla="*/ 8 w 92"/>
                <a:gd name="T67" fmla="*/ 117 h 145"/>
                <a:gd name="T68" fmla="*/ 11 w 92"/>
                <a:gd name="T69" fmla="*/ 116 h 145"/>
                <a:gd name="T70" fmla="*/ 15 w 92"/>
                <a:gd name="T71" fmla="*/ 123 h 145"/>
                <a:gd name="T72" fmla="*/ 16 w 92"/>
                <a:gd name="T73" fmla="*/ 137 h 145"/>
                <a:gd name="T74" fmla="*/ 16 w 92"/>
                <a:gd name="T75" fmla="*/ 141 h 145"/>
                <a:gd name="T76" fmla="*/ 47 w 92"/>
                <a:gd name="T77" fmla="*/ 139 h 145"/>
                <a:gd name="T78" fmla="*/ 73 w 92"/>
                <a:gd name="T79" fmla="*/ 142 h 14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2"/>
                <a:gd name="T121" fmla="*/ 0 h 145"/>
                <a:gd name="T122" fmla="*/ 92 w 92"/>
                <a:gd name="T123" fmla="*/ 145 h 14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2" h="145">
                  <a:moveTo>
                    <a:pt x="73" y="142"/>
                  </a:moveTo>
                  <a:cubicBezTo>
                    <a:pt x="78" y="142"/>
                    <a:pt x="86" y="145"/>
                    <a:pt x="88" y="145"/>
                  </a:cubicBezTo>
                  <a:cubicBezTo>
                    <a:pt x="89" y="145"/>
                    <a:pt x="90" y="143"/>
                    <a:pt x="92" y="142"/>
                  </a:cubicBezTo>
                  <a:cubicBezTo>
                    <a:pt x="92" y="140"/>
                    <a:pt x="92" y="138"/>
                    <a:pt x="92" y="136"/>
                  </a:cubicBezTo>
                  <a:cubicBezTo>
                    <a:pt x="92" y="133"/>
                    <a:pt x="87" y="127"/>
                    <a:pt x="85" y="126"/>
                  </a:cubicBezTo>
                  <a:cubicBezTo>
                    <a:pt x="83" y="124"/>
                    <a:pt x="82" y="123"/>
                    <a:pt x="81" y="120"/>
                  </a:cubicBezTo>
                  <a:cubicBezTo>
                    <a:pt x="81" y="117"/>
                    <a:pt x="81" y="115"/>
                    <a:pt x="78" y="112"/>
                  </a:cubicBezTo>
                  <a:cubicBezTo>
                    <a:pt x="76" y="110"/>
                    <a:pt x="74" y="103"/>
                    <a:pt x="74" y="100"/>
                  </a:cubicBezTo>
                  <a:cubicBezTo>
                    <a:pt x="74" y="98"/>
                    <a:pt x="73" y="96"/>
                    <a:pt x="74" y="92"/>
                  </a:cubicBezTo>
                  <a:cubicBezTo>
                    <a:pt x="75" y="88"/>
                    <a:pt x="79" y="87"/>
                    <a:pt x="80" y="84"/>
                  </a:cubicBezTo>
                  <a:cubicBezTo>
                    <a:pt x="80" y="80"/>
                    <a:pt x="85" y="72"/>
                    <a:pt x="85" y="72"/>
                  </a:cubicBezTo>
                  <a:cubicBezTo>
                    <a:pt x="85" y="72"/>
                    <a:pt x="82" y="60"/>
                    <a:pt x="81" y="58"/>
                  </a:cubicBezTo>
                  <a:cubicBezTo>
                    <a:pt x="79" y="55"/>
                    <a:pt x="70" y="49"/>
                    <a:pt x="68" y="46"/>
                  </a:cubicBezTo>
                  <a:cubicBezTo>
                    <a:pt x="67" y="43"/>
                    <a:pt x="70" y="42"/>
                    <a:pt x="73" y="42"/>
                  </a:cubicBezTo>
                  <a:cubicBezTo>
                    <a:pt x="75" y="42"/>
                    <a:pt x="85" y="41"/>
                    <a:pt x="85" y="41"/>
                  </a:cubicBezTo>
                  <a:cubicBezTo>
                    <a:pt x="85" y="41"/>
                    <a:pt x="82" y="35"/>
                    <a:pt x="80" y="32"/>
                  </a:cubicBezTo>
                  <a:cubicBezTo>
                    <a:pt x="79" y="29"/>
                    <a:pt x="80" y="22"/>
                    <a:pt x="80" y="19"/>
                  </a:cubicBezTo>
                  <a:cubicBezTo>
                    <a:pt x="80" y="16"/>
                    <a:pt x="80" y="10"/>
                    <a:pt x="78" y="7"/>
                  </a:cubicBezTo>
                  <a:cubicBezTo>
                    <a:pt x="77" y="5"/>
                    <a:pt x="67" y="0"/>
                    <a:pt x="67" y="0"/>
                  </a:cubicBezTo>
                  <a:cubicBezTo>
                    <a:pt x="67" y="5"/>
                    <a:pt x="71" y="7"/>
                    <a:pt x="71" y="10"/>
                  </a:cubicBezTo>
                  <a:cubicBezTo>
                    <a:pt x="71" y="12"/>
                    <a:pt x="74" y="10"/>
                    <a:pt x="74" y="16"/>
                  </a:cubicBezTo>
                  <a:cubicBezTo>
                    <a:pt x="74" y="21"/>
                    <a:pt x="72" y="25"/>
                    <a:pt x="68" y="25"/>
                  </a:cubicBezTo>
                  <a:cubicBezTo>
                    <a:pt x="64" y="25"/>
                    <a:pt x="58" y="43"/>
                    <a:pt x="56" y="47"/>
                  </a:cubicBezTo>
                  <a:cubicBezTo>
                    <a:pt x="54" y="50"/>
                    <a:pt x="55" y="56"/>
                    <a:pt x="53" y="58"/>
                  </a:cubicBezTo>
                  <a:cubicBezTo>
                    <a:pt x="51" y="60"/>
                    <a:pt x="48" y="57"/>
                    <a:pt x="47" y="63"/>
                  </a:cubicBezTo>
                  <a:cubicBezTo>
                    <a:pt x="45" y="68"/>
                    <a:pt x="38" y="84"/>
                    <a:pt x="36" y="85"/>
                  </a:cubicBezTo>
                  <a:cubicBezTo>
                    <a:pt x="34" y="87"/>
                    <a:pt x="32" y="88"/>
                    <a:pt x="29" y="84"/>
                  </a:cubicBezTo>
                  <a:cubicBezTo>
                    <a:pt x="26" y="81"/>
                    <a:pt x="27" y="81"/>
                    <a:pt x="24" y="81"/>
                  </a:cubicBezTo>
                  <a:cubicBezTo>
                    <a:pt x="22" y="81"/>
                    <a:pt x="15" y="82"/>
                    <a:pt x="13" y="85"/>
                  </a:cubicBezTo>
                  <a:cubicBezTo>
                    <a:pt x="10" y="88"/>
                    <a:pt x="5" y="93"/>
                    <a:pt x="4" y="96"/>
                  </a:cubicBezTo>
                  <a:cubicBezTo>
                    <a:pt x="3" y="99"/>
                    <a:pt x="2" y="105"/>
                    <a:pt x="0" y="108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1" y="109"/>
                    <a:pt x="2" y="111"/>
                    <a:pt x="2" y="111"/>
                  </a:cubicBezTo>
                  <a:cubicBezTo>
                    <a:pt x="4" y="112"/>
                    <a:pt x="7" y="116"/>
                    <a:pt x="8" y="117"/>
                  </a:cubicBezTo>
                  <a:cubicBezTo>
                    <a:pt x="9" y="117"/>
                    <a:pt x="10" y="114"/>
                    <a:pt x="11" y="116"/>
                  </a:cubicBezTo>
                  <a:cubicBezTo>
                    <a:pt x="13" y="118"/>
                    <a:pt x="12" y="120"/>
                    <a:pt x="15" y="123"/>
                  </a:cubicBezTo>
                  <a:cubicBezTo>
                    <a:pt x="18" y="126"/>
                    <a:pt x="17" y="134"/>
                    <a:pt x="16" y="137"/>
                  </a:cubicBezTo>
                  <a:cubicBezTo>
                    <a:pt x="16" y="139"/>
                    <a:pt x="16" y="140"/>
                    <a:pt x="16" y="141"/>
                  </a:cubicBezTo>
                  <a:cubicBezTo>
                    <a:pt x="25" y="141"/>
                    <a:pt x="41" y="139"/>
                    <a:pt x="47" y="139"/>
                  </a:cubicBezTo>
                  <a:cubicBezTo>
                    <a:pt x="53" y="139"/>
                    <a:pt x="69" y="142"/>
                    <a:pt x="73" y="14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3" name="Freeform 387"/>
            <p:cNvSpPr>
              <a:spLocks/>
            </p:cNvSpPr>
            <p:nvPr/>
          </p:nvSpPr>
          <p:spPr bwMode="auto">
            <a:xfrm>
              <a:off x="4333875" y="4100091"/>
              <a:ext cx="68263" cy="147637"/>
            </a:xfrm>
            <a:custGeom>
              <a:avLst/>
              <a:gdLst>
                <a:gd name="T0" fmla="*/ 26 w 38"/>
                <a:gd name="T1" fmla="*/ 2 h 82"/>
                <a:gd name="T2" fmla="*/ 22 w 38"/>
                <a:gd name="T3" fmla="*/ 6 h 82"/>
                <a:gd name="T4" fmla="*/ 23 w 38"/>
                <a:gd name="T5" fmla="*/ 8 h 82"/>
                <a:gd name="T6" fmla="*/ 16 w 38"/>
                <a:gd name="T7" fmla="*/ 15 h 82"/>
                <a:gd name="T8" fmla="*/ 7 w 38"/>
                <a:gd name="T9" fmla="*/ 16 h 82"/>
                <a:gd name="T10" fmla="*/ 2 w 38"/>
                <a:gd name="T11" fmla="*/ 21 h 82"/>
                <a:gd name="T12" fmla="*/ 1 w 38"/>
                <a:gd name="T13" fmla="*/ 25 h 82"/>
                <a:gd name="T14" fmla="*/ 8 w 38"/>
                <a:gd name="T15" fmla="*/ 37 h 82"/>
                <a:gd name="T16" fmla="*/ 11 w 38"/>
                <a:gd name="T17" fmla="*/ 49 h 82"/>
                <a:gd name="T18" fmla="*/ 13 w 38"/>
                <a:gd name="T19" fmla="*/ 82 h 82"/>
                <a:gd name="T20" fmla="*/ 13 w 38"/>
                <a:gd name="T21" fmla="*/ 82 h 82"/>
                <a:gd name="T22" fmla="*/ 21 w 38"/>
                <a:gd name="T23" fmla="*/ 80 h 82"/>
                <a:gd name="T24" fmla="*/ 28 w 38"/>
                <a:gd name="T25" fmla="*/ 80 h 82"/>
                <a:gd name="T26" fmla="*/ 26 w 38"/>
                <a:gd name="T27" fmla="*/ 46 h 82"/>
                <a:gd name="T28" fmla="*/ 35 w 38"/>
                <a:gd name="T29" fmla="*/ 28 h 82"/>
                <a:gd name="T30" fmla="*/ 38 w 38"/>
                <a:gd name="T31" fmla="*/ 15 h 82"/>
                <a:gd name="T32" fmla="*/ 26 w 38"/>
                <a:gd name="T33" fmla="*/ 2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"/>
                <a:gd name="T52" fmla="*/ 0 h 82"/>
                <a:gd name="T53" fmla="*/ 38 w 38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" h="82">
                  <a:moveTo>
                    <a:pt x="26" y="2"/>
                  </a:moveTo>
                  <a:cubicBezTo>
                    <a:pt x="25" y="3"/>
                    <a:pt x="23" y="5"/>
                    <a:pt x="22" y="6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23" y="10"/>
                    <a:pt x="20" y="15"/>
                    <a:pt x="16" y="15"/>
                  </a:cubicBezTo>
                  <a:cubicBezTo>
                    <a:pt x="11" y="15"/>
                    <a:pt x="9" y="12"/>
                    <a:pt x="7" y="16"/>
                  </a:cubicBezTo>
                  <a:cubicBezTo>
                    <a:pt x="6" y="18"/>
                    <a:pt x="3" y="19"/>
                    <a:pt x="2" y="21"/>
                  </a:cubicBezTo>
                  <a:cubicBezTo>
                    <a:pt x="1" y="22"/>
                    <a:pt x="0" y="23"/>
                    <a:pt x="1" y="25"/>
                  </a:cubicBezTo>
                  <a:cubicBezTo>
                    <a:pt x="2" y="29"/>
                    <a:pt x="7" y="36"/>
                    <a:pt x="8" y="37"/>
                  </a:cubicBezTo>
                  <a:cubicBezTo>
                    <a:pt x="10" y="38"/>
                    <a:pt x="10" y="41"/>
                    <a:pt x="11" y="49"/>
                  </a:cubicBezTo>
                  <a:cubicBezTo>
                    <a:pt x="11" y="56"/>
                    <a:pt x="11" y="75"/>
                    <a:pt x="13" y="82"/>
                  </a:cubicBezTo>
                  <a:cubicBezTo>
                    <a:pt x="13" y="82"/>
                    <a:pt x="13" y="82"/>
                    <a:pt x="13" y="82"/>
                  </a:cubicBezTo>
                  <a:cubicBezTo>
                    <a:pt x="16" y="82"/>
                    <a:pt x="19" y="81"/>
                    <a:pt x="21" y="80"/>
                  </a:cubicBezTo>
                  <a:cubicBezTo>
                    <a:pt x="24" y="80"/>
                    <a:pt x="26" y="80"/>
                    <a:pt x="28" y="80"/>
                  </a:cubicBezTo>
                  <a:cubicBezTo>
                    <a:pt x="28" y="72"/>
                    <a:pt x="26" y="51"/>
                    <a:pt x="26" y="46"/>
                  </a:cubicBezTo>
                  <a:cubicBezTo>
                    <a:pt x="26" y="41"/>
                    <a:pt x="32" y="34"/>
                    <a:pt x="35" y="28"/>
                  </a:cubicBezTo>
                  <a:cubicBezTo>
                    <a:pt x="37" y="25"/>
                    <a:pt x="38" y="20"/>
                    <a:pt x="38" y="15"/>
                  </a:cubicBezTo>
                  <a:cubicBezTo>
                    <a:pt x="33" y="9"/>
                    <a:pt x="28" y="0"/>
                    <a:pt x="26" y="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4" name="Freeform 388"/>
            <p:cNvSpPr>
              <a:spLocks/>
            </p:cNvSpPr>
            <p:nvPr/>
          </p:nvSpPr>
          <p:spPr bwMode="auto">
            <a:xfrm>
              <a:off x="4379913" y="4068341"/>
              <a:ext cx="266700" cy="225425"/>
            </a:xfrm>
            <a:custGeom>
              <a:avLst/>
              <a:gdLst>
                <a:gd name="T0" fmla="*/ 79 w 149"/>
                <a:gd name="T1" fmla="*/ 107 h 126"/>
                <a:gd name="T2" fmla="*/ 88 w 149"/>
                <a:gd name="T3" fmla="*/ 96 h 126"/>
                <a:gd name="T4" fmla="*/ 99 w 149"/>
                <a:gd name="T5" fmla="*/ 92 h 126"/>
                <a:gd name="T6" fmla="*/ 104 w 149"/>
                <a:gd name="T7" fmla="*/ 95 h 126"/>
                <a:gd name="T8" fmla="*/ 111 w 149"/>
                <a:gd name="T9" fmla="*/ 96 h 126"/>
                <a:gd name="T10" fmla="*/ 122 w 149"/>
                <a:gd name="T11" fmla="*/ 74 h 126"/>
                <a:gd name="T12" fmla="*/ 128 w 149"/>
                <a:gd name="T13" fmla="*/ 69 h 126"/>
                <a:gd name="T14" fmla="*/ 131 w 149"/>
                <a:gd name="T15" fmla="*/ 58 h 126"/>
                <a:gd name="T16" fmla="*/ 143 w 149"/>
                <a:gd name="T17" fmla="*/ 36 h 126"/>
                <a:gd name="T18" fmla="*/ 149 w 149"/>
                <a:gd name="T19" fmla="*/ 27 h 126"/>
                <a:gd name="T20" fmla="*/ 146 w 149"/>
                <a:gd name="T21" fmla="*/ 21 h 126"/>
                <a:gd name="T22" fmla="*/ 142 w 149"/>
                <a:gd name="T23" fmla="*/ 11 h 126"/>
                <a:gd name="T24" fmla="*/ 138 w 149"/>
                <a:gd name="T25" fmla="*/ 1 h 126"/>
                <a:gd name="T26" fmla="*/ 124 w 149"/>
                <a:gd name="T27" fmla="*/ 10 h 126"/>
                <a:gd name="T28" fmla="*/ 112 w 149"/>
                <a:gd name="T29" fmla="*/ 9 h 126"/>
                <a:gd name="T30" fmla="*/ 92 w 149"/>
                <a:gd name="T31" fmla="*/ 11 h 126"/>
                <a:gd name="T32" fmla="*/ 78 w 149"/>
                <a:gd name="T33" fmla="*/ 14 h 126"/>
                <a:gd name="T34" fmla="*/ 66 w 149"/>
                <a:gd name="T35" fmla="*/ 9 h 126"/>
                <a:gd name="T36" fmla="*/ 53 w 149"/>
                <a:gd name="T37" fmla="*/ 11 h 126"/>
                <a:gd name="T38" fmla="*/ 43 w 149"/>
                <a:gd name="T39" fmla="*/ 3 h 126"/>
                <a:gd name="T40" fmla="*/ 34 w 149"/>
                <a:gd name="T41" fmla="*/ 0 h 126"/>
                <a:gd name="T42" fmla="*/ 19 w 149"/>
                <a:gd name="T43" fmla="*/ 6 h 126"/>
                <a:gd name="T44" fmla="*/ 16 w 149"/>
                <a:gd name="T45" fmla="*/ 17 h 126"/>
                <a:gd name="T46" fmla="*/ 13 w 149"/>
                <a:gd name="T47" fmla="*/ 24 h 126"/>
                <a:gd name="T48" fmla="*/ 9 w 149"/>
                <a:gd name="T49" fmla="*/ 46 h 126"/>
                <a:gd name="T50" fmla="*/ 0 w 149"/>
                <a:gd name="T51" fmla="*/ 64 h 126"/>
                <a:gd name="T52" fmla="*/ 2 w 149"/>
                <a:gd name="T53" fmla="*/ 98 h 126"/>
                <a:gd name="T54" fmla="*/ 8 w 149"/>
                <a:gd name="T55" fmla="*/ 97 h 126"/>
                <a:gd name="T56" fmla="*/ 21 w 149"/>
                <a:gd name="T57" fmla="*/ 100 h 126"/>
                <a:gd name="T58" fmla="*/ 35 w 149"/>
                <a:gd name="T59" fmla="*/ 110 h 126"/>
                <a:gd name="T60" fmla="*/ 36 w 149"/>
                <a:gd name="T61" fmla="*/ 118 h 126"/>
                <a:gd name="T62" fmla="*/ 45 w 149"/>
                <a:gd name="T63" fmla="*/ 124 h 126"/>
                <a:gd name="T64" fmla="*/ 57 w 149"/>
                <a:gd name="T65" fmla="*/ 120 h 126"/>
                <a:gd name="T66" fmla="*/ 55 w 149"/>
                <a:gd name="T67" fmla="*/ 122 h 126"/>
                <a:gd name="T68" fmla="*/ 63 w 149"/>
                <a:gd name="T69" fmla="*/ 121 h 126"/>
                <a:gd name="T70" fmla="*/ 71 w 149"/>
                <a:gd name="T71" fmla="*/ 118 h 126"/>
                <a:gd name="T72" fmla="*/ 73 w 149"/>
                <a:gd name="T73" fmla="*/ 117 h 126"/>
                <a:gd name="T74" fmla="*/ 75 w 149"/>
                <a:gd name="T75" fmla="*/ 119 h 126"/>
                <a:gd name="T76" fmla="*/ 75 w 149"/>
                <a:gd name="T77" fmla="*/ 119 h 126"/>
                <a:gd name="T78" fmla="*/ 79 w 149"/>
                <a:gd name="T79" fmla="*/ 107 h 1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9"/>
                <a:gd name="T121" fmla="*/ 0 h 126"/>
                <a:gd name="T122" fmla="*/ 149 w 149"/>
                <a:gd name="T123" fmla="*/ 126 h 1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9" h="126">
                  <a:moveTo>
                    <a:pt x="79" y="107"/>
                  </a:moveTo>
                  <a:cubicBezTo>
                    <a:pt x="80" y="104"/>
                    <a:pt x="85" y="99"/>
                    <a:pt x="88" y="96"/>
                  </a:cubicBezTo>
                  <a:cubicBezTo>
                    <a:pt x="90" y="93"/>
                    <a:pt x="97" y="92"/>
                    <a:pt x="99" y="92"/>
                  </a:cubicBezTo>
                  <a:cubicBezTo>
                    <a:pt x="102" y="92"/>
                    <a:pt x="101" y="92"/>
                    <a:pt x="104" y="95"/>
                  </a:cubicBezTo>
                  <a:cubicBezTo>
                    <a:pt x="107" y="99"/>
                    <a:pt x="109" y="98"/>
                    <a:pt x="111" y="96"/>
                  </a:cubicBezTo>
                  <a:cubicBezTo>
                    <a:pt x="113" y="95"/>
                    <a:pt x="120" y="79"/>
                    <a:pt x="122" y="74"/>
                  </a:cubicBezTo>
                  <a:cubicBezTo>
                    <a:pt x="123" y="68"/>
                    <a:pt x="126" y="71"/>
                    <a:pt x="128" y="69"/>
                  </a:cubicBezTo>
                  <a:cubicBezTo>
                    <a:pt x="130" y="67"/>
                    <a:pt x="129" y="61"/>
                    <a:pt x="131" y="58"/>
                  </a:cubicBezTo>
                  <a:cubicBezTo>
                    <a:pt x="133" y="54"/>
                    <a:pt x="139" y="36"/>
                    <a:pt x="143" y="36"/>
                  </a:cubicBezTo>
                  <a:cubicBezTo>
                    <a:pt x="147" y="36"/>
                    <a:pt x="149" y="32"/>
                    <a:pt x="149" y="27"/>
                  </a:cubicBezTo>
                  <a:cubicBezTo>
                    <a:pt x="149" y="21"/>
                    <a:pt x="146" y="23"/>
                    <a:pt x="146" y="21"/>
                  </a:cubicBezTo>
                  <a:cubicBezTo>
                    <a:pt x="146" y="18"/>
                    <a:pt x="142" y="16"/>
                    <a:pt x="142" y="11"/>
                  </a:cubicBezTo>
                  <a:cubicBezTo>
                    <a:pt x="142" y="7"/>
                    <a:pt x="139" y="4"/>
                    <a:pt x="138" y="1"/>
                  </a:cubicBezTo>
                  <a:cubicBezTo>
                    <a:pt x="135" y="4"/>
                    <a:pt x="127" y="9"/>
                    <a:pt x="124" y="10"/>
                  </a:cubicBezTo>
                  <a:cubicBezTo>
                    <a:pt x="120" y="12"/>
                    <a:pt x="116" y="9"/>
                    <a:pt x="112" y="9"/>
                  </a:cubicBezTo>
                  <a:cubicBezTo>
                    <a:pt x="108" y="9"/>
                    <a:pt x="96" y="9"/>
                    <a:pt x="92" y="11"/>
                  </a:cubicBezTo>
                  <a:cubicBezTo>
                    <a:pt x="89" y="13"/>
                    <a:pt x="83" y="15"/>
                    <a:pt x="78" y="14"/>
                  </a:cubicBezTo>
                  <a:cubicBezTo>
                    <a:pt x="74" y="14"/>
                    <a:pt x="68" y="8"/>
                    <a:pt x="66" y="9"/>
                  </a:cubicBezTo>
                  <a:cubicBezTo>
                    <a:pt x="64" y="10"/>
                    <a:pt x="56" y="13"/>
                    <a:pt x="53" y="11"/>
                  </a:cubicBezTo>
                  <a:cubicBezTo>
                    <a:pt x="50" y="9"/>
                    <a:pt x="47" y="3"/>
                    <a:pt x="43" y="3"/>
                  </a:cubicBezTo>
                  <a:cubicBezTo>
                    <a:pt x="40" y="3"/>
                    <a:pt x="36" y="0"/>
                    <a:pt x="34" y="0"/>
                  </a:cubicBezTo>
                  <a:cubicBezTo>
                    <a:pt x="32" y="0"/>
                    <a:pt x="20" y="5"/>
                    <a:pt x="19" y="6"/>
                  </a:cubicBezTo>
                  <a:cubicBezTo>
                    <a:pt x="17" y="8"/>
                    <a:pt x="18" y="15"/>
                    <a:pt x="16" y="17"/>
                  </a:cubicBezTo>
                  <a:cubicBezTo>
                    <a:pt x="13" y="19"/>
                    <a:pt x="14" y="22"/>
                    <a:pt x="13" y="24"/>
                  </a:cubicBezTo>
                  <a:cubicBezTo>
                    <a:pt x="12" y="27"/>
                    <a:pt x="12" y="41"/>
                    <a:pt x="9" y="46"/>
                  </a:cubicBezTo>
                  <a:cubicBezTo>
                    <a:pt x="6" y="52"/>
                    <a:pt x="0" y="59"/>
                    <a:pt x="0" y="64"/>
                  </a:cubicBezTo>
                  <a:cubicBezTo>
                    <a:pt x="0" y="69"/>
                    <a:pt x="2" y="90"/>
                    <a:pt x="2" y="98"/>
                  </a:cubicBezTo>
                  <a:cubicBezTo>
                    <a:pt x="4" y="97"/>
                    <a:pt x="6" y="97"/>
                    <a:pt x="8" y="97"/>
                  </a:cubicBezTo>
                  <a:cubicBezTo>
                    <a:pt x="12" y="97"/>
                    <a:pt x="16" y="97"/>
                    <a:pt x="21" y="100"/>
                  </a:cubicBezTo>
                  <a:cubicBezTo>
                    <a:pt x="26" y="103"/>
                    <a:pt x="35" y="108"/>
                    <a:pt x="35" y="110"/>
                  </a:cubicBezTo>
                  <a:cubicBezTo>
                    <a:pt x="35" y="112"/>
                    <a:pt x="31" y="113"/>
                    <a:pt x="36" y="118"/>
                  </a:cubicBezTo>
                  <a:cubicBezTo>
                    <a:pt x="41" y="123"/>
                    <a:pt x="40" y="126"/>
                    <a:pt x="45" y="124"/>
                  </a:cubicBezTo>
                  <a:cubicBezTo>
                    <a:pt x="51" y="122"/>
                    <a:pt x="56" y="120"/>
                    <a:pt x="57" y="120"/>
                  </a:cubicBezTo>
                  <a:cubicBezTo>
                    <a:pt x="57" y="121"/>
                    <a:pt x="53" y="122"/>
                    <a:pt x="55" y="122"/>
                  </a:cubicBezTo>
                  <a:cubicBezTo>
                    <a:pt x="58" y="122"/>
                    <a:pt x="60" y="121"/>
                    <a:pt x="63" y="121"/>
                  </a:cubicBezTo>
                  <a:cubicBezTo>
                    <a:pt x="67" y="120"/>
                    <a:pt x="71" y="119"/>
                    <a:pt x="71" y="118"/>
                  </a:cubicBezTo>
                  <a:cubicBezTo>
                    <a:pt x="70" y="118"/>
                    <a:pt x="73" y="116"/>
                    <a:pt x="73" y="117"/>
                  </a:cubicBezTo>
                  <a:cubicBezTo>
                    <a:pt x="74" y="117"/>
                    <a:pt x="74" y="118"/>
                    <a:pt x="75" y="119"/>
                  </a:cubicBezTo>
                  <a:cubicBezTo>
                    <a:pt x="75" y="119"/>
                    <a:pt x="75" y="119"/>
                    <a:pt x="75" y="119"/>
                  </a:cubicBezTo>
                  <a:cubicBezTo>
                    <a:pt x="77" y="116"/>
                    <a:pt x="78" y="110"/>
                    <a:pt x="79" y="10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5" name="Freeform 389"/>
            <p:cNvSpPr>
              <a:spLocks/>
            </p:cNvSpPr>
            <p:nvPr/>
          </p:nvSpPr>
          <p:spPr bwMode="auto">
            <a:xfrm>
              <a:off x="4186238" y="4038178"/>
              <a:ext cx="188912" cy="136525"/>
            </a:xfrm>
            <a:custGeom>
              <a:avLst/>
              <a:gdLst>
                <a:gd name="T0" fmla="*/ 90 w 106"/>
                <a:gd name="T1" fmla="*/ 51 h 77"/>
                <a:gd name="T2" fmla="*/ 99 w 106"/>
                <a:gd name="T3" fmla="*/ 50 h 77"/>
                <a:gd name="T4" fmla="*/ 106 w 106"/>
                <a:gd name="T5" fmla="*/ 43 h 77"/>
                <a:gd name="T6" fmla="*/ 100 w 106"/>
                <a:gd name="T7" fmla="*/ 37 h 77"/>
                <a:gd name="T8" fmla="*/ 98 w 106"/>
                <a:gd name="T9" fmla="*/ 35 h 77"/>
                <a:gd name="T10" fmla="*/ 90 w 106"/>
                <a:gd name="T11" fmla="*/ 32 h 77"/>
                <a:gd name="T12" fmla="*/ 85 w 106"/>
                <a:gd name="T13" fmla="*/ 25 h 77"/>
                <a:gd name="T14" fmla="*/ 78 w 106"/>
                <a:gd name="T15" fmla="*/ 15 h 77"/>
                <a:gd name="T16" fmla="*/ 77 w 106"/>
                <a:gd name="T17" fmla="*/ 4 h 77"/>
                <a:gd name="T18" fmla="*/ 67 w 106"/>
                <a:gd name="T19" fmla="*/ 1 h 77"/>
                <a:gd name="T20" fmla="*/ 54 w 106"/>
                <a:gd name="T21" fmla="*/ 8 h 77"/>
                <a:gd name="T22" fmla="*/ 48 w 106"/>
                <a:gd name="T23" fmla="*/ 13 h 77"/>
                <a:gd name="T24" fmla="*/ 44 w 106"/>
                <a:gd name="T25" fmla="*/ 12 h 77"/>
                <a:gd name="T26" fmla="*/ 36 w 106"/>
                <a:gd name="T27" fmla="*/ 20 h 77"/>
                <a:gd name="T28" fmla="*/ 29 w 106"/>
                <a:gd name="T29" fmla="*/ 25 h 77"/>
                <a:gd name="T30" fmla="*/ 23 w 106"/>
                <a:gd name="T31" fmla="*/ 23 h 77"/>
                <a:gd name="T32" fmla="*/ 20 w 106"/>
                <a:gd name="T33" fmla="*/ 32 h 77"/>
                <a:gd name="T34" fmla="*/ 16 w 106"/>
                <a:gd name="T35" fmla="*/ 40 h 77"/>
                <a:gd name="T36" fmla="*/ 6 w 106"/>
                <a:gd name="T37" fmla="*/ 44 h 77"/>
                <a:gd name="T38" fmla="*/ 7 w 106"/>
                <a:gd name="T39" fmla="*/ 47 h 77"/>
                <a:gd name="T40" fmla="*/ 2 w 106"/>
                <a:gd name="T41" fmla="*/ 58 h 77"/>
                <a:gd name="T42" fmla="*/ 0 w 106"/>
                <a:gd name="T43" fmla="*/ 61 h 77"/>
                <a:gd name="T44" fmla="*/ 15 w 106"/>
                <a:gd name="T45" fmla="*/ 74 h 77"/>
                <a:gd name="T46" fmla="*/ 27 w 106"/>
                <a:gd name="T47" fmla="*/ 69 h 77"/>
                <a:gd name="T48" fmla="*/ 39 w 106"/>
                <a:gd name="T49" fmla="*/ 77 h 77"/>
                <a:gd name="T50" fmla="*/ 38 w 106"/>
                <a:gd name="T51" fmla="*/ 56 h 77"/>
                <a:gd name="T52" fmla="*/ 74 w 106"/>
                <a:gd name="T53" fmla="*/ 56 h 77"/>
                <a:gd name="T54" fmla="*/ 85 w 106"/>
                <a:gd name="T55" fmla="*/ 56 h 77"/>
                <a:gd name="T56" fmla="*/ 90 w 106"/>
                <a:gd name="T57" fmla="*/ 51 h 7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06"/>
                <a:gd name="T88" fmla="*/ 0 h 77"/>
                <a:gd name="T89" fmla="*/ 106 w 106"/>
                <a:gd name="T90" fmla="*/ 77 h 7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06" h="77">
                  <a:moveTo>
                    <a:pt x="90" y="51"/>
                  </a:moveTo>
                  <a:cubicBezTo>
                    <a:pt x="92" y="47"/>
                    <a:pt x="94" y="50"/>
                    <a:pt x="99" y="50"/>
                  </a:cubicBezTo>
                  <a:cubicBezTo>
                    <a:pt x="103" y="50"/>
                    <a:pt x="106" y="45"/>
                    <a:pt x="106" y="43"/>
                  </a:cubicBezTo>
                  <a:cubicBezTo>
                    <a:pt x="106" y="41"/>
                    <a:pt x="101" y="40"/>
                    <a:pt x="100" y="37"/>
                  </a:cubicBezTo>
                  <a:cubicBezTo>
                    <a:pt x="100" y="33"/>
                    <a:pt x="99" y="34"/>
                    <a:pt x="98" y="35"/>
                  </a:cubicBezTo>
                  <a:cubicBezTo>
                    <a:pt x="96" y="36"/>
                    <a:pt x="94" y="35"/>
                    <a:pt x="90" y="32"/>
                  </a:cubicBezTo>
                  <a:cubicBezTo>
                    <a:pt x="86" y="29"/>
                    <a:pt x="85" y="29"/>
                    <a:pt x="85" y="25"/>
                  </a:cubicBezTo>
                  <a:cubicBezTo>
                    <a:pt x="84" y="20"/>
                    <a:pt x="82" y="18"/>
                    <a:pt x="78" y="15"/>
                  </a:cubicBezTo>
                  <a:cubicBezTo>
                    <a:pt x="76" y="12"/>
                    <a:pt x="76" y="8"/>
                    <a:pt x="77" y="4"/>
                  </a:cubicBezTo>
                  <a:cubicBezTo>
                    <a:pt x="73" y="3"/>
                    <a:pt x="70" y="3"/>
                    <a:pt x="67" y="1"/>
                  </a:cubicBezTo>
                  <a:cubicBezTo>
                    <a:pt x="63" y="0"/>
                    <a:pt x="56" y="7"/>
                    <a:pt x="54" y="8"/>
                  </a:cubicBezTo>
                  <a:cubicBezTo>
                    <a:pt x="52" y="10"/>
                    <a:pt x="48" y="11"/>
                    <a:pt x="48" y="13"/>
                  </a:cubicBezTo>
                  <a:cubicBezTo>
                    <a:pt x="47" y="16"/>
                    <a:pt x="46" y="13"/>
                    <a:pt x="44" y="12"/>
                  </a:cubicBezTo>
                  <a:cubicBezTo>
                    <a:pt x="42" y="12"/>
                    <a:pt x="38" y="18"/>
                    <a:pt x="36" y="20"/>
                  </a:cubicBezTo>
                  <a:cubicBezTo>
                    <a:pt x="34" y="22"/>
                    <a:pt x="31" y="23"/>
                    <a:pt x="29" y="25"/>
                  </a:cubicBezTo>
                  <a:cubicBezTo>
                    <a:pt x="27" y="27"/>
                    <a:pt x="24" y="25"/>
                    <a:pt x="23" y="23"/>
                  </a:cubicBezTo>
                  <a:cubicBezTo>
                    <a:pt x="22" y="22"/>
                    <a:pt x="20" y="29"/>
                    <a:pt x="20" y="32"/>
                  </a:cubicBezTo>
                  <a:cubicBezTo>
                    <a:pt x="19" y="34"/>
                    <a:pt x="17" y="36"/>
                    <a:pt x="16" y="40"/>
                  </a:cubicBezTo>
                  <a:cubicBezTo>
                    <a:pt x="15" y="43"/>
                    <a:pt x="9" y="42"/>
                    <a:pt x="6" y="44"/>
                  </a:cubicBezTo>
                  <a:cubicBezTo>
                    <a:pt x="2" y="46"/>
                    <a:pt x="5" y="45"/>
                    <a:pt x="7" y="47"/>
                  </a:cubicBezTo>
                  <a:cubicBezTo>
                    <a:pt x="8" y="49"/>
                    <a:pt x="4" y="56"/>
                    <a:pt x="2" y="58"/>
                  </a:cubicBezTo>
                  <a:cubicBezTo>
                    <a:pt x="2" y="59"/>
                    <a:pt x="1" y="60"/>
                    <a:pt x="0" y="61"/>
                  </a:cubicBezTo>
                  <a:cubicBezTo>
                    <a:pt x="5" y="64"/>
                    <a:pt x="11" y="74"/>
                    <a:pt x="15" y="74"/>
                  </a:cubicBezTo>
                  <a:cubicBezTo>
                    <a:pt x="21" y="74"/>
                    <a:pt x="20" y="69"/>
                    <a:pt x="27" y="69"/>
                  </a:cubicBezTo>
                  <a:cubicBezTo>
                    <a:pt x="32" y="69"/>
                    <a:pt x="36" y="74"/>
                    <a:pt x="39" y="77"/>
                  </a:cubicBezTo>
                  <a:cubicBezTo>
                    <a:pt x="39" y="68"/>
                    <a:pt x="38" y="56"/>
                    <a:pt x="38" y="56"/>
                  </a:cubicBezTo>
                  <a:cubicBezTo>
                    <a:pt x="74" y="56"/>
                    <a:pt x="74" y="56"/>
                    <a:pt x="74" y="56"/>
                  </a:cubicBezTo>
                  <a:cubicBezTo>
                    <a:pt x="85" y="56"/>
                    <a:pt x="85" y="56"/>
                    <a:pt x="85" y="56"/>
                  </a:cubicBezTo>
                  <a:cubicBezTo>
                    <a:pt x="86" y="54"/>
                    <a:pt x="89" y="53"/>
                    <a:pt x="90" y="5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6" name="Freeform 390"/>
            <p:cNvSpPr>
              <a:spLocks/>
            </p:cNvSpPr>
            <p:nvPr/>
          </p:nvSpPr>
          <p:spPr bwMode="auto">
            <a:xfrm>
              <a:off x="4316413" y="4138191"/>
              <a:ext cx="41275" cy="114300"/>
            </a:xfrm>
            <a:custGeom>
              <a:avLst/>
              <a:gdLst>
                <a:gd name="T0" fmla="*/ 21 w 23"/>
                <a:gd name="T1" fmla="*/ 28 h 64"/>
                <a:gd name="T2" fmla="*/ 18 w 23"/>
                <a:gd name="T3" fmla="*/ 16 h 64"/>
                <a:gd name="T4" fmla="*/ 11 w 23"/>
                <a:gd name="T5" fmla="*/ 4 h 64"/>
                <a:gd name="T6" fmla="*/ 12 w 23"/>
                <a:gd name="T7" fmla="*/ 0 h 64"/>
                <a:gd name="T8" fmla="*/ 1 w 23"/>
                <a:gd name="T9" fmla="*/ 0 h 64"/>
                <a:gd name="T10" fmla="*/ 1 w 23"/>
                <a:gd name="T11" fmla="*/ 5 h 64"/>
                <a:gd name="T12" fmla="*/ 5 w 23"/>
                <a:gd name="T13" fmla="*/ 15 h 64"/>
                <a:gd name="T14" fmla="*/ 5 w 23"/>
                <a:gd name="T15" fmla="*/ 35 h 64"/>
                <a:gd name="T16" fmla="*/ 8 w 23"/>
                <a:gd name="T17" fmla="*/ 52 h 64"/>
                <a:gd name="T18" fmla="*/ 16 w 23"/>
                <a:gd name="T19" fmla="*/ 64 h 64"/>
                <a:gd name="T20" fmla="*/ 23 w 23"/>
                <a:gd name="T21" fmla="*/ 61 h 64"/>
                <a:gd name="T22" fmla="*/ 23 w 23"/>
                <a:gd name="T23" fmla="*/ 61 h 64"/>
                <a:gd name="T24" fmla="*/ 21 w 23"/>
                <a:gd name="T25" fmla="*/ 28 h 6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3"/>
                <a:gd name="T40" fmla="*/ 0 h 64"/>
                <a:gd name="T41" fmla="*/ 23 w 23"/>
                <a:gd name="T42" fmla="*/ 64 h 6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3" h="64">
                  <a:moveTo>
                    <a:pt x="21" y="28"/>
                  </a:moveTo>
                  <a:cubicBezTo>
                    <a:pt x="20" y="20"/>
                    <a:pt x="20" y="17"/>
                    <a:pt x="18" y="16"/>
                  </a:cubicBezTo>
                  <a:cubicBezTo>
                    <a:pt x="17" y="15"/>
                    <a:pt x="12" y="8"/>
                    <a:pt x="11" y="4"/>
                  </a:cubicBezTo>
                  <a:cubicBezTo>
                    <a:pt x="10" y="2"/>
                    <a:pt x="11" y="1"/>
                    <a:pt x="1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"/>
                    <a:pt x="0" y="4"/>
                    <a:pt x="1" y="5"/>
                  </a:cubicBezTo>
                  <a:cubicBezTo>
                    <a:pt x="2" y="6"/>
                    <a:pt x="5" y="9"/>
                    <a:pt x="5" y="15"/>
                  </a:cubicBezTo>
                  <a:cubicBezTo>
                    <a:pt x="5" y="20"/>
                    <a:pt x="0" y="31"/>
                    <a:pt x="5" y="35"/>
                  </a:cubicBezTo>
                  <a:cubicBezTo>
                    <a:pt x="9" y="40"/>
                    <a:pt x="8" y="47"/>
                    <a:pt x="8" y="52"/>
                  </a:cubicBezTo>
                  <a:cubicBezTo>
                    <a:pt x="8" y="55"/>
                    <a:pt x="12" y="60"/>
                    <a:pt x="16" y="64"/>
                  </a:cubicBezTo>
                  <a:cubicBezTo>
                    <a:pt x="18" y="63"/>
                    <a:pt x="21" y="62"/>
                    <a:pt x="23" y="61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1" y="54"/>
                    <a:pt x="21" y="35"/>
                    <a:pt x="21" y="2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7" name="Freeform 391"/>
            <p:cNvSpPr>
              <a:spLocks/>
            </p:cNvSpPr>
            <p:nvPr/>
          </p:nvSpPr>
          <p:spPr bwMode="auto">
            <a:xfrm>
              <a:off x="4116388" y="4144541"/>
              <a:ext cx="141287" cy="141287"/>
            </a:xfrm>
            <a:custGeom>
              <a:avLst/>
              <a:gdLst>
                <a:gd name="T0" fmla="*/ 66 w 79"/>
                <a:gd name="T1" fmla="*/ 9 h 79"/>
                <a:gd name="T2" fmla="*/ 54 w 79"/>
                <a:gd name="T3" fmla="*/ 14 h 79"/>
                <a:gd name="T4" fmla="*/ 39 w 79"/>
                <a:gd name="T5" fmla="*/ 1 h 79"/>
                <a:gd name="T6" fmla="*/ 36 w 79"/>
                <a:gd name="T7" fmla="*/ 4 h 79"/>
                <a:gd name="T8" fmla="*/ 31 w 79"/>
                <a:gd name="T9" fmla="*/ 2 h 79"/>
                <a:gd name="T10" fmla="*/ 22 w 79"/>
                <a:gd name="T11" fmla="*/ 6 h 79"/>
                <a:gd name="T12" fmla="*/ 14 w 79"/>
                <a:gd name="T13" fmla="*/ 4 h 79"/>
                <a:gd name="T14" fmla="*/ 9 w 79"/>
                <a:gd name="T15" fmla="*/ 6 h 79"/>
                <a:gd name="T16" fmla="*/ 9 w 79"/>
                <a:gd name="T17" fmla="*/ 6 h 79"/>
                <a:gd name="T18" fmla="*/ 9 w 79"/>
                <a:gd name="T19" fmla="*/ 6 h 79"/>
                <a:gd name="T20" fmla="*/ 7 w 79"/>
                <a:gd name="T21" fmla="*/ 14 h 79"/>
                <a:gd name="T22" fmla="*/ 11 w 79"/>
                <a:gd name="T23" fmla="*/ 20 h 79"/>
                <a:gd name="T24" fmla="*/ 8 w 79"/>
                <a:gd name="T25" fmla="*/ 25 h 79"/>
                <a:gd name="T26" fmla="*/ 12 w 79"/>
                <a:gd name="T27" fmla="*/ 30 h 79"/>
                <a:gd name="T28" fmla="*/ 7 w 79"/>
                <a:gd name="T29" fmla="*/ 32 h 79"/>
                <a:gd name="T30" fmla="*/ 7 w 79"/>
                <a:gd name="T31" fmla="*/ 39 h 79"/>
                <a:gd name="T32" fmla="*/ 5 w 79"/>
                <a:gd name="T33" fmla="*/ 40 h 79"/>
                <a:gd name="T34" fmla="*/ 5 w 79"/>
                <a:gd name="T35" fmla="*/ 40 h 79"/>
                <a:gd name="T36" fmla="*/ 4 w 79"/>
                <a:gd name="T37" fmla="*/ 52 h 79"/>
                <a:gd name="T38" fmla="*/ 7 w 79"/>
                <a:gd name="T39" fmla="*/ 58 h 79"/>
                <a:gd name="T40" fmla="*/ 18 w 79"/>
                <a:gd name="T41" fmla="*/ 69 h 79"/>
                <a:gd name="T42" fmla="*/ 17 w 79"/>
                <a:gd name="T43" fmla="*/ 79 h 79"/>
                <a:gd name="T44" fmla="*/ 55 w 79"/>
                <a:gd name="T45" fmla="*/ 71 h 79"/>
                <a:gd name="T46" fmla="*/ 75 w 79"/>
                <a:gd name="T47" fmla="*/ 73 h 79"/>
                <a:gd name="T48" fmla="*/ 75 w 79"/>
                <a:gd name="T49" fmla="*/ 73 h 79"/>
                <a:gd name="T50" fmla="*/ 78 w 79"/>
                <a:gd name="T51" fmla="*/ 68 h 79"/>
                <a:gd name="T52" fmla="*/ 72 w 79"/>
                <a:gd name="T53" fmla="*/ 51 h 79"/>
                <a:gd name="T54" fmla="*/ 75 w 79"/>
                <a:gd name="T55" fmla="*/ 40 h 79"/>
                <a:gd name="T56" fmla="*/ 79 w 79"/>
                <a:gd name="T57" fmla="*/ 26 h 79"/>
                <a:gd name="T58" fmla="*/ 78 w 79"/>
                <a:gd name="T59" fmla="*/ 17 h 79"/>
                <a:gd name="T60" fmla="*/ 66 w 79"/>
                <a:gd name="T61" fmla="*/ 9 h 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9"/>
                <a:gd name="T94" fmla="*/ 0 h 79"/>
                <a:gd name="T95" fmla="*/ 79 w 79"/>
                <a:gd name="T96" fmla="*/ 79 h 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9" h="79">
                  <a:moveTo>
                    <a:pt x="66" y="9"/>
                  </a:moveTo>
                  <a:cubicBezTo>
                    <a:pt x="59" y="9"/>
                    <a:pt x="60" y="14"/>
                    <a:pt x="54" y="14"/>
                  </a:cubicBezTo>
                  <a:cubicBezTo>
                    <a:pt x="50" y="14"/>
                    <a:pt x="44" y="4"/>
                    <a:pt x="39" y="1"/>
                  </a:cubicBezTo>
                  <a:cubicBezTo>
                    <a:pt x="39" y="2"/>
                    <a:pt x="38" y="3"/>
                    <a:pt x="36" y="4"/>
                  </a:cubicBezTo>
                  <a:cubicBezTo>
                    <a:pt x="32" y="6"/>
                    <a:pt x="34" y="4"/>
                    <a:pt x="31" y="2"/>
                  </a:cubicBezTo>
                  <a:cubicBezTo>
                    <a:pt x="28" y="0"/>
                    <a:pt x="25" y="6"/>
                    <a:pt x="22" y="6"/>
                  </a:cubicBezTo>
                  <a:cubicBezTo>
                    <a:pt x="19" y="7"/>
                    <a:pt x="17" y="6"/>
                    <a:pt x="14" y="4"/>
                  </a:cubicBezTo>
                  <a:cubicBezTo>
                    <a:pt x="11" y="2"/>
                    <a:pt x="12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7" y="9"/>
                    <a:pt x="6" y="13"/>
                    <a:pt x="7" y="14"/>
                  </a:cubicBezTo>
                  <a:cubicBezTo>
                    <a:pt x="8" y="17"/>
                    <a:pt x="13" y="17"/>
                    <a:pt x="11" y="20"/>
                  </a:cubicBezTo>
                  <a:cubicBezTo>
                    <a:pt x="10" y="23"/>
                    <a:pt x="7" y="23"/>
                    <a:pt x="8" y="25"/>
                  </a:cubicBezTo>
                  <a:cubicBezTo>
                    <a:pt x="10" y="28"/>
                    <a:pt x="14" y="30"/>
                    <a:pt x="12" y="30"/>
                  </a:cubicBezTo>
                  <a:cubicBezTo>
                    <a:pt x="9" y="30"/>
                    <a:pt x="7" y="30"/>
                    <a:pt x="7" y="32"/>
                  </a:cubicBezTo>
                  <a:cubicBezTo>
                    <a:pt x="7" y="34"/>
                    <a:pt x="10" y="38"/>
                    <a:pt x="7" y="39"/>
                  </a:cubicBezTo>
                  <a:cubicBezTo>
                    <a:pt x="7" y="40"/>
                    <a:pt x="6" y="40"/>
                    <a:pt x="5" y="40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6" y="43"/>
                    <a:pt x="7" y="50"/>
                    <a:pt x="4" y="52"/>
                  </a:cubicBezTo>
                  <a:cubicBezTo>
                    <a:pt x="0" y="55"/>
                    <a:pt x="2" y="56"/>
                    <a:pt x="7" y="58"/>
                  </a:cubicBezTo>
                  <a:cubicBezTo>
                    <a:pt x="12" y="59"/>
                    <a:pt x="20" y="64"/>
                    <a:pt x="18" y="69"/>
                  </a:cubicBezTo>
                  <a:cubicBezTo>
                    <a:pt x="16" y="73"/>
                    <a:pt x="16" y="76"/>
                    <a:pt x="17" y="79"/>
                  </a:cubicBezTo>
                  <a:cubicBezTo>
                    <a:pt x="25" y="77"/>
                    <a:pt x="37" y="70"/>
                    <a:pt x="55" y="71"/>
                  </a:cubicBezTo>
                  <a:cubicBezTo>
                    <a:pt x="64" y="71"/>
                    <a:pt x="71" y="72"/>
                    <a:pt x="75" y="73"/>
                  </a:cubicBezTo>
                  <a:cubicBezTo>
                    <a:pt x="75" y="73"/>
                    <a:pt x="75" y="73"/>
                    <a:pt x="75" y="73"/>
                  </a:cubicBezTo>
                  <a:cubicBezTo>
                    <a:pt x="76" y="71"/>
                    <a:pt x="77" y="69"/>
                    <a:pt x="78" y="68"/>
                  </a:cubicBezTo>
                  <a:cubicBezTo>
                    <a:pt x="78" y="65"/>
                    <a:pt x="71" y="55"/>
                    <a:pt x="72" y="51"/>
                  </a:cubicBezTo>
                  <a:cubicBezTo>
                    <a:pt x="72" y="47"/>
                    <a:pt x="74" y="43"/>
                    <a:pt x="75" y="40"/>
                  </a:cubicBezTo>
                  <a:cubicBezTo>
                    <a:pt x="76" y="37"/>
                    <a:pt x="79" y="31"/>
                    <a:pt x="79" y="26"/>
                  </a:cubicBezTo>
                  <a:cubicBezTo>
                    <a:pt x="79" y="25"/>
                    <a:pt x="79" y="21"/>
                    <a:pt x="78" y="17"/>
                  </a:cubicBezTo>
                  <a:cubicBezTo>
                    <a:pt x="75" y="14"/>
                    <a:pt x="71" y="9"/>
                    <a:pt x="66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8" name="Freeform 392"/>
            <p:cNvSpPr>
              <a:spLocks/>
            </p:cNvSpPr>
            <p:nvPr/>
          </p:nvSpPr>
          <p:spPr bwMode="auto">
            <a:xfrm>
              <a:off x="4243388" y="4138191"/>
              <a:ext cx="101600" cy="142875"/>
            </a:xfrm>
            <a:custGeom>
              <a:avLst/>
              <a:gdLst>
                <a:gd name="T0" fmla="*/ 46 w 57"/>
                <a:gd name="T1" fmla="*/ 35 h 80"/>
                <a:gd name="T2" fmla="*/ 46 w 57"/>
                <a:gd name="T3" fmla="*/ 15 h 80"/>
                <a:gd name="T4" fmla="*/ 42 w 57"/>
                <a:gd name="T5" fmla="*/ 5 h 80"/>
                <a:gd name="T6" fmla="*/ 42 w 57"/>
                <a:gd name="T7" fmla="*/ 0 h 80"/>
                <a:gd name="T8" fmla="*/ 6 w 57"/>
                <a:gd name="T9" fmla="*/ 0 h 80"/>
                <a:gd name="T10" fmla="*/ 8 w 57"/>
                <a:gd name="T11" fmla="*/ 30 h 80"/>
                <a:gd name="T12" fmla="*/ 4 w 57"/>
                <a:gd name="T13" fmla="*/ 44 h 80"/>
                <a:gd name="T14" fmla="*/ 1 w 57"/>
                <a:gd name="T15" fmla="*/ 55 h 80"/>
                <a:gd name="T16" fmla="*/ 7 w 57"/>
                <a:gd name="T17" fmla="*/ 72 h 80"/>
                <a:gd name="T18" fmla="*/ 4 w 57"/>
                <a:gd name="T19" fmla="*/ 77 h 80"/>
                <a:gd name="T20" fmla="*/ 4 w 57"/>
                <a:gd name="T21" fmla="*/ 77 h 80"/>
                <a:gd name="T22" fmla="*/ 13 w 57"/>
                <a:gd name="T23" fmla="*/ 79 h 80"/>
                <a:gd name="T24" fmla="*/ 42 w 57"/>
                <a:gd name="T25" fmla="*/ 69 h 80"/>
                <a:gd name="T26" fmla="*/ 57 w 57"/>
                <a:gd name="T27" fmla="*/ 64 h 80"/>
                <a:gd name="T28" fmla="*/ 49 w 57"/>
                <a:gd name="T29" fmla="*/ 52 h 80"/>
                <a:gd name="T30" fmla="*/ 46 w 57"/>
                <a:gd name="T31" fmla="*/ 35 h 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7"/>
                <a:gd name="T49" fmla="*/ 0 h 80"/>
                <a:gd name="T50" fmla="*/ 57 w 57"/>
                <a:gd name="T51" fmla="*/ 80 h 8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7" h="80">
                  <a:moveTo>
                    <a:pt x="46" y="35"/>
                  </a:moveTo>
                  <a:cubicBezTo>
                    <a:pt x="41" y="31"/>
                    <a:pt x="46" y="20"/>
                    <a:pt x="46" y="15"/>
                  </a:cubicBezTo>
                  <a:cubicBezTo>
                    <a:pt x="46" y="9"/>
                    <a:pt x="43" y="6"/>
                    <a:pt x="42" y="5"/>
                  </a:cubicBezTo>
                  <a:cubicBezTo>
                    <a:pt x="41" y="4"/>
                    <a:pt x="41" y="2"/>
                    <a:pt x="4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8" y="26"/>
                    <a:pt x="8" y="30"/>
                  </a:cubicBezTo>
                  <a:cubicBezTo>
                    <a:pt x="8" y="35"/>
                    <a:pt x="5" y="41"/>
                    <a:pt x="4" y="44"/>
                  </a:cubicBezTo>
                  <a:cubicBezTo>
                    <a:pt x="3" y="47"/>
                    <a:pt x="1" y="51"/>
                    <a:pt x="1" y="55"/>
                  </a:cubicBezTo>
                  <a:cubicBezTo>
                    <a:pt x="0" y="59"/>
                    <a:pt x="7" y="69"/>
                    <a:pt x="7" y="72"/>
                  </a:cubicBezTo>
                  <a:cubicBezTo>
                    <a:pt x="6" y="73"/>
                    <a:pt x="5" y="75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8" y="78"/>
                    <a:pt x="11" y="79"/>
                    <a:pt x="13" y="79"/>
                  </a:cubicBezTo>
                  <a:cubicBezTo>
                    <a:pt x="16" y="80"/>
                    <a:pt x="31" y="74"/>
                    <a:pt x="42" y="69"/>
                  </a:cubicBezTo>
                  <a:cubicBezTo>
                    <a:pt x="47" y="67"/>
                    <a:pt x="52" y="65"/>
                    <a:pt x="57" y="64"/>
                  </a:cubicBezTo>
                  <a:cubicBezTo>
                    <a:pt x="53" y="60"/>
                    <a:pt x="49" y="55"/>
                    <a:pt x="49" y="52"/>
                  </a:cubicBezTo>
                  <a:cubicBezTo>
                    <a:pt x="49" y="47"/>
                    <a:pt x="50" y="40"/>
                    <a:pt x="46" y="3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9" name="Freeform 393"/>
            <p:cNvSpPr>
              <a:spLocks/>
            </p:cNvSpPr>
            <p:nvPr/>
          </p:nvSpPr>
          <p:spPr bwMode="auto">
            <a:xfrm>
              <a:off x="4011613" y="4160416"/>
              <a:ext cx="65087" cy="71437"/>
            </a:xfrm>
            <a:custGeom>
              <a:avLst/>
              <a:gdLst>
                <a:gd name="T0" fmla="*/ 30 w 36"/>
                <a:gd name="T1" fmla="*/ 32 h 40"/>
                <a:gd name="T2" fmla="*/ 36 w 36"/>
                <a:gd name="T3" fmla="*/ 25 h 40"/>
                <a:gd name="T4" fmla="*/ 36 w 36"/>
                <a:gd name="T5" fmla="*/ 25 h 40"/>
                <a:gd name="T6" fmla="*/ 35 w 36"/>
                <a:gd name="T7" fmla="*/ 24 h 40"/>
                <a:gd name="T8" fmla="*/ 35 w 36"/>
                <a:gd name="T9" fmla="*/ 12 h 40"/>
                <a:gd name="T10" fmla="*/ 25 w 36"/>
                <a:gd name="T11" fmla="*/ 1 h 40"/>
                <a:gd name="T12" fmla="*/ 14 w 36"/>
                <a:gd name="T13" fmla="*/ 2 h 40"/>
                <a:gd name="T14" fmla="*/ 6 w 36"/>
                <a:gd name="T15" fmla="*/ 7 h 40"/>
                <a:gd name="T16" fmla="*/ 0 w 36"/>
                <a:gd name="T17" fmla="*/ 13 h 40"/>
                <a:gd name="T18" fmla="*/ 2 w 36"/>
                <a:gd name="T19" fmla="*/ 18 h 40"/>
                <a:gd name="T20" fmla="*/ 8 w 36"/>
                <a:gd name="T21" fmla="*/ 27 h 40"/>
                <a:gd name="T22" fmla="*/ 14 w 36"/>
                <a:gd name="T23" fmla="*/ 35 h 40"/>
                <a:gd name="T24" fmla="*/ 21 w 36"/>
                <a:gd name="T25" fmla="*/ 40 h 40"/>
                <a:gd name="T26" fmla="*/ 30 w 36"/>
                <a:gd name="T27" fmla="*/ 32 h 4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6"/>
                <a:gd name="T43" fmla="*/ 0 h 40"/>
                <a:gd name="T44" fmla="*/ 36 w 36"/>
                <a:gd name="T45" fmla="*/ 40 h 4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6" h="40">
                  <a:moveTo>
                    <a:pt x="30" y="32"/>
                  </a:moveTo>
                  <a:cubicBezTo>
                    <a:pt x="33" y="30"/>
                    <a:pt x="35" y="27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4"/>
                    <a:pt x="35" y="24"/>
                  </a:cubicBezTo>
                  <a:cubicBezTo>
                    <a:pt x="35" y="22"/>
                    <a:pt x="36" y="15"/>
                    <a:pt x="35" y="12"/>
                  </a:cubicBezTo>
                  <a:cubicBezTo>
                    <a:pt x="33" y="9"/>
                    <a:pt x="29" y="2"/>
                    <a:pt x="25" y="1"/>
                  </a:cubicBezTo>
                  <a:cubicBezTo>
                    <a:pt x="20" y="0"/>
                    <a:pt x="17" y="2"/>
                    <a:pt x="14" y="2"/>
                  </a:cubicBezTo>
                  <a:cubicBezTo>
                    <a:pt x="12" y="2"/>
                    <a:pt x="9" y="5"/>
                    <a:pt x="6" y="7"/>
                  </a:cubicBezTo>
                  <a:cubicBezTo>
                    <a:pt x="5" y="8"/>
                    <a:pt x="2" y="11"/>
                    <a:pt x="0" y="13"/>
                  </a:cubicBezTo>
                  <a:cubicBezTo>
                    <a:pt x="1" y="15"/>
                    <a:pt x="2" y="17"/>
                    <a:pt x="2" y="18"/>
                  </a:cubicBezTo>
                  <a:cubicBezTo>
                    <a:pt x="3" y="23"/>
                    <a:pt x="3" y="23"/>
                    <a:pt x="8" y="27"/>
                  </a:cubicBezTo>
                  <a:cubicBezTo>
                    <a:pt x="12" y="31"/>
                    <a:pt x="9" y="32"/>
                    <a:pt x="14" y="35"/>
                  </a:cubicBezTo>
                  <a:cubicBezTo>
                    <a:pt x="16" y="37"/>
                    <a:pt x="18" y="38"/>
                    <a:pt x="21" y="40"/>
                  </a:cubicBezTo>
                  <a:cubicBezTo>
                    <a:pt x="23" y="37"/>
                    <a:pt x="26" y="34"/>
                    <a:pt x="30" y="3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0" name="Freeform 394"/>
            <p:cNvSpPr>
              <a:spLocks/>
            </p:cNvSpPr>
            <p:nvPr/>
          </p:nvSpPr>
          <p:spPr bwMode="auto">
            <a:xfrm>
              <a:off x="4049713" y="4193753"/>
              <a:ext cx="101600" cy="96838"/>
            </a:xfrm>
            <a:custGeom>
              <a:avLst/>
              <a:gdLst>
                <a:gd name="T0" fmla="*/ 55 w 57"/>
                <a:gd name="T1" fmla="*/ 42 h 54"/>
                <a:gd name="T2" fmla="*/ 44 w 57"/>
                <a:gd name="T3" fmla="*/ 31 h 54"/>
                <a:gd name="T4" fmla="*/ 41 w 57"/>
                <a:gd name="T5" fmla="*/ 25 h 54"/>
                <a:gd name="T6" fmla="*/ 42 w 57"/>
                <a:gd name="T7" fmla="*/ 13 h 54"/>
                <a:gd name="T8" fmla="*/ 42 w 57"/>
                <a:gd name="T9" fmla="*/ 13 h 54"/>
                <a:gd name="T10" fmla="*/ 39 w 57"/>
                <a:gd name="T11" fmla="*/ 13 h 54"/>
                <a:gd name="T12" fmla="*/ 31 w 57"/>
                <a:gd name="T13" fmla="*/ 17 h 54"/>
                <a:gd name="T14" fmla="*/ 24 w 57"/>
                <a:gd name="T15" fmla="*/ 1 h 54"/>
                <a:gd name="T16" fmla="*/ 15 w 57"/>
                <a:gd name="T17" fmla="*/ 7 h 54"/>
                <a:gd name="T18" fmla="*/ 15 w 57"/>
                <a:gd name="T19" fmla="*/ 7 h 54"/>
                <a:gd name="T20" fmla="*/ 9 w 57"/>
                <a:gd name="T21" fmla="*/ 14 h 54"/>
                <a:gd name="T22" fmla="*/ 0 w 57"/>
                <a:gd name="T23" fmla="*/ 22 h 54"/>
                <a:gd name="T24" fmla="*/ 12 w 57"/>
                <a:gd name="T25" fmla="*/ 28 h 54"/>
                <a:gd name="T26" fmla="*/ 30 w 57"/>
                <a:gd name="T27" fmla="*/ 44 h 54"/>
                <a:gd name="T28" fmla="*/ 51 w 57"/>
                <a:gd name="T29" fmla="*/ 53 h 54"/>
                <a:gd name="T30" fmla="*/ 54 w 57"/>
                <a:gd name="T31" fmla="*/ 52 h 54"/>
                <a:gd name="T32" fmla="*/ 55 w 57"/>
                <a:gd name="T33" fmla="*/ 42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7"/>
                <a:gd name="T52" fmla="*/ 0 h 54"/>
                <a:gd name="T53" fmla="*/ 57 w 57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7" h="54">
                  <a:moveTo>
                    <a:pt x="55" y="42"/>
                  </a:moveTo>
                  <a:cubicBezTo>
                    <a:pt x="57" y="37"/>
                    <a:pt x="49" y="32"/>
                    <a:pt x="44" y="31"/>
                  </a:cubicBezTo>
                  <a:cubicBezTo>
                    <a:pt x="39" y="29"/>
                    <a:pt x="37" y="28"/>
                    <a:pt x="41" y="25"/>
                  </a:cubicBezTo>
                  <a:cubicBezTo>
                    <a:pt x="44" y="23"/>
                    <a:pt x="43" y="16"/>
                    <a:pt x="42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1" y="13"/>
                    <a:pt x="40" y="12"/>
                    <a:pt x="39" y="13"/>
                  </a:cubicBezTo>
                  <a:cubicBezTo>
                    <a:pt x="37" y="13"/>
                    <a:pt x="34" y="20"/>
                    <a:pt x="31" y="17"/>
                  </a:cubicBezTo>
                  <a:cubicBezTo>
                    <a:pt x="29" y="15"/>
                    <a:pt x="27" y="0"/>
                    <a:pt x="24" y="1"/>
                  </a:cubicBezTo>
                  <a:cubicBezTo>
                    <a:pt x="22" y="1"/>
                    <a:pt x="17" y="7"/>
                    <a:pt x="15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4" y="9"/>
                    <a:pt x="12" y="12"/>
                    <a:pt x="9" y="14"/>
                  </a:cubicBezTo>
                  <a:cubicBezTo>
                    <a:pt x="5" y="16"/>
                    <a:pt x="2" y="19"/>
                    <a:pt x="0" y="22"/>
                  </a:cubicBezTo>
                  <a:cubicBezTo>
                    <a:pt x="4" y="24"/>
                    <a:pt x="8" y="26"/>
                    <a:pt x="12" y="28"/>
                  </a:cubicBezTo>
                  <a:cubicBezTo>
                    <a:pt x="18" y="33"/>
                    <a:pt x="24" y="39"/>
                    <a:pt x="30" y="44"/>
                  </a:cubicBezTo>
                  <a:cubicBezTo>
                    <a:pt x="35" y="48"/>
                    <a:pt x="43" y="54"/>
                    <a:pt x="51" y="53"/>
                  </a:cubicBezTo>
                  <a:cubicBezTo>
                    <a:pt x="52" y="53"/>
                    <a:pt x="53" y="53"/>
                    <a:pt x="54" y="52"/>
                  </a:cubicBezTo>
                  <a:cubicBezTo>
                    <a:pt x="53" y="49"/>
                    <a:pt x="53" y="46"/>
                    <a:pt x="55" y="4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1" name="Freeform 395"/>
            <p:cNvSpPr>
              <a:spLocks/>
            </p:cNvSpPr>
            <p:nvPr/>
          </p:nvSpPr>
          <p:spPr bwMode="auto">
            <a:xfrm>
              <a:off x="3975100" y="4100091"/>
              <a:ext cx="165100" cy="128587"/>
            </a:xfrm>
            <a:custGeom>
              <a:avLst/>
              <a:gdLst>
                <a:gd name="T0" fmla="*/ 27 w 93"/>
                <a:gd name="T1" fmla="*/ 41 h 72"/>
                <a:gd name="T2" fmla="*/ 35 w 93"/>
                <a:gd name="T3" fmla="*/ 36 h 72"/>
                <a:gd name="T4" fmla="*/ 46 w 93"/>
                <a:gd name="T5" fmla="*/ 35 h 72"/>
                <a:gd name="T6" fmla="*/ 56 w 93"/>
                <a:gd name="T7" fmla="*/ 46 h 72"/>
                <a:gd name="T8" fmla="*/ 56 w 93"/>
                <a:gd name="T9" fmla="*/ 58 h 72"/>
                <a:gd name="T10" fmla="*/ 66 w 93"/>
                <a:gd name="T11" fmla="*/ 53 h 72"/>
                <a:gd name="T12" fmla="*/ 73 w 93"/>
                <a:gd name="T13" fmla="*/ 69 h 72"/>
                <a:gd name="T14" fmla="*/ 81 w 93"/>
                <a:gd name="T15" fmla="*/ 65 h 72"/>
                <a:gd name="T16" fmla="*/ 86 w 93"/>
                <a:gd name="T17" fmla="*/ 64 h 72"/>
                <a:gd name="T18" fmla="*/ 86 w 93"/>
                <a:gd name="T19" fmla="*/ 57 h 72"/>
                <a:gd name="T20" fmla="*/ 91 w 93"/>
                <a:gd name="T21" fmla="*/ 55 h 72"/>
                <a:gd name="T22" fmla="*/ 87 w 93"/>
                <a:gd name="T23" fmla="*/ 50 h 72"/>
                <a:gd name="T24" fmla="*/ 90 w 93"/>
                <a:gd name="T25" fmla="*/ 45 h 72"/>
                <a:gd name="T26" fmla="*/ 86 w 93"/>
                <a:gd name="T27" fmla="*/ 39 h 72"/>
                <a:gd name="T28" fmla="*/ 88 w 93"/>
                <a:gd name="T29" fmla="*/ 31 h 72"/>
                <a:gd name="T30" fmla="*/ 88 w 93"/>
                <a:gd name="T31" fmla="*/ 31 h 72"/>
                <a:gd name="T32" fmla="*/ 86 w 93"/>
                <a:gd name="T33" fmla="*/ 25 h 72"/>
                <a:gd name="T34" fmla="*/ 82 w 93"/>
                <a:gd name="T35" fmla="*/ 19 h 72"/>
                <a:gd name="T36" fmla="*/ 79 w 93"/>
                <a:gd name="T37" fmla="*/ 13 h 72"/>
                <a:gd name="T38" fmla="*/ 73 w 93"/>
                <a:gd name="T39" fmla="*/ 2 h 72"/>
                <a:gd name="T40" fmla="*/ 65 w 93"/>
                <a:gd name="T41" fmla="*/ 7 h 72"/>
                <a:gd name="T42" fmla="*/ 58 w 93"/>
                <a:gd name="T43" fmla="*/ 7 h 72"/>
                <a:gd name="T44" fmla="*/ 52 w 93"/>
                <a:gd name="T45" fmla="*/ 8 h 72"/>
                <a:gd name="T46" fmla="*/ 49 w 93"/>
                <a:gd name="T47" fmla="*/ 8 h 72"/>
                <a:gd name="T48" fmla="*/ 44 w 93"/>
                <a:gd name="T49" fmla="*/ 4 h 72"/>
                <a:gd name="T50" fmla="*/ 44 w 93"/>
                <a:gd name="T51" fmla="*/ 3 h 72"/>
                <a:gd name="T52" fmla="*/ 33 w 93"/>
                <a:gd name="T53" fmla="*/ 4 h 72"/>
                <a:gd name="T54" fmla="*/ 22 w 93"/>
                <a:gd name="T55" fmla="*/ 0 h 72"/>
                <a:gd name="T56" fmla="*/ 15 w 93"/>
                <a:gd name="T57" fmla="*/ 0 h 72"/>
                <a:gd name="T58" fmla="*/ 12 w 93"/>
                <a:gd name="T59" fmla="*/ 7 h 72"/>
                <a:gd name="T60" fmla="*/ 14 w 93"/>
                <a:gd name="T61" fmla="*/ 12 h 72"/>
                <a:gd name="T62" fmla="*/ 5 w 93"/>
                <a:gd name="T63" fmla="*/ 13 h 72"/>
                <a:gd name="T64" fmla="*/ 0 w 93"/>
                <a:gd name="T65" fmla="*/ 21 h 72"/>
                <a:gd name="T66" fmla="*/ 2 w 93"/>
                <a:gd name="T67" fmla="*/ 22 h 72"/>
                <a:gd name="T68" fmla="*/ 11 w 93"/>
                <a:gd name="T69" fmla="*/ 35 h 72"/>
                <a:gd name="T70" fmla="*/ 21 w 93"/>
                <a:gd name="T71" fmla="*/ 47 h 72"/>
                <a:gd name="T72" fmla="*/ 21 w 93"/>
                <a:gd name="T73" fmla="*/ 47 h 72"/>
                <a:gd name="T74" fmla="*/ 27 w 93"/>
                <a:gd name="T75" fmla="*/ 41 h 7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93"/>
                <a:gd name="T115" fmla="*/ 0 h 72"/>
                <a:gd name="T116" fmla="*/ 93 w 93"/>
                <a:gd name="T117" fmla="*/ 72 h 7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93" h="72">
                  <a:moveTo>
                    <a:pt x="27" y="41"/>
                  </a:moveTo>
                  <a:cubicBezTo>
                    <a:pt x="30" y="39"/>
                    <a:pt x="33" y="36"/>
                    <a:pt x="35" y="36"/>
                  </a:cubicBezTo>
                  <a:cubicBezTo>
                    <a:pt x="38" y="36"/>
                    <a:pt x="41" y="34"/>
                    <a:pt x="46" y="35"/>
                  </a:cubicBezTo>
                  <a:cubicBezTo>
                    <a:pt x="50" y="36"/>
                    <a:pt x="54" y="43"/>
                    <a:pt x="56" y="46"/>
                  </a:cubicBezTo>
                  <a:cubicBezTo>
                    <a:pt x="57" y="49"/>
                    <a:pt x="56" y="56"/>
                    <a:pt x="56" y="58"/>
                  </a:cubicBezTo>
                  <a:cubicBezTo>
                    <a:pt x="57" y="60"/>
                    <a:pt x="63" y="53"/>
                    <a:pt x="66" y="53"/>
                  </a:cubicBezTo>
                  <a:cubicBezTo>
                    <a:pt x="69" y="52"/>
                    <a:pt x="71" y="67"/>
                    <a:pt x="73" y="69"/>
                  </a:cubicBezTo>
                  <a:cubicBezTo>
                    <a:pt x="76" y="72"/>
                    <a:pt x="79" y="65"/>
                    <a:pt x="81" y="65"/>
                  </a:cubicBezTo>
                  <a:cubicBezTo>
                    <a:pt x="83" y="64"/>
                    <a:pt x="84" y="65"/>
                    <a:pt x="86" y="64"/>
                  </a:cubicBezTo>
                  <a:cubicBezTo>
                    <a:pt x="89" y="63"/>
                    <a:pt x="86" y="59"/>
                    <a:pt x="86" y="57"/>
                  </a:cubicBezTo>
                  <a:cubicBezTo>
                    <a:pt x="86" y="55"/>
                    <a:pt x="88" y="55"/>
                    <a:pt x="91" y="55"/>
                  </a:cubicBezTo>
                  <a:cubicBezTo>
                    <a:pt x="93" y="55"/>
                    <a:pt x="89" y="53"/>
                    <a:pt x="87" y="50"/>
                  </a:cubicBezTo>
                  <a:cubicBezTo>
                    <a:pt x="86" y="48"/>
                    <a:pt x="89" y="48"/>
                    <a:pt x="90" y="45"/>
                  </a:cubicBezTo>
                  <a:cubicBezTo>
                    <a:pt x="92" y="42"/>
                    <a:pt x="87" y="42"/>
                    <a:pt x="86" y="39"/>
                  </a:cubicBezTo>
                  <a:cubicBezTo>
                    <a:pt x="85" y="38"/>
                    <a:pt x="86" y="34"/>
                    <a:pt x="88" y="31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86" y="31"/>
                    <a:pt x="86" y="26"/>
                    <a:pt x="86" y="25"/>
                  </a:cubicBezTo>
                  <a:cubicBezTo>
                    <a:pt x="86" y="23"/>
                    <a:pt x="82" y="21"/>
                    <a:pt x="82" y="19"/>
                  </a:cubicBezTo>
                  <a:cubicBezTo>
                    <a:pt x="81" y="17"/>
                    <a:pt x="81" y="16"/>
                    <a:pt x="79" y="13"/>
                  </a:cubicBezTo>
                  <a:cubicBezTo>
                    <a:pt x="77" y="10"/>
                    <a:pt x="75" y="4"/>
                    <a:pt x="73" y="2"/>
                  </a:cubicBezTo>
                  <a:cubicBezTo>
                    <a:pt x="70" y="1"/>
                    <a:pt x="68" y="5"/>
                    <a:pt x="65" y="7"/>
                  </a:cubicBezTo>
                  <a:cubicBezTo>
                    <a:pt x="62" y="8"/>
                    <a:pt x="60" y="5"/>
                    <a:pt x="58" y="7"/>
                  </a:cubicBezTo>
                  <a:cubicBezTo>
                    <a:pt x="56" y="8"/>
                    <a:pt x="54" y="9"/>
                    <a:pt x="52" y="8"/>
                  </a:cubicBezTo>
                  <a:cubicBezTo>
                    <a:pt x="51" y="6"/>
                    <a:pt x="49" y="6"/>
                    <a:pt x="49" y="8"/>
                  </a:cubicBezTo>
                  <a:cubicBezTo>
                    <a:pt x="48" y="9"/>
                    <a:pt x="45" y="5"/>
                    <a:pt x="44" y="4"/>
                  </a:cubicBezTo>
                  <a:cubicBezTo>
                    <a:pt x="44" y="4"/>
                    <a:pt x="44" y="4"/>
                    <a:pt x="44" y="3"/>
                  </a:cubicBezTo>
                  <a:cubicBezTo>
                    <a:pt x="39" y="5"/>
                    <a:pt x="34" y="6"/>
                    <a:pt x="33" y="4"/>
                  </a:cubicBezTo>
                  <a:cubicBezTo>
                    <a:pt x="30" y="2"/>
                    <a:pt x="24" y="0"/>
                    <a:pt x="22" y="0"/>
                  </a:cubicBezTo>
                  <a:cubicBezTo>
                    <a:pt x="21" y="0"/>
                    <a:pt x="18" y="0"/>
                    <a:pt x="15" y="0"/>
                  </a:cubicBezTo>
                  <a:cubicBezTo>
                    <a:pt x="15" y="5"/>
                    <a:pt x="12" y="5"/>
                    <a:pt x="12" y="7"/>
                  </a:cubicBezTo>
                  <a:cubicBezTo>
                    <a:pt x="12" y="9"/>
                    <a:pt x="14" y="8"/>
                    <a:pt x="14" y="12"/>
                  </a:cubicBezTo>
                  <a:cubicBezTo>
                    <a:pt x="14" y="16"/>
                    <a:pt x="8" y="13"/>
                    <a:pt x="5" y="13"/>
                  </a:cubicBezTo>
                  <a:cubicBezTo>
                    <a:pt x="2" y="13"/>
                    <a:pt x="1" y="17"/>
                    <a:pt x="0" y="21"/>
                  </a:cubicBezTo>
                  <a:cubicBezTo>
                    <a:pt x="0" y="21"/>
                    <a:pt x="1" y="22"/>
                    <a:pt x="2" y="22"/>
                  </a:cubicBezTo>
                  <a:cubicBezTo>
                    <a:pt x="6" y="26"/>
                    <a:pt x="5" y="29"/>
                    <a:pt x="11" y="35"/>
                  </a:cubicBezTo>
                  <a:cubicBezTo>
                    <a:pt x="15" y="38"/>
                    <a:pt x="19" y="42"/>
                    <a:pt x="21" y="47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3" y="45"/>
                    <a:pt x="26" y="42"/>
                    <a:pt x="27" y="4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2" name="Freeform 396"/>
            <p:cNvSpPr>
              <a:spLocks/>
            </p:cNvSpPr>
            <p:nvPr/>
          </p:nvSpPr>
          <p:spPr bwMode="auto">
            <a:xfrm>
              <a:off x="3935413" y="4100091"/>
              <a:ext cx="66675" cy="38100"/>
            </a:xfrm>
            <a:custGeom>
              <a:avLst/>
              <a:gdLst>
                <a:gd name="T0" fmla="*/ 27 w 37"/>
                <a:gd name="T1" fmla="*/ 13 h 21"/>
                <a:gd name="T2" fmla="*/ 36 w 37"/>
                <a:gd name="T3" fmla="*/ 12 h 21"/>
                <a:gd name="T4" fmla="*/ 34 w 37"/>
                <a:gd name="T5" fmla="*/ 7 h 21"/>
                <a:gd name="T6" fmla="*/ 37 w 37"/>
                <a:gd name="T7" fmla="*/ 0 h 21"/>
                <a:gd name="T8" fmla="*/ 17 w 37"/>
                <a:gd name="T9" fmla="*/ 0 h 21"/>
                <a:gd name="T10" fmla="*/ 12 w 37"/>
                <a:gd name="T11" fmla="*/ 3 h 21"/>
                <a:gd name="T12" fmla="*/ 7 w 37"/>
                <a:gd name="T13" fmla="*/ 1 h 21"/>
                <a:gd name="T14" fmla="*/ 0 w 37"/>
                <a:gd name="T15" fmla="*/ 3 h 21"/>
                <a:gd name="T16" fmla="*/ 6 w 37"/>
                <a:gd name="T17" fmla="*/ 9 h 21"/>
                <a:gd name="T18" fmla="*/ 18 w 37"/>
                <a:gd name="T19" fmla="*/ 10 h 21"/>
                <a:gd name="T20" fmla="*/ 15 w 37"/>
                <a:gd name="T21" fmla="*/ 13 h 21"/>
                <a:gd name="T22" fmla="*/ 22 w 37"/>
                <a:gd name="T23" fmla="*/ 21 h 21"/>
                <a:gd name="T24" fmla="*/ 27 w 37"/>
                <a:gd name="T25" fmla="*/ 13 h 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7"/>
                <a:gd name="T40" fmla="*/ 0 h 21"/>
                <a:gd name="T41" fmla="*/ 37 w 37"/>
                <a:gd name="T42" fmla="*/ 21 h 2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7" h="21">
                  <a:moveTo>
                    <a:pt x="27" y="13"/>
                  </a:moveTo>
                  <a:cubicBezTo>
                    <a:pt x="30" y="13"/>
                    <a:pt x="36" y="16"/>
                    <a:pt x="36" y="12"/>
                  </a:cubicBezTo>
                  <a:cubicBezTo>
                    <a:pt x="36" y="8"/>
                    <a:pt x="34" y="9"/>
                    <a:pt x="34" y="7"/>
                  </a:cubicBezTo>
                  <a:cubicBezTo>
                    <a:pt x="34" y="5"/>
                    <a:pt x="37" y="5"/>
                    <a:pt x="37" y="0"/>
                  </a:cubicBezTo>
                  <a:cubicBezTo>
                    <a:pt x="29" y="0"/>
                    <a:pt x="19" y="0"/>
                    <a:pt x="17" y="0"/>
                  </a:cubicBezTo>
                  <a:cubicBezTo>
                    <a:pt x="14" y="0"/>
                    <a:pt x="15" y="3"/>
                    <a:pt x="12" y="3"/>
                  </a:cubicBezTo>
                  <a:cubicBezTo>
                    <a:pt x="9" y="3"/>
                    <a:pt x="7" y="1"/>
                    <a:pt x="7" y="1"/>
                  </a:cubicBezTo>
                  <a:cubicBezTo>
                    <a:pt x="7" y="1"/>
                    <a:pt x="4" y="2"/>
                    <a:pt x="0" y="3"/>
                  </a:cubicBezTo>
                  <a:cubicBezTo>
                    <a:pt x="2" y="6"/>
                    <a:pt x="3" y="9"/>
                    <a:pt x="6" y="9"/>
                  </a:cubicBezTo>
                  <a:cubicBezTo>
                    <a:pt x="9" y="9"/>
                    <a:pt x="17" y="9"/>
                    <a:pt x="18" y="10"/>
                  </a:cubicBezTo>
                  <a:cubicBezTo>
                    <a:pt x="19" y="10"/>
                    <a:pt x="15" y="10"/>
                    <a:pt x="15" y="13"/>
                  </a:cubicBezTo>
                  <a:cubicBezTo>
                    <a:pt x="16" y="15"/>
                    <a:pt x="18" y="18"/>
                    <a:pt x="22" y="21"/>
                  </a:cubicBezTo>
                  <a:cubicBezTo>
                    <a:pt x="23" y="17"/>
                    <a:pt x="24" y="13"/>
                    <a:pt x="27" y="1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3" name="Freeform 397"/>
            <p:cNvSpPr>
              <a:spLocks/>
            </p:cNvSpPr>
            <p:nvPr/>
          </p:nvSpPr>
          <p:spPr bwMode="auto">
            <a:xfrm>
              <a:off x="3932238" y="4071516"/>
              <a:ext cx="69850" cy="15875"/>
            </a:xfrm>
            <a:custGeom>
              <a:avLst/>
              <a:gdLst>
                <a:gd name="T0" fmla="*/ 10 w 39"/>
                <a:gd name="T1" fmla="*/ 9 h 9"/>
                <a:gd name="T2" fmla="*/ 21 w 39"/>
                <a:gd name="T3" fmla="*/ 5 h 9"/>
                <a:gd name="T4" fmla="*/ 31 w 39"/>
                <a:gd name="T5" fmla="*/ 8 h 9"/>
                <a:gd name="T6" fmla="*/ 37 w 39"/>
                <a:gd name="T7" fmla="*/ 5 h 9"/>
                <a:gd name="T8" fmla="*/ 28 w 39"/>
                <a:gd name="T9" fmla="*/ 3 h 9"/>
                <a:gd name="T10" fmla="*/ 21 w 39"/>
                <a:gd name="T11" fmla="*/ 0 h 9"/>
                <a:gd name="T12" fmla="*/ 4 w 39"/>
                <a:gd name="T13" fmla="*/ 4 h 9"/>
                <a:gd name="T14" fmla="*/ 1 w 39"/>
                <a:gd name="T15" fmla="*/ 8 h 9"/>
                <a:gd name="T16" fmla="*/ 0 w 39"/>
                <a:gd name="T17" fmla="*/ 9 h 9"/>
                <a:gd name="T18" fmla="*/ 10 w 39"/>
                <a:gd name="T19" fmla="*/ 9 h 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9"/>
                <a:gd name="T32" fmla="*/ 39 w 39"/>
                <a:gd name="T33" fmla="*/ 9 h 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9">
                  <a:moveTo>
                    <a:pt x="10" y="9"/>
                  </a:moveTo>
                  <a:cubicBezTo>
                    <a:pt x="12" y="8"/>
                    <a:pt x="17" y="4"/>
                    <a:pt x="21" y="5"/>
                  </a:cubicBezTo>
                  <a:cubicBezTo>
                    <a:pt x="24" y="6"/>
                    <a:pt x="27" y="8"/>
                    <a:pt x="31" y="8"/>
                  </a:cubicBezTo>
                  <a:cubicBezTo>
                    <a:pt x="36" y="8"/>
                    <a:pt x="39" y="6"/>
                    <a:pt x="37" y="5"/>
                  </a:cubicBezTo>
                  <a:cubicBezTo>
                    <a:pt x="35" y="4"/>
                    <a:pt x="31" y="6"/>
                    <a:pt x="28" y="3"/>
                  </a:cubicBezTo>
                  <a:cubicBezTo>
                    <a:pt x="25" y="1"/>
                    <a:pt x="23" y="0"/>
                    <a:pt x="21" y="0"/>
                  </a:cubicBezTo>
                  <a:cubicBezTo>
                    <a:pt x="19" y="0"/>
                    <a:pt x="20" y="3"/>
                    <a:pt x="4" y="4"/>
                  </a:cubicBezTo>
                  <a:cubicBezTo>
                    <a:pt x="3" y="5"/>
                    <a:pt x="1" y="7"/>
                    <a:pt x="1" y="8"/>
                  </a:cubicBezTo>
                  <a:cubicBezTo>
                    <a:pt x="1" y="9"/>
                    <a:pt x="1" y="9"/>
                    <a:pt x="0" y="9"/>
                  </a:cubicBezTo>
                  <a:cubicBezTo>
                    <a:pt x="4" y="9"/>
                    <a:pt x="9" y="9"/>
                    <a:pt x="10" y="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4" name="Freeform 398"/>
            <p:cNvSpPr>
              <a:spLocks/>
            </p:cNvSpPr>
            <p:nvPr/>
          </p:nvSpPr>
          <p:spPr bwMode="auto">
            <a:xfrm>
              <a:off x="3922713" y="3749253"/>
              <a:ext cx="277812" cy="303213"/>
            </a:xfrm>
            <a:custGeom>
              <a:avLst/>
              <a:gdLst>
                <a:gd name="T0" fmla="*/ 11 w 155"/>
                <a:gd name="T1" fmla="*/ 145 h 169"/>
                <a:gd name="T2" fmla="*/ 19 w 155"/>
                <a:gd name="T3" fmla="*/ 145 h 169"/>
                <a:gd name="T4" fmla="*/ 31 w 155"/>
                <a:gd name="T5" fmla="*/ 144 h 169"/>
                <a:gd name="T6" fmla="*/ 38 w 155"/>
                <a:gd name="T7" fmla="*/ 147 h 169"/>
                <a:gd name="T8" fmla="*/ 44 w 155"/>
                <a:gd name="T9" fmla="*/ 150 h 169"/>
                <a:gd name="T10" fmla="*/ 51 w 155"/>
                <a:gd name="T11" fmla="*/ 158 h 169"/>
                <a:gd name="T12" fmla="*/ 64 w 155"/>
                <a:gd name="T13" fmla="*/ 169 h 169"/>
                <a:gd name="T14" fmla="*/ 68 w 155"/>
                <a:gd name="T15" fmla="*/ 166 h 169"/>
                <a:gd name="T16" fmla="*/ 71 w 155"/>
                <a:gd name="T17" fmla="*/ 157 h 169"/>
                <a:gd name="T18" fmla="*/ 79 w 155"/>
                <a:gd name="T19" fmla="*/ 163 h 169"/>
                <a:gd name="T20" fmla="*/ 85 w 155"/>
                <a:gd name="T21" fmla="*/ 159 h 169"/>
                <a:gd name="T22" fmla="*/ 96 w 155"/>
                <a:gd name="T23" fmla="*/ 160 h 169"/>
                <a:gd name="T24" fmla="*/ 101 w 155"/>
                <a:gd name="T25" fmla="*/ 157 h 169"/>
                <a:gd name="T26" fmla="*/ 148 w 155"/>
                <a:gd name="T27" fmla="*/ 157 h 169"/>
                <a:gd name="T28" fmla="*/ 149 w 155"/>
                <a:gd name="T29" fmla="*/ 146 h 169"/>
                <a:gd name="T30" fmla="*/ 134 w 155"/>
                <a:gd name="T31" fmla="*/ 30 h 169"/>
                <a:gd name="T32" fmla="*/ 155 w 155"/>
                <a:gd name="T33" fmla="*/ 30 h 169"/>
                <a:gd name="T34" fmla="*/ 109 w 155"/>
                <a:gd name="T35" fmla="*/ 0 h 169"/>
                <a:gd name="T36" fmla="*/ 109 w 155"/>
                <a:gd name="T37" fmla="*/ 17 h 169"/>
                <a:gd name="T38" fmla="*/ 65 w 155"/>
                <a:gd name="T39" fmla="*/ 17 h 169"/>
                <a:gd name="T40" fmla="*/ 65 w 155"/>
                <a:gd name="T41" fmla="*/ 51 h 169"/>
                <a:gd name="T42" fmla="*/ 51 w 155"/>
                <a:gd name="T43" fmla="*/ 60 h 169"/>
                <a:gd name="T44" fmla="*/ 51 w 155"/>
                <a:gd name="T45" fmla="*/ 81 h 169"/>
                <a:gd name="T46" fmla="*/ 3 w 155"/>
                <a:gd name="T47" fmla="*/ 81 h 169"/>
                <a:gd name="T48" fmla="*/ 1 w 155"/>
                <a:gd name="T49" fmla="*/ 81 h 169"/>
                <a:gd name="T50" fmla="*/ 1 w 155"/>
                <a:gd name="T51" fmla="*/ 81 h 169"/>
                <a:gd name="T52" fmla="*/ 6 w 155"/>
                <a:gd name="T53" fmla="*/ 89 h 169"/>
                <a:gd name="T54" fmla="*/ 10 w 155"/>
                <a:gd name="T55" fmla="*/ 97 h 169"/>
                <a:gd name="T56" fmla="*/ 7 w 155"/>
                <a:gd name="T57" fmla="*/ 109 h 169"/>
                <a:gd name="T58" fmla="*/ 15 w 155"/>
                <a:gd name="T59" fmla="*/ 127 h 169"/>
                <a:gd name="T60" fmla="*/ 8 w 155"/>
                <a:gd name="T61" fmla="*/ 144 h 169"/>
                <a:gd name="T62" fmla="*/ 7 w 155"/>
                <a:gd name="T63" fmla="*/ 149 h 169"/>
                <a:gd name="T64" fmla="*/ 11 w 155"/>
                <a:gd name="T65" fmla="*/ 145 h 16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5"/>
                <a:gd name="T100" fmla="*/ 0 h 169"/>
                <a:gd name="T101" fmla="*/ 155 w 155"/>
                <a:gd name="T102" fmla="*/ 169 h 16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5" h="169">
                  <a:moveTo>
                    <a:pt x="11" y="145"/>
                  </a:moveTo>
                  <a:cubicBezTo>
                    <a:pt x="11" y="145"/>
                    <a:pt x="15" y="145"/>
                    <a:pt x="19" y="145"/>
                  </a:cubicBezTo>
                  <a:cubicBezTo>
                    <a:pt x="23" y="145"/>
                    <a:pt x="26" y="144"/>
                    <a:pt x="31" y="144"/>
                  </a:cubicBezTo>
                  <a:cubicBezTo>
                    <a:pt x="36" y="144"/>
                    <a:pt x="37" y="146"/>
                    <a:pt x="38" y="147"/>
                  </a:cubicBezTo>
                  <a:cubicBezTo>
                    <a:pt x="40" y="149"/>
                    <a:pt x="43" y="149"/>
                    <a:pt x="44" y="150"/>
                  </a:cubicBezTo>
                  <a:cubicBezTo>
                    <a:pt x="45" y="151"/>
                    <a:pt x="50" y="155"/>
                    <a:pt x="51" y="158"/>
                  </a:cubicBezTo>
                  <a:cubicBezTo>
                    <a:pt x="53" y="160"/>
                    <a:pt x="63" y="169"/>
                    <a:pt x="64" y="169"/>
                  </a:cubicBezTo>
                  <a:cubicBezTo>
                    <a:pt x="65" y="169"/>
                    <a:pt x="67" y="167"/>
                    <a:pt x="68" y="166"/>
                  </a:cubicBezTo>
                  <a:cubicBezTo>
                    <a:pt x="68" y="165"/>
                    <a:pt x="69" y="157"/>
                    <a:pt x="71" y="157"/>
                  </a:cubicBezTo>
                  <a:cubicBezTo>
                    <a:pt x="73" y="157"/>
                    <a:pt x="78" y="162"/>
                    <a:pt x="79" y="163"/>
                  </a:cubicBezTo>
                  <a:cubicBezTo>
                    <a:pt x="80" y="164"/>
                    <a:pt x="83" y="159"/>
                    <a:pt x="85" y="159"/>
                  </a:cubicBezTo>
                  <a:cubicBezTo>
                    <a:pt x="88" y="158"/>
                    <a:pt x="94" y="160"/>
                    <a:pt x="96" y="160"/>
                  </a:cubicBezTo>
                  <a:cubicBezTo>
                    <a:pt x="97" y="159"/>
                    <a:pt x="101" y="157"/>
                    <a:pt x="101" y="157"/>
                  </a:cubicBezTo>
                  <a:cubicBezTo>
                    <a:pt x="148" y="157"/>
                    <a:pt x="148" y="157"/>
                    <a:pt x="148" y="157"/>
                  </a:cubicBezTo>
                  <a:cubicBezTo>
                    <a:pt x="153" y="155"/>
                    <a:pt x="149" y="146"/>
                    <a:pt x="149" y="146"/>
                  </a:cubicBezTo>
                  <a:cubicBezTo>
                    <a:pt x="134" y="30"/>
                    <a:pt x="134" y="30"/>
                    <a:pt x="134" y="30"/>
                  </a:cubicBezTo>
                  <a:cubicBezTo>
                    <a:pt x="155" y="30"/>
                    <a:pt x="155" y="30"/>
                    <a:pt x="155" y="3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9"/>
                    <a:pt x="109" y="17"/>
                    <a:pt x="109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65" y="51"/>
                    <a:pt x="51" y="57"/>
                    <a:pt x="51" y="60"/>
                  </a:cubicBezTo>
                  <a:cubicBezTo>
                    <a:pt x="51" y="64"/>
                    <a:pt x="51" y="81"/>
                    <a:pt x="51" y="81"/>
                  </a:cubicBezTo>
                  <a:cubicBezTo>
                    <a:pt x="3" y="81"/>
                    <a:pt x="3" y="81"/>
                    <a:pt x="3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0" y="85"/>
                    <a:pt x="3" y="86"/>
                    <a:pt x="6" y="89"/>
                  </a:cubicBezTo>
                  <a:cubicBezTo>
                    <a:pt x="8" y="91"/>
                    <a:pt x="10" y="93"/>
                    <a:pt x="10" y="97"/>
                  </a:cubicBezTo>
                  <a:cubicBezTo>
                    <a:pt x="10" y="101"/>
                    <a:pt x="7" y="106"/>
                    <a:pt x="7" y="109"/>
                  </a:cubicBezTo>
                  <a:cubicBezTo>
                    <a:pt x="8" y="111"/>
                    <a:pt x="18" y="119"/>
                    <a:pt x="15" y="127"/>
                  </a:cubicBezTo>
                  <a:cubicBezTo>
                    <a:pt x="12" y="134"/>
                    <a:pt x="9" y="141"/>
                    <a:pt x="8" y="144"/>
                  </a:cubicBezTo>
                  <a:cubicBezTo>
                    <a:pt x="8" y="145"/>
                    <a:pt x="8" y="147"/>
                    <a:pt x="7" y="149"/>
                  </a:cubicBezTo>
                  <a:cubicBezTo>
                    <a:pt x="10" y="149"/>
                    <a:pt x="11" y="145"/>
                    <a:pt x="11" y="14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5" name="Freeform 399"/>
            <p:cNvSpPr>
              <a:spLocks/>
            </p:cNvSpPr>
            <p:nvPr/>
          </p:nvSpPr>
          <p:spPr bwMode="auto">
            <a:xfrm>
              <a:off x="3921125" y="4006428"/>
              <a:ext cx="131763" cy="104775"/>
            </a:xfrm>
            <a:custGeom>
              <a:avLst/>
              <a:gdLst>
                <a:gd name="T0" fmla="*/ 20 w 74"/>
                <a:gd name="T1" fmla="*/ 55 h 58"/>
                <a:gd name="T2" fmla="*/ 25 w 74"/>
                <a:gd name="T3" fmla="*/ 52 h 58"/>
                <a:gd name="T4" fmla="*/ 52 w 74"/>
                <a:gd name="T5" fmla="*/ 52 h 58"/>
                <a:gd name="T6" fmla="*/ 63 w 74"/>
                <a:gd name="T7" fmla="*/ 56 h 58"/>
                <a:gd name="T8" fmla="*/ 74 w 74"/>
                <a:gd name="T9" fmla="*/ 55 h 58"/>
                <a:gd name="T10" fmla="*/ 74 w 74"/>
                <a:gd name="T11" fmla="*/ 55 h 58"/>
                <a:gd name="T12" fmla="*/ 74 w 74"/>
                <a:gd name="T13" fmla="*/ 47 h 58"/>
                <a:gd name="T14" fmla="*/ 67 w 74"/>
                <a:gd name="T15" fmla="*/ 40 h 58"/>
                <a:gd name="T16" fmla="*/ 65 w 74"/>
                <a:gd name="T17" fmla="*/ 32 h 58"/>
                <a:gd name="T18" fmla="*/ 65 w 74"/>
                <a:gd name="T19" fmla="*/ 25 h 58"/>
                <a:gd name="T20" fmla="*/ 65 w 74"/>
                <a:gd name="T21" fmla="*/ 25 h 58"/>
                <a:gd name="T22" fmla="*/ 52 w 74"/>
                <a:gd name="T23" fmla="*/ 14 h 58"/>
                <a:gd name="T24" fmla="*/ 45 w 74"/>
                <a:gd name="T25" fmla="*/ 6 h 58"/>
                <a:gd name="T26" fmla="*/ 39 w 74"/>
                <a:gd name="T27" fmla="*/ 3 h 58"/>
                <a:gd name="T28" fmla="*/ 32 w 74"/>
                <a:gd name="T29" fmla="*/ 0 h 58"/>
                <a:gd name="T30" fmla="*/ 20 w 74"/>
                <a:gd name="T31" fmla="*/ 1 h 58"/>
                <a:gd name="T32" fmla="*/ 12 w 74"/>
                <a:gd name="T33" fmla="*/ 1 h 58"/>
                <a:gd name="T34" fmla="*/ 8 w 74"/>
                <a:gd name="T35" fmla="*/ 5 h 58"/>
                <a:gd name="T36" fmla="*/ 6 w 74"/>
                <a:gd name="T37" fmla="*/ 12 h 58"/>
                <a:gd name="T38" fmla="*/ 8 w 74"/>
                <a:gd name="T39" fmla="*/ 19 h 58"/>
                <a:gd name="T40" fmla="*/ 5 w 74"/>
                <a:gd name="T41" fmla="*/ 24 h 58"/>
                <a:gd name="T42" fmla="*/ 3 w 74"/>
                <a:gd name="T43" fmla="*/ 27 h 58"/>
                <a:gd name="T44" fmla="*/ 8 w 74"/>
                <a:gd name="T45" fmla="*/ 33 h 58"/>
                <a:gd name="T46" fmla="*/ 6 w 74"/>
                <a:gd name="T47" fmla="*/ 36 h 58"/>
                <a:gd name="T48" fmla="*/ 9 w 74"/>
                <a:gd name="T49" fmla="*/ 39 h 58"/>
                <a:gd name="T50" fmla="*/ 10 w 74"/>
                <a:gd name="T51" fmla="*/ 40 h 58"/>
                <a:gd name="T52" fmla="*/ 27 w 74"/>
                <a:gd name="T53" fmla="*/ 36 h 58"/>
                <a:gd name="T54" fmla="*/ 34 w 74"/>
                <a:gd name="T55" fmla="*/ 39 h 58"/>
                <a:gd name="T56" fmla="*/ 43 w 74"/>
                <a:gd name="T57" fmla="*/ 41 h 58"/>
                <a:gd name="T58" fmla="*/ 37 w 74"/>
                <a:gd name="T59" fmla="*/ 44 h 58"/>
                <a:gd name="T60" fmla="*/ 27 w 74"/>
                <a:gd name="T61" fmla="*/ 41 h 58"/>
                <a:gd name="T62" fmla="*/ 16 w 74"/>
                <a:gd name="T63" fmla="*/ 45 h 58"/>
                <a:gd name="T64" fmla="*/ 6 w 74"/>
                <a:gd name="T65" fmla="*/ 45 h 58"/>
                <a:gd name="T66" fmla="*/ 8 w 74"/>
                <a:gd name="T67" fmla="*/ 53 h 58"/>
                <a:gd name="T68" fmla="*/ 8 w 74"/>
                <a:gd name="T69" fmla="*/ 55 h 58"/>
                <a:gd name="T70" fmla="*/ 15 w 74"/>
                <a:gd name="T71" fmla="*/ 53 h 58"/>
                <a:gd name="T72" fmla="*/ 20 w 74"/>
                <a:gd name="T73" fmla="*/ 55 h 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4"/>
                <a:gd name="T112" fmla="*/ 0 h 58"/>
                <a:gd name="T113" fmla="*/ 74 w 74"/>
                <a:gd name="T114" fmla="*/ 58 h 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4" h="58">
                  <a:moveTo>
                    <a:pt x="20" y="55"/>
                  </a:moveTo>
                  <a:cubicBezTo>
                    <a:pt x="23" y="55"/>
                    <a:pt x="22" y="52"/>
                    <a:pt x="25" y="52"/>
                  </a:cubicBezTo>
                  <a:cubicBezTo>
                    <a:pt x="28" y="52"/>
                    <a:pt x="50" y="52"/>
                    <a:pt x="52" y="52"/>
                  </a:cubicBezTo>
                  <a:cubicBezTo>
                    <a:pt x="54" y="52"/>
                    <a:pt x="60" y="54"/>
                    <a:pt x="63" y="56"/>
                  </a:cubicBezTo>
                  <a:cubicBezTo>
                    <a:pt x="64" y="58"/>
                    <a:pt x="69" y="57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4" y="54"/>
                    <a:pt x="74" y="49"/>
                    <a:pt x="74" y="47"/>
                  </a:cubicBezTo>
                  <a:cubicBezTo>
                    <a:pt x="74" y="44"/>
                    <a:pt x="69" y="42"/>
                    <a:pt x="67" y="40"/>
                  </a:cubicBezTo>
                  <a:cubicBezTo>
                    <a:pt x="65" y="39"/>
                    <a:pt x="65" y="34"/>
                    <a:pt x="65" y="32"/>
                  </a:cubicBezTo>
                  <a:cubicBezTo>
                    <a:pt x="65" y="31"/>
                    <a:pt x="65" y="28"/>
                    <a:pt x="65" y="25"/>
                  </a:cubicBezTo>
                  <a:cubicBezTo>
                    <a:pt x="65" y="25"/>
                    <a:pt x="65" y="25"/>
                    <a:pt x="65" y="25"/>
                  </a:cubicBezTo>
                  <a:cubicBezTo>
                    <a:pt x="64" y="25"/>
                    <a:pt x="54" y="16"/>
                    <a:pt x="52" y="14"/>
                  </a:cubicBezTo>
                  <a:cubicBezTo>
                    <a:pt x="51" y="11"/>
                    <a:pt x="46" y="7"/>
                    <a:pt x="45" y="6"/>
                  </a:cubicBezTo>
                  <a:cubicBezTo>
                    <a:pt x="44" y="5"/>
                    <a:pt x="41" y="5"/>
                    <a:pt x="39" y="3"/>
                  </a:cubicBezTo>
                  <a:cubicBezTo>
                    <a:pt x="38" y="2"/>
                    <a:pt x="37" y="0"/>
                    <a:pt x="32" y="0"/>
                  </a:cubicBezTo>
                  <a:cubicBezTo>
                    <a:pt x="27" y="0"/>
                    <a:pt x="24" y="1"/>
                    <a:pt x="20" y="1"/>
                  </a:cubicBezTo>
                  <a:cubicBezTo>
                    <a:pt x="16" y="1"/>
                    <a:pt x="12" y="1"/>
                    <a:pt x="12" y="1"/>
                  </a:cubicBezTo>
                  <a:cubicBezTo>
                    <a:pt x="12" y="1"/>
                    <a:pt x="11" y="5"/>
                    <a:pt x="8" y="5"/>
                  </a:cubicBezTo>
                  <a:cubicBezTo>
                    <a:pt x="8" y="8"/>
                    <a:pt x="7" y="11"/>
                    <a:pt x="6" y="12"/>
                  </a:cubicBezTo>
                  <a:cubicBezTo>
                    <a:pt x="5" y="15"/>
                    <a:pt x="7" y="17"/>
                    <a:pt x="8" y="19"/>
                  </a:cubicBezTo>
                  <a:cubicBezTo>
                    <a:pt x="8" y="21"/>
                    <a:pt x="6" y="21"/>
                    <a:pt x="5" y="24"/>
                  </a:cubicBezTo>
                  <a:cubicBezTo>
                    <a:pt x="3" y="26"/>
                    <a:pt x="0" y="25"/>
                    <a:pt x="3" y="27"/>
                  </a:cubicBezTo>
                  <a:cubicBezTo>
                    <a:pt x="6" y="29"/>
                    <a:pt x="9" y="31"/>
                    <a:pt x="8" y="33"/>
                  </a:cubicBezTo>
                  <a:cubicBezTo>
                    <a:pt x="6" y="35"/>
                    <a:pt x="4" y="33"/>
                    <a:pt x="6" y="36"/>
                  </a:cubicBezTo>
                  <a:cubicBezTo>
                    <a:pt x="8" y="38"/>
                    <a:pt x="5" y="38"/>
                    <a:pt x="9" y="39"/>
                  </a:cubicBezTo>
                  <a:cubicBezTo>
                    <a:pt x="10" y="39"/>
                    <a:pt x="10" y="39"/>
                    <a:pt x="10" y="40"/>
                  </a:cubicBezTo>
                  <a:cubicBezTo>
                    <a:pt x="26" y="39"/>
                    <a:pt x="25" y="36"/>
                    <a:pt x="27" y="36"/>
                  </a:cubicBezTo>
                  <a:cubicBezTo>
                    <a:pt x="29" y="36"/>
                    <a:pt x="31" y="37"/>
                    <a:pt x="34" y="39"/>
                  </a:cubicBezTo>
                  <a:cubicBezTo>
                    <a:pt x="37" y="42"/>
                    <a:pt x="41" y="40"/>
                    <a:pt x="43" y="41"/>
                  </a:cubicBezTo>
                  <a:cubicBezTo>
                    <a:pt x="45" y="42"/>
                    <a:pt x="42" y="44"/>
                    <a:pt x="37" y="44"/>
                  </a:cubicBezTo>
                  <a:cubicBezTo>
                    <a:pt x="33" y="44"/>
                    <a:pt x="30" y="42"/>
                    <a:pt x="27" y="41"/>
                  </a:cubicBezTo>
                  <a:cubicBezTo>
                    <a:pt x="23" y="40"/>
                    <a:pt x="18" y="44"/>
                    <a:pt x="16" y="45"/>
                  </a:cubicBezTo>
                  <a:cubicBezTo>
                    <a:pt x="15" y="45"/>
                    <a:pt x="10" y="45"/>
                    <a:pt x="6" y="45"/>
                  </a:cubicBezTo>
                  <a:cubicBezTo>
                    <a:pt x="6" y="48"/>
                    <a:pt x="6" y="50"/>
                    <a:pt x="8" y="53"/>
                  </a:cubicBezTo>
                  <a:cubicBezTo>
                    <a:pt x="8" y="54"/>
                    <a:pt x="8" y="54"/>
                    <a:pt x="8" y="55"/>
                  </a:cubicBezTo>
                  <a:cubicBezTo>
                    <a:pt x="12" y="54"/>
                    <a:pt x="15" y="53"/>
                    <a:pt x="15" y="53"/>
                  </a:cubicBezTo>
                  <a:cubicBezTo>
                    <a:pt x="15" y="53"/>
                    <a:pt x="17" y="55"/>
                    <a:pt x="20" y="55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6" name="Freeform 400"/>
            <p:cNvSpPr>
              <a:spLocks/>
            </p:cNvSpPr>
            <p:nvPr/>
          </p:nvSpPr>
          <p:spPr bwMode="auto">
            <a:xfrm>
              <a:off x="4037013" y="3803228"/>
              <a:ext cx="377825" cy="354013"/>
            </a:xfrm>
            <a:custGeom>
              <a:avLst/>
              <a:gdLst>
                <a:gd name="T0" fmla="*/ 70 w 211"/>
                <a:gd name="T1" fmla="*/ 0 h 198"/>
                <a:gd name="T2" fmla="*/ 85 w 211"/>
                <a:gd name="T3" fmla="*/ 116 h 198"/>
                <a:gd name="T4" fmla="*/ 84 w 211"/>
                <a:gd name="T5" fmla="*/ 127 h 198"/>
                <a:gd name="T6" fmla="*/ 37 w 211"/>
                <a:gd name="T7" fmla="*/ 127 h 198"/>
                <a:gd name="T8" fmla="*/ 32 w 211"/>
                <a:gd name="T9" fmla="*/ 130 h 198"/>
                <a:gd name="T10" fmla="*/ 21 w 211"/>
                <a:gd name="T11" fmla="*/ 129 h 198"/>
                <a:gd name="T12" fmla="*/ 15 w 211"/>
                <a:gd name="T13" fmla="*/ 133 h 198"/>
                <a:gd name="T14" fmla="*/ 7 w 211"/>
                <a:gd name="T15" fmla="*/ 127 h 198"/>
                <a:gd name="T16" fmla="*/ 4 w 211"/>
                <a:gd name="T17" fmla="*/ 136 h 198"/>
                <a:gd name="T18" fmla="*/ 0 w 211"/>
                <a:gd name="T19" fmla="*/ 139 h 198"/>
                <a:gd name="T20" fmla="*/ 0 w 211"/>
                <a:gd name="T21" fmla="*/ 139 h 198"/>
                <a:gd name="T22" fmla="*/ 0 w 211"/>
                <a:gd name="T23" fmla="*/ 146 h 198"/>
                <a:gd name="T24" fmla="*/ 2 w 211"/>
                <a:gd name="T25" fmla="*/ 154 h 198"/>
                <a:gd name="T26" fmla="*/ 9 w 211"/>
                <a:gd name="T27" fmla="*/ 161 h 198"/>
                <a:gd name="T28" fmla="*/ 9 w 211"/>
                <a:gd name="T29" fmla="*/ 170 h 198"/>
                <a:gd name="T30" fmla="*/ 14 w 211"/>
                <a:gd name="T31" fmla="*/ 174 h 198"/>
                <a:gd name="T32" fmla="*/ 17 w 211"/>
                <a:gd name="T33" fmla="*/ 174 h 198"/>
                <a:gd name="T34" fmla="*/ 23 w 211"/>
                <a:gd name="T35" fmla="*/ 173 h 198"/>
                <a:gd name="T36" fmla="*/ 30 w 211"/>
                <a:gd name="T37" fmla="*/ 173 h 198"/>
                <a:gd name="T38" fmla="*/ 38 w 211"/>
                <a:gd name="T39" fmla="*/ 168 h 198"/>
                <a:gd name="T40" fmla="*/ 44 w 211"/>
                <a:gd name="T41" fmla="*/ 179 h 198"/>
                <a:gd name="T42" fmla="*/ 47 w 211"/>
                <a:gd name="T43" fmla="*/ 185 h 198"/>
                <a:gd name="T44" fmla="*/ 51 w 211"/>
                <a:gd name="T45" fmla="*/ 191 h 198"/>
                <a:gd name="T46" fmla="*/ 53 w 211"/>
                <a:gd name="T47" fmla="*/ 197 h 198"/>
                <a:gd name="T48" fmla="*/ 58 w 211"/>
                <a:gd name="T49" fmla="*/ 195 h 198"/>
                <a:gd name="T50" fmla="*/ 66 w 211"/>
                <a:gd name="T51" fmla="*/ 197 h 198"/>
                <a:gd name="T52" fmla="*/ 75 w 211"/>
                <a:gd name="T53" fmla="*/ 193 h 198"/>
                <a:gd name="T54" fmla="*/ 80 w 211"/>
                <a:gd name="T55" fmla="*/ 195 h 198"/>
                <a:gd name="T56" fmla="*/ 85 w 211"/>
                <a:gd name="T57" fmla="*/ 189 h 198"/>
                <a:gd name="T58" fmla="*/ 90 w 211"/>
                <a:gd name="T59" fmla="*/ 178 h 198"/>
                <a:gd name="T60" fmla="*/ 89 w 211"/>
                <a:gd name="T61" fmla="*/ 175 h 198"/>
                <a:gd name="T62" fmla="*/ 99 w 211"/>
                <a:gd name="T63" fmla="*/ 171 h 198"/>
                <a:gd name="T64" fmla="*/ 103 w 211"/>
                <a:gd name="T65" fmla="*/ 163 h 198"/>
                <a:gd name="T66" fmla="*/ 106 w 211"/>
                <a:gd name="T67" fmla="*/ 154 h 198"/>
                <a:gd name="T68" fmla="*/ 112 w 211"/>
                <a:gd name="T69" fmla="*/ 156 h 198"/>
                <a:gd name="T70" fmla="*/ 119 w 211"/>
                <a:gd name="T71" fmla="*/ 151 h 198"/>
                <a:gd name="T72" fmla="*/ 127 w 211"/>
                <a:gd name="T73" fmla="*/ 143 h 198"/>
                <a:gd name="T74" fmla="*/ 131 w 211"/>
                <a:gd name="T75" fmla="*/ 144 h 198"/>
                <a:gd name="T76" fmla="*/ 137 w 211"/>
                <a:gd name="T77" fmla="*/ 139 h 198"/>
                <a:gd name="T78" fmla="*/ 150 w 211"/>
                <a:gd name="T79" fmla="*/ 132 h 198"/>
                <a:gd name="T80" fmla="*/ 160 w 211"/>
                <a:gd name="T81" fmla="*/ 135 h 198"/>
                <a:gd name="T82" fmla="*/ 173 w 211"/>
                <a:gd name="T83" fmla="*/ 131 h 198"/>
                <a:gd name="T84" fmla="*/ 202 w 211"/>
                <a:gd name="T85" fmla="*/ 129 h 198"/>
                <a:gd name="T86" fmla="*/ 211 w 211"/>
                <a:gd name="T87" fmla="*/ 110 h 198"/>
                <a:gd name="T88" fmla="*/ 211 w 211"/>
                <a:gd name="T89" fmla="*/ 78 h 198"/>
                <a:gd name="T90" fmla="*/ 211 w 211"/>
                <a:gd name="T91" fmla="*/ 78 h 198"/>
                <a:gd name="T92" fmla="*/ 204 w 211"/>
                <a:gd name="T93" fmla="*/ 81 h 198"/>
                <a:gd name="T94" fmla="*/ 198 w 211"/>
                <a:gd name="T95" fmla="*/ 71 h 198"/>
                <a:gd name="T96" fmla="*/ 185 w 211"/>
                <a:gd name="T97" fmla="*/ 66 h 198"/>
                <a:gd name="T98" fmla="*/ 176 w 211"/>
                <a:gd name="T99" fmla="*/ 62 h 198"/>
                <a:gd name="T100" fmla="*/ 169 w 211"/>
                <a:gd name="T101" fmla="*/ 52 h 198"/>
                <a:gd name="T102" fmla="*/ 91 w 211"/>
                <a:gd name="T103" fmla="*/ 0 h 198"/>
                <a:gd name="T104" fmla="*/ 91 w 211"/>
                <a:gd name="T105" fmla="*/ 0 h 198"/>
                <a:gd name="T106" fmla="*/ 70 w 211"/>
                <a:gd name="T107" fmla="*/ 0 h 19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11"/>
                <a:gd name="T163" fmla="*/ 0 h 198"/>
                <a:gd name="T164" fmla="*/ 211 w 211"/>
                <a:gd name="T165" fmla="*/ 198 h 19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11" h="198">
                  <a:moveTo>
                    <a:pt x="70" y="0"/>
                  </a:moveTo>
                  <a:cubicBezTo>
                    <a:pt x="85" y="116"/>
                    <a:pt x="85" y="116"/>
                    <a:pt x="85" y="116"/>
                  </a:cubicBezTo>
                  <a:cubicBezTo>
                    <a:pt x="85" y="116"/>
                    <a:pt x="89" y="125"/>
                    <a:pt x="84" y="127"/>
                  </a:cubicBezTo>
                  <a:cubicBezTo>
                    <a:pt x="37" y="127"/>
                    <a:pt x="37" y="127"/>
                    <a:pt x="37" y="127"/>
                  </a:cubicBezTo>
                  <a:cubicBezTo>
                    <a:pt x="37" y="127"/>
                    <a:pt x="33" y="129"/>
                    <a:pt x="32" y="130"/>
                  </a:cubicBezTo>
                  <a:cubicBezTo>
                    <a:pt x="30" y="130"/>
                    <a:pt x="24" y="128"/>
                    <a:pt x="21" y="129"/>
                  </a:cubicBezTo>
                  <a:cubicBezTo>
                    <a:pt x="19" y="129"/>
                    <a:pt x="16" y="134"/>
                    <a:pt x="15" y="133"/>
                  </a:cubicBezTo>
                  <a:cubicBezTo>
                    <a:pt x="14" y="132"/>
                    <a:pt x="9" y="127"/>
                    <a:pt x="7" y="127"/>
                  </a:cubicBezTo>
                  <a:cubicBezTo>
                    <a:pt x="5" y="127"/>
                    <a:pt x="4" y="135"/>
                    <a:pt x="4" y="136"/>
                  </a:cubicBezTo>
                  <a:cubicBezTo>
                    <a:pt x="3" y="137"/>
                    <a:pt x="1" y="139"/>
                    <a:pt x="0" y="139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42"/>
                    <a:pt x="0" y="145"/>
                    <a:pt x="0" y="146"/>
                  </a:cubicBezTo>
                  <a:cubicBezTo>
                    <a:pt x="0" y="148"/>
                    <a:pt x="0" y="153"/>
                    <a:pt x="2" y="154"/>
                  </a:cubicBezTo>
                  <a:cubicBezTo>
                    <a:pt x="4" y="156"/>
                    <a:pt x="9" y="158"/>
                    <a:pt x="9" y="161"/>
                  </a:cubicBezTo>
                  <a:cubicBezTo>
                    <a:pt x="9" y="164"/>
                    <a:pt x="9" y="169"/>
                    <a:pt x="9" y="170"/>
                  </a:cubicBezTo>
                  <a:cubicBezTo>
                    <a:pt x="10" y="171"/>
                    <a:pt x="13" y="175"/>
                    <a:pt x="14" y="174"/>
                  </a:cubicBezTo>
                  <a:cubicBezTo>
                    <a:pt x="14" y="172"/>
                    <a:pt x="16" y="172"/>
                    <a:pt x="17" y="174"/>
                  </a:cubicBezTo>
                  <a:cubicBezTo>
                    <a:pt x="19" y="175"/>
                    <a:pt x="21" y="174"/>
                    <a:pt x="23" y="173"/>
                  </a:cubicBezTo>
                  <a:cubicBezTo>
                    <a:pt x="25" y="171"/>
                    <a:pt x="27" y="174"/>
                    <a:pt x="30" y="173"/>
                  </a:cubicBezTo>
                  <a:cubicBezTo>
                    <a:pt x="33" y="171"/>
                    <a:pt x="35" y="167"/>
                    <a:pt x="38" y="168"/>
                  </a:cubicBezTo>
                  <a:cubicBezTo>
                    <a:pt x="40" y="170"/>
                    <a:pt x="42" y="176"/>
                    <a:pt x="44" y="179"/>
                  </a:cubicBezTo>
                  <a:cubicBezTo>
                    <a:pt x="46" y="182"/>
                    <a:pt x="46" y="183"/>
                    <a:pt x="47" y="185"/>
                  </a:cubicBezTo>
                  <a:cubicBezTo>
                    <a:pt x="47" y="187"/>
                    <a:pt x="51" y="189"/>
                    <a:pt x="51" y="191"/>
                  </a:cubicBezTo>
                  <a:cubicBezTo>
                    <a:pt x="51" y="193"/>
                    <a:pt x="51" y="198"/>
                    <a:pt x="53" y="197"/>
                  </a:cubicBezTo>
                  <a:cubicBezTo>
                    <a:pt x="56" y="197"/>
                    <a:pt x="55" y="193"/>
                    <a:pt x="58" y="195"/>
                  </a:cubicBezTo>
                  <a:cubicBezTo>
                    <a:pt x="61" y="197"/>
                    <a:pt x="63" y="198"/>
                    <a:pt x="66" y="197"/>
                  </a:cubicBezTo>
                  <a:cubicBezTo>
                    <a:pt x="69" y="197"/>
                    <a:pt x="72" y="191"/>
                    <a:pt x="75" y="193"/>
                  </a:cubicBezTo>
                  <a:cubicBezTo>
                    <a:pt x="78" y="195"/>
                    <a:pt x="76" y="197"/>
                    <a:pt x="80" y="195"/>
                  </a:cubicBezTo>
                  <a:cubicBezTo>
                    <a:pt x="84" y="193"/>
                    <a:pt x="83" y="191"/>
                    <a:pt x="85" y="189"/>
                  </a:cubicBezTo>
                  <a:cubicBezTo>
                    <a:pt x="87" y="187"/>
                    <a:pt x="91" y="180"/>
                    <a:pt x="90" y="178"/>
                  </a:cubicBezTo>
                  <a:cubicBezTo>
                    <a:pt x="88" y="176"/>
                    <a:pt x="85" y="177"/>
                    <a:pt x="89" y="175"/>
                  </a:cubicBezTo>
                  <a:cubicBezTo>
                    <a:pt x="92" y="173"/>
                    <a:pt x="98" y="174"/>
                    <a:pt x="99" y="171"/>
                  </a:cubicBezTo>
                  <a:cubicBezTo>
                    <a:pt x="100" y="167"/>
                    <a:pt x="102" y="165"/>
                    <a:pt x="103" y="163"/>
                  </a:cubicBezTo>
                  <a:cubicBezTo>
                    <a:pt x="103" y="160"/>
                    <a:pt x="105" y="153"/>
                    <a:pt x="106" y="154"/>
                  </a:cubicBezTo>
                  <a:cubicBezTo>
                    <a:pt x="107" y="156"/>
                    <a:pt x="110" y="158"/>
                    <a:pt x="112" y="156"/>
                  </a:cubicBezTo>
                  <a:cubicBezTo>
                    <a:pt x="114" y="154"/>
                    <a:pt x="117" y="153"/>
                    <a:pt x="119" y="151"/>
                  </a:cubicBezTo>
                  <a:cubicBezTo>
                    <a:pt x="121" y="149"/>
                    <a:pt x="125" y="143"/>
                    <a:pt x="127" y="143"/>
                  </a:cubicBezTo>
                  <a:cubicBezTo>
                    <a:pt x="129" y="144"/>
                    <a:pt x="130" y="147"/>
                    <a:pt x="131" y="144"/>
                  </a:cubicBezTo>
                  <a:cubicBezTo>
                    <a:pt x="131" y="142"/>
                    <a:pt x="135" y="141"/>
                    <a:pt x="137" y="139"/>
                  </a:cubicBezTo>
                  <a:cubicBezTo>
                    <a:pt x="139" y="138"/>
                    <a:pt x="146" y="131"/>
                    <a:pt x="150" y="132"/>
                  </a:cubicBezTo>
                  <a:cubicBezTo>
                    <a:pt x="153" y="134"/>
                    <a:pt x="156" y="135"/>
                    <a:pt x="160" y="135"/>
                  </a:cubicBezTo>
                  <a:cubicBezTo>
                    <a:pt x="163" y="135"/>
                    <a:pt x="171" y="133"/>
                    <a:pt x="173" y="131"/>
                  </a:cubicBezTo>
                  <a:cubicBezTo>
                    <a:pt x="175" y="130"/>
                    <a:pt x="198" y="132"/>
                    <a:pt x="202" y="129"/>
                  </a:cubicBezTo>
                  <a:cubicBezTo>
                    <a:pt x="206" y="127"/>
                    <a:pt x="211" y="119"/>
                    <a:pt x="211" y="110"/>
                  </a:cubicBezTo>
                  <a:cubicBezTo>
                    <a:pt x="211" y="104"/>
                    <a:pt x="211" y="89"/>
                    <a:pt x="211" y="78"/>
                  </a:cubicBezTo>
                  <a:cubicBezTo>
                    <a:pt x="211" y="78"/>
                    <a:pt x="211" y="78"/>
                    <a:pt x="211" y="78"/>
                  </a:cubicBezTo>
                  <a:cubicBezTo>
                    <a:pt x="209" y="79"/>
                    <a:pt x="206" y="80"/>
                    <a:pt x="204" y="81"/>
                  </a:cubicBezTo>
                  <a:cubicBezTo>
                    <a:pt x="195" y="84"/>
                    <a:pt x="198" y="75"/>
                    <a:pt x="198" y="71"/>
                  </a:cubicBezTo>
                  <a:cubicBezTo>
                    <a:pt x="198" y="66"/>
                    <a:pt x="191" y="67"/>
                    <a:pt x="185" y="66"/>
                  </a:cubicBezTo>
                  <a:cubicBezTo>
                    <a:pt x="180" y="65"/>
                    <a:pt x="179" y="65"/>
                    <a:pt x="176" y="62"/>
                  </a:cubicBezTo>
                  <a:cubicBezTo>
                    <a:pt x="173" y="59"/>
                    <a:pt x="169" y="52"/>
                    <a:pt x="169" y="52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91" y="0"/>
                    <a:pt x="91" y="0"/>
                    <a:pt x="91" y="0"/>
                  </a:cubicBezTo>
                  <a:lnTo>
                    <a:pt x="70" y="0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7" name="Freeform 401"/>
            <p:cNvSpPr>
              <a:spLocks/>
            </p:cNvSpPr>
            <p:nvPr/>
          </p:nvSpPr>
          <p:spPr bwMode="auto">
            <a:xfrm>
              <a:off x="4870450" y="3633366"/>
              <a:ext cx="247650" cy="249237"/>
            </a:xfrm>
            <a:custGeom>
              <a:avLst/>
              <a:gdLst>
                <a:gd name="T0" fmla="*/ 113 w 138"/>
                <a:gd name="T1" fmla="*/ 139 h 139"/>
                <a:gd name="T2" fmla="*/ 118 w 138"/>
                <a:gd name="T3" fmla="*/ 132 h 139"/>
                <a:gd name="T4" fmla="*/ 125 w 138"/>
                <a:gd name="T5" fmla="*/ 130 h 139"/>
                <a:gd name="T6" fmla="*/ 127 w 138"/>
                <a:gd name="T7" fmla="*/ 124 h 139"/>
                <a:gd name="T8" fmla="*/ 137 w 138"/>
                <a:gd name="T9" fmla="*/ 120 h 139"/>
                <a:gd name="T10" fmla="*/ 137 w 138"/>
                <a:gd name="T11" fmla="*/ 120 h 139"/>
                <a:gd name="T12" fmla="*/ 134 w 138"/>
                <a:gd name="T13" fmla="*/ 108 h 139"/>
                <a:gd name="T14" fmla="*/ 138 w 138"/>
                <a:gd name="T15" fmla="*/ 107 h 139"/>
                <a:gd name="T16" fmla="*/ 128 w 138"/>
                <a:gd name="T17" fmla="*/ 94 h 139"/>
                <a:gd name="T18" fmla="*/ 119 w 138"/>
                <a:gd name="T19" fmla="*/ 77 h 139"/>
                <a:gd name="T20" fmla="*/ 112 w 138"/>
                <a:gd name="T21" fmla="*/ 62 h 139"/>
                <a:gd name="T22" fmla="*/ 110 w 138"/>
                <a:gd name="T23" fmla="*/ 56 h 139"/>
                <a:gd name="T24" fmla="*/ 103 w 138"/>
                <a:gd name="T25" fmla="*/ 44 h 139"/>
                <a:gd name="T26" fmla="*/ 98 w 138"/>
                <a:gd name="T27" fmla="*/ 38 h 139"/>
                <a:gd name="T28" fmla="*/ 95 w 138"/>
                <a:gd name="T29" fmla="*/ 27 h 139"/>
                <a:gd name="T30" fmla="*/ 96 w 138"/>
                <a:gd name="T31" fmla="*/ 20 h 139"/>
                <a:gd name="T32" fmla="*/ 107 w 138"/>
                <a:gd name="T33" fmla="*/ 42 h 139"/>
                <a:gd name="T34" fmla="*/ 113 w 138"/>
                <a:gd name="T35" fmla="*/ 50 h 139"/>
                <a:gd name="T36" fmla="*/ 119 w 138"/>
                <a:gd name="T37" fmla="*/ 55 h 139"/>
                <a:gd name="T38" fmla="*/ 122 w 138"/>
                <a:gd name="T39" fmla="*/ 48 h 139"/>
                <a:gd name="T40" fmla="*/ 123 w 138"/>
                <a:gd name="T41" fmla="*/ 45 h 139"/>
                <a:gd name="T42" fmla="*/ 118 w 138"/>
                <a:gd name="T43" fmla="*/ 4 h 139"/>
                <a:gd name="T44" fmla="*/ 114 w 138"/>
                <a:gd name="T45" fmla="*/ 7 h 139"/>
                <a:gd name="T46" fmla="*/ 104 w 138"/>
                <a:gd name="T47" fmla="*/ 8 h 139"/>
                <a:gd name="T48" fmla="*/ 97 w 138"/>
                <a:gd name="T49" fmla="*/ 8 h 139"/>
                <a:gd name="T50" fmla="*/ 80 w 138"/>
                <a:gd name="T51" fmla="*/ 3 h 139"/>
                <a:gd name="T52" fmla="*/ 65 w 138"/>
                <a:gd name="T53" fmla="*/ 7 h 139"/>
                <a:gd name="T54" fmla="*/ 50 w 138"/>
                <a:gd name="T55" fmla="*/ 11 h 139"/>
                <a:gd name="T56" fmla="*/ 12 w 138"/>
                <a:gd name="T57" fmla="*/ 3 h 139"/>
                <a:gd name="T58" fmla="*/ 5 w 138"/>
                <a:gd name="T59" fmla="*/ 0 h 139"/>
                <a:gd name="T60" fmla="*/ 0 w 138"/>
                <a:gd name="T61" fmla="*/ 8 h 139"/>
                <a:gd name="T62" fmla="*/ 4 w 138"/>
                <a:gd name="T63" fmla="*/ 15 h 139"/>
                <a:gd name="T64" fmla="*/ 0 w 138"/>
                <a:gd name="T65" fmla="*/ 22 h 139"/>
                <a:gd name="T66" fmla="*/ 3 w 138"/>
                <a:gd name="T67" fmla="*/ 33 h 139"/>
                <a:gd name="T68" fmla="*/ 3 w 138"/>
                <a:gd name="T69" fmla="*/ 135 h 139"/>
                <a:gd name="T70" fmla="*/ 105 w 138"/>
                <a:gd name="T71" fmla="*/ 135 h 139"/>
                <a:gd name="T72" fmla="*/ 113 w 138"/>
                <a:gd name="T73" fmla="*/ 139 h 13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38"/>
                <a:gd name="T112" fmla="*/ 0 h 139"/>
                <a:gd name="T113" fmla="*/ 138 w 138"/>
                <a:gd name="T114" fmla="*/ 139 h 13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38" h="139">
                  <a:moveTo>
                    <a:pt x="113" y="139"/>
                  </a:moveTo>
                  <a:cubicBezTo>
                    <a:pt x="116" y="139"/>
                    <a:pt x="116" y="134"/>
                    <a:pt x="118" y="132"/>
                  </a:cubicBezTo>
                  <a:cubicBezTo>
                    <a:pt x="120" y="130"/>
                    <a:pt x="123" y="132"/>
                    <a:pt x="125" y="130"/>
                  </a:cubicBezTo>
                  <a:cubicBezTo>
                    <a:pt x="127" y="129"/>
                    <a:pt x="126" y="126"/>
                    <a:pt x="127" y="124"/>
                  </a:cubicBezTo>
                  <a:cubicBezTo>
                    <a:pt x="129" y="123"/>
                    <a:pt x="132" y="123"/>
                    <a:pt x="137" y="120"/>
                  </a:cubicBezTo>
                  <a:cubicBezTo>
                    <a:pt x="137" y="120"/>
                    <a:pt x="137" y="120"/>
                    <a:pt x="137" y="120"/>
                  </a:cubicBezTo>
                  <a:cubicBezTo>
                    <a:pt x="135" y="115"/>
                    <a:pt x="134" y="109"/>
                    <a:pt x="134" y="108"/>
                  </a:cubicBezTo>
                  <a:cubicBezTo>
                    <a:pt x="135" y="107"/>
                    <a:pt x="138" y="109"/>
                    <a:pt x="138" y="107"/>
                  </a:cubicBezTo>
                  <a:cubicBezTo>
                    <a:pt x="137" y="106"/>
                    <a:pt x="129" y="97"/>
                    <a:pt x="128" y="94"/>
                  </a:cubicBezTo>
                  <a:cubicBezTo>
                    <a:pt x="126" y="91"/>
                    <a:pt x="123" y="85"/>
                    <a:pt x="119" y="77"/>
                  </a:cubicBezTo>
                  <a:cubicBezTo>
                    <a:pt x="116" y="69"/>
                    <a:pt x="113" y="65"/>
                    <a:pt x="112" y="62"/>
                  </a:cubicBezTo>
                  <a:cubicBezTo>
                    <a:pt x="111" y="60"/>
                    <a:pt x="111" y="59"/>
                    <a:pt x="110" y="56"/>
                  </a:cubicBezTo>
                  <a:cubicBezTo>
                    <a:pt x="110" y="54"/>
                    <a:pt x="104" y="47"/>
                    <a:pt x="103" y="44"/>
                  </a:cubicBezTo>
                  <a:cubicBezTo>
                    <a:pt x="101" y="42"/>
                    <a:pt x="100" y="41"/>
                    <a:pt x="98" y="38"/>
                  </a:cubicBezTo>
                  <a:cubicBezTo>
                    <a:pt x="96" y="36"/>
                    <a:pt x="95" y="29"/>
                    <a:pt x="95" y="27"/>
                  </a:cubicBezTo>
                  <a:cubicBezTo>
                    <a:pt x="95" y="25"/>
                    <a:pt x="94" y="18"/>
                    <a:pt x="96" y="20"/>
                  </a:cubicBezTo>
                  <a:cubicBezTo>
                    <a:pt x="97" y="23"/>
                    <a:pt x="106" y="39"/>
                    <a:pt x="107" y="42"/>
                  </a:cubicBezTo>
                  <a:cubicBezTo>
                    <a:pt x="108" y="44"/>
                    <a:pt x="110" y="47"/>
                    <a:pt x="113" y="50"/>
                  </a:cubicBezTo>
                  <a:cubicBezTo>
                    <a:pt x="117" y="53"/>
                    <a:pt x="118" y="58"/>
                    <a:pt x="119" y="55"/>
                  </a:cubicBezTo>
                  <a:cubicBezTo>
                    <a:pt x="120" y="53"/>
                    <a:pt x="122" y="50"/>
                    <a:pt x="122" y="48"/>
                  </a:cubicBezTo>
                  <a:cubicBezTo>
                    <a:pt x="122" y="47"/>
                    <a:pt x="123" y="46"/>
                    <a:pt x="123" y="45"/>
                  </a:cubicBezTo>
                  <a:cubicBezTo>
                    <a:pt x="122" y="35"/>
                    <a:pt x="120" y="17"/>
                    <a:pt x="118" y="4"/>
                  </a:cubicBezTo>
                  <a:cubicBezTo>
                    <a:pt x="117" y="6"/>
                    <a:pt x="115" y="6"/>
                    <a:pt x="114" y="7"/>
                  </a:cubicBezTo>
                  <a:cubicBezTo>
                    <a:pt x="111" y="7"/>
                    <a:pt x="107" y="7"/>
                    <a:pt x="104" y="8"/>
                  </a:cubicBezTo>
                  <a:cubicBezTo>
                    <a:pt x="102" y="8"/>
                    <a:pt x="98" y="9"/>
                    <a:pt x="97" y="8"/>
                  </a:cubicBezTo>
                  <a:cubicBezTo>
                    <a:pt x="95" y="6"/>
                    <a:pt x="91" y="3"/>
                    <a:pt x="80" y="3"/>
                  </a:cubicBezTo>
                  <a:cubicBezTo>
                    <a:pt x="75" y="3"/>
                    <a:pt x="72" y="3"/>
                    <a:pt x="65" y="7"/>
                  </a:cubicBezTo>
                  <a:cubicBezTo>
                    <a:pt x="59" y="11"/>
                    <a:pt x="55" y="13"/>
                    <a:pt x="50" y="11"/>
                  </a:cubicBezTo>
                  <a:cubicBezTo>
                    <a:pt x="44" y="9"/>
                    <a:pt x="19" y="4"/>
                    <a:pt x="12" y="3"/>
                  </a:cubicBezTo>
                  <a:cubicBezTo>
                    <a:pt x="7" y="2"/>
                    <a:pt x="6" y="1"/>
                    <a:pt x="5" y="0"/>
                  </a:cubicBezTo>
                  <a:cubicBezTo>
                    <a:pt x="2" y="3"/>
                    <a:pt x="0" y="6"/>
                    <a:pt x="0" y="8"/>
                  </a:cubicBezTo>
                  <a:cubicBezTo>
                    <a:pt x="0" y="11"/>
                    <a:pt x="4" y="12"/>
                    <a:pt x="4" y="15"/>
                  </a:cubicBezTo>
                  <a:cubicBezTo>
                    <a:pt x="4" y="18"/>
                    <a:pt x="0" y="20"/>
                    <a:pt x="0" y="22"/>
                  </a:cubicBezTo>
                  <a:cubicBezTo>
                    <a:pt x="0" y="24"/>
                    <a:pt x="3" y="33"/>
                    <a:pt x="3" y="33"/>
                  </a:cubicBezTo>
                  <a:cubicBezTo>
                    <a:pt x="3" y="135"/>
                    <a:pt x="3" y="135"/>
                    <a:pt x="3" y="135"/>
                  </a:cubicBezTo>
                  <a:cubicBezTo>
                    <a:pt x="105" y="135"/>
                    <a:pt x="105" y="135"/>
                    <a:pt x="105" y="135"/>
                  </a:cubicBezTo>
                  <a:cubicBezTo>
                    <a:pt x="105" y="135"/>
                    <a:pt x="111" y="139"/>
                    <a:pt x="113" y="139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8" name="Freeform 402"/>
            <p:cNvSpPr>
              <a:spLocks/>
            </p:cNvSpPr>
            <p:nvPr/>
          </p:nvSpPr>
          <p:spPr bwMode="auto">
            <a:xfrm>
              <a:off x="4486275" y="3490491"/>
              <a:ext cx="95250" cy="182562"/>
            </a:xfrm>
            <a:custGeom>
              <a:avLst/>
              <a:gdLst>
                <a:gd name="T0" fmla="*/ 36 w 53"/>
                <a:gd name="T1" fmla="*/ 88 h 102"/>
                <a:gd name="T2" fmla="*/ 38 w 53"/>
                <a:gd name="T3" fmla="*/ 81 h 102"/>
                <a:gd name="T4" fmla="*/ 49 w 53"/>
                <a:gd name="T5" fmla="*/ 74 h 102"/>
                <a:gd name="T6" fmla="*/ 53 w 53"/>
                <a:gd name="T7" fmla="*/ 71 h 102"/>
                <a:gd name="T8" fmla="*/ 53 w 53"/>
                <a:gd name="T9" fmla="*/ 60 h 102"/>
                <a:gd name="T10" fmla="*/ 53 w 53"/>
                <a:gd name="T11" fmla="*/ 60 h 102"/>
                <a:gd name="T12" fmla="*/ 48 w 53"/>
                <a:gd name="T13" fmla="*/ 57 h 102"/>
                <a:gd name="T14" fmla="*/ 44 w 53"/>
                <a:gd name="T15" fmla="*/ 52 h 102"/>
                <a:gd name="T16" fmla="*/ 35 w 53"/>
                <a:gd name="T17" fmla="*/ 51 h 102"/>
                <a:gd name="T18" fmla="*/ 36 w 53"/>
                <a:gd name="T19" fmla="*/ 45 h 102"/>
                <a:gd name="T20" fmla="*/ 47 w 53"/>
                <a:gd name="T21" fmla="*/ 32 h 102"/>
                <a:gd name="T22" fmla="*/ 39 w 53"/>
                <a:gd name="T23" fmla="*/ 16 h 102"/>
                <a:gd name="T24" fmla="*/ 47 w 53"/>
                <a:gd name="T25" fmla="*/ 9 h 102"/>
                <a:gd name="T26" fmla="*/ 45 w 53"/>
                <a:gd name="T27" fmla="*/ 4 h 102"/>
                <a:gd name="T28" fmla="*/ 38 w 53"/>
                <a:gd name="T29" fmla="*/ 8 h 102"/>
                <a:gd name="T30" fmla="*/ 31 w 53"/>
                <a:gd name="T31" fmla="*/ 0 h 102"/>
                <a:gd name="T32" fmla="*/ 15 w 53"/>
                <a:gd name="T33" fmla="*/ 6 h 102"/>
                <a:gd name="T34" fmla="*/ 14 w 53"/>
                <a:gd name="T35" fmla="*/ 6 h 102"/>
                <a:gd name="T36" fmla="*/ 11 w 53"/>
                <a:gd name="T37" fmla="*/ 18 h 102"/>
                <a:gd name="T38" fmla="*/ 10 w 53"/>
                <a:gd name="T39" fmla="*/ 36 h 102"/>
                <a:gd name="T40" fmla="*/ 1 w 53"/>
                <a:gd name="T41" fmla="*/ 48 h 102"/>
                <a:gd name="T42" fmla="*/ 7 w 53"/>
                <a:gd name="T43" fmla="*/ 60 h 102"/>
                <a:gd name="T44" fmla="*/ 12 w 53"/>
                <a:gd name="T45" fmla="*/ 67 h 102"/>
                <a:gd name="T46" fmla="*/ 20 w 53"/>
                <a:gd name="T47" fmla="*/ 75 h 102"/>
                <a:gd name="T48" fmla="*/ 25 w 53"/>
                <a:gd name="T49" fmla="*/ 87 h 102"/>
                <a:gd name="T50" fmla="*/ 27 w 53"/>
                <a:gd name="T51" fmla="*/ 102 h 102"/>
                <a:gd name="T52" fmla="*/ 36 w 53"/>
                <a:gd name="T53" fmla="*/ 97 h 102"/>
                <a:gd name="T54" fmla="*/ 36 w 53"/>
                <a:gd name="T55" fmla="*/ 88 h 10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53"/>
                <a:gd name="T85" fmla="*/ 0 h 102"/>
                <a:gd name="T86" fmla="*/ 53 w 53"/>
                <a:gd name="T87" fmla="*/ 102 h 10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53" h="102">
                  <a:moveTo>
                    <a:pt x="36" y="88"/>
                  </a:moveTo>
                  <a:cubicBezTo>
                    <a:pt x="34" y="86"/>
                    <a:pt x="36" y="82"/>
                    <a:pt x="38" y="81"/>
                  </a:cubicBezTo>
                  <a:cubicBezTo>
                    <a:pt x="40" y="79"/>
                    <a:pt x="46" y="76"/>
                    <a:pt x="49" y="74"/>
                  </a:cubicBezTo>
                  <a:cubicBezTo>
                    <a:pt x="51" y="71"/>
                    <a:pt x="53" y="71"/>
                    <a:pt x="53" y="71"/>
                  </a:cubicBezTo>
                  <a:cubicBezTo>
                    <a:pt x="53" y="60"/>
                    <a:pt x="53" y="60"/>
                    <a:pt x="53" y="60"/>
                  </a:cubicBezTo>
                  <a:cubicBezTo>
                    <a:pt x="53" y="60"/>
                    <a:pt x="53" y="60"/>
                    <a:pt x="53" y="60"/>
                  </a:cubicBezTo>
                  <a:cubicBezTo>
                    <a:pt x="51" y="59"/>
                    <a:pt x="49" y="60"/>
                    <a:pt x="48" y="57"/>
                  </a:cubicBezTo>
                  <a:cubicBezTo>
                    <a:pt x="46" y="54"/>
                    <a:pt x="47" y="51"/>
                    <a:pt x="44" y="52"/>
                  </a:cubicBezTo>
                  <a:cubicBezTo>
                    <a:pt x="41" y="54"/>
                    <a:pt x="37" y="53"/>
                    <a:pt x="35" y="51"/>
                  </a:cubicBezTo>
                  <a:cubicBezTo>
                    <a:pt x="33" y="48"/>
                    <a:pt x="32" y="47"/>
                    <a:pt x="36" y="45"/>
                  </a:cubicBezTo>
                  <a:cubicBezTo>
                    <a:pt x="40" y="43"/>
                    <a:pt x="47" y="39"/>
                    <a:pt x="47" y="32"/>
                  </a:cubicBezTo>
                  <a:cubicBezTo>
                    <a:pt x="47" y="24"/>
                    <a:pt x="37" y="20"/>
                    <a:pt x="39" y="16"/>
                  </a:cubicBezTo>
                  <a:cubicBezTo>
                    <a:pt x="41" y="13"/>
                    <a:pt x="47" y="13"/>
                    <a:pt x="47" y="9"/>
                  </a:cubicBezTo>
                  <a:cubicBezTo>
                    <a:pt x="47" y="5"/>
                    <a:pt x="49" y="2"/>
                    <a:pt x="45" y="4"/>
                  </a:cubicBezTo>
                  <a:cubicBezTo>
                    <a:pt x="42" y="6"/>
                    <a:pt x="38" y="11"/>
                    <a:pt x="38" y="8"/>
                  </a:cubicBezTo>
                  <a:cubicBezTo>
                    <a:pt x="38" y="5"/>
                    <a:pt x="35" y="1"/>
                    <a:pt x="31" y="0"/>
                  </a:cubicBezTo>
                  <a:cubicBezTo>
                    <a:pt x="26" y="0"/>
                    <a:pt x="18" y="5"/>
                    <a:pt x="15" y="6"/>
                  </a:cubicBezTo>
                  <a:cubicBezTo>
                    <a:pt x="15" y="6"/>
                    <a:pt x="15" y="6"/>
                    <a:pt x="14" y="6"/>
                  </a:cubicBezTo>
                  <a:cubicBezTo>
                    <a:pt x="13" y="11"/>
                    <a:pt x="11" y="16"/>
                    <a:pt x="11" y="18"/>
                  </a:cubicBezTo>
                  <a:cubicBezTo>
                    <a:pt x="10" y="22"/>
                    <a:pt x="11" y="30"/>
                    <a:pt x="10" y="36"/>
                  </a:cubicBezTo>
                  <a:cubicBezTo>
                    <a:pt x="10" y="42"/>
                    <a:pt x="3" y="46"/>
                    <a:pt x="1" y="48"/>
                  </a:cubicBezTo>
                  <a:cubicBezTo>
                    <a:pt x="0" y="50"/>
                    <a:pt x="5" y="58"/>
                    <a:pt x="7" y="60"/>
                  </a:cubicBezTo>
                  <a:cubicBezTo>
                    <a:pt x="9" y="62"/>
                    <a:pt x="12" y="65"/>
                    <a:pt x="12" y="67"/>
                  </a:cubicBezTo>
                  <a:cubicBezTo>
                    <a:pt x="13" y="69"/>
                    <a:pt x="18" y="74"/>
                    <a:pt x="20" y="75"/>
                  </a:cubicBezTo>
                  <a:cubicBezTo>
                    <a:pt x="22" y="76"/>
                    <a:pt x="24" y="82"/>
                    <a:pt x="25" y="87"/>
                  </a:cubicBezTo>
                  <a:cubicBezTo>
                    <a:pt x="26" y="91"/>
                    <a:pt x="27" y="97"/>
                    <a:pt x="27" y="102"/>
                  </a:cubicBezTo>
                  <a:cubicBezTo>
                    <a:pt x="29" y="101"/>
                    <a:pt x="34" y="99"/>
                    <a:pt x="36" y="97"/>
                  </a:cubicBezTo>
                  <a:cubicBezTo>
                    <a:pt x="38" y="95"/>
                    <a:pt x="38" y="90"/>
                    <a:pt x="36" y="88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9" name="Freeform 403"/>
            <p:cNvSpPr>
              <a:spLocks/>
            </p:cNvSpPr>
            <p:nvPr/>
          </p:nvSpPr>
          <p:spPr bwMode="auto">
            <a:xfrm>
              <a:off x="4530725" y="3596853"/>
              <a:ext cx="349250" cy="334963"/>
            </a:xfrm>
            <a:custGeom>
              <a:avLst/>
              <a:gdLst>
                <a:gd name="T0" fmla="*/ 53 w 195"/>
                <a:gd name="T1" fmla="*/ 141 h 187"/>
                <a:gd name="T2" fmla="*/ 63 w 195"/>
                <a:gd name="T3" fmla="*/ 147 h 187"/>
                <a:gd name="T4" fmla="*/ 82 w 195"/>
                <a:gd name="T5" fmla="*/ 136 h 187"/>
                <a:gd name="T6" fmla="*/ 179 w 195"/>
                <a:gd name="T7" fmla="*/ 187 h 187"/>
                <a:gd name="T8" fmla="*/ 179 w 195"/>
                <a:gd name="T9" fmla="*/ 181 h 187"/>
                <a:gd name="T10" fmla="*/ 193 w 195"/>
                <a:gd name="T11" fmla="*/ 181 h 187"/>
                <a:gd name="T12" fmla="*/ 193 w 195"/>
                <a:gd name="T13" fmla="*/ 53 h 187"/>
                <a:gd name="T14" fmla="*/ 190 w 195"/>
                <a:gd name="T15" fmla="*/ 42 h 187"/>
                <a:gd name="T16" fmla="*/ 194 w 195"/>
                <a:gd name="T17" fmla="*/ 35 h 187"/>
                <a:gd name="T18" fmla="*/ 190 w 195"/>
                <a:gd name="T19" fmla="*/ 28 h 187"/>
                <a:gd name="T20" fmla="*/ 195 w 195"/>
                <a:gd name="T21" fmla="*/ 20 h 187"/>
                <a:gd name="T22" fmla="*/ 191 w 195"/>
                <a:gd name="T23" fmla="*/ 18 h 187"/>
                <a:gd name="T24" fmla="*/ 172 w 195"/>
                <a:gd name="T25" fmla="*/ 13 h 187"/>
                <a:gd name="T26" fmla="*/ 153 w 195"/>
                <a:gd name="T27" fmla="*/ 4 h 187"/>
                <a:gd name="T28" fmla="*/ 129 w 195"/>
                <a:gd name="T29" fmla="*/ 19 h 187"/>
                <a:gd name="T30" fmla="*/ 131 w 195"/>
                <a:gd name="T31" fmla="*/ 30 h 187"/>
                <a:gd name="T32" fmla="*/ 120 w 195"/>
                <a:gd name="T33" fmla="*/ 40 h 187"/>
                <a:gd name="T34" fmla="*/ 94 w 195"/>
                <a:gd name="T35" fmla="*/ 30 h 187"/>
                <a:gd name="T36" fmla="*/ 77 w 195"/>
                <a:gd name="T37" fmla="*/ 24 h 187"/>
                <a:gd name="T38" fmla="*/ 72 w 195"/>
                <a:gd name="T39" fmla="*/ 13 h 187"/>
                <a:gd name="T40" fmla="*/ 58 w 195"/>
                <a:gd name="T41" fmla="*/ 8 h 187"/>
                <a:gd name="T42" fmla="*/ 46 w 195"/>
                <a:gd name="T43" fmla="*/ 5 h 187"/>
                <a:gd name="T44" fmla="*/ 33 w 195"/>
                <a:gd name="T45" fmla="*/ 2 h 187"/>
                <a:gd name="T46" fmla="*/ 28 w 195"/>
                <a:gd name="T47" fmla="*/ 0 h 187"/>
                <a:gd name="T48" fmla="*/ 28 w 195"/>
                <a:gd name="T49" fmla="*/ 0 h 187"/>
                <a:gd name="T50" fmla="*/ 28 w 195"/>
                <a:gd name="T51" fmla="*/ 11 h 187"/>
                <a:gd name="T52" fmla="*/ 24 w 195"/>
                <a:gd name="T53" fmla="*/ 14 h 187"/>
                <a:gd name="T54" fmla="*/ 13 w 195"/>
                <a:gd name="T55" fmla="*/ 21 h 187"/>
                <a:gd name="T56" fmla="*/ 11 w 195"/>
                <a:gd name="T57" fmla="*/ 28 h 187"/>
                <a:gd name="T58" fmla="*/ 11 w 195"/>
                <a:gd name="T59" fmla="*/ 37 h 187"/>
                <a:gd name="T60" fmla="*/ 2 w 195"/>
                <a:gd name="T61" fmla="*/ 42 h 187"/>
                <a:gd name="T62" fmla="*/ 1 w 195"/>
                <a:gd name="T63" fmla="*/ 45 h 187"/>
                <a:gd name="T64" fmla="*/ 6 w 195"/>
                <a:gd name="T65" fmla="*/ 53 h 187"/>
                <a:gd name="T66" fmla="*/ 6 w 195"/>
                <a:gd name="T67" fmla="*/ 70 h 187"/>
                <a:gd name="T68" fmla="*/ 8 w 195"/>
                <a:gd name="T69" fmla="*/ 76 h 187"/>
                <a:gd name="T70" fmla="*/ 6 w 195"/>
                <a:gd name="T71" fmla="*/ 85 h 187"/>
                <a:gd name="T72" fmla="*/ 8 w 195"/>
                <a:gd name="T73" fmla="*/ 91 h 187"/>
                <a:gd name="T74" fmla="*/ 2 w 195"/>
                <a:gd name="T75" fmla="*/ 98 h 187"/>
                <a:gd name="T76" fmla="*/ 6 w 195"/>
                <a:gd name="T77" fmla="*/ 107 h 187"/>
                <a:gd name="T78" fmla="*/ 9 w 195"/>
                <a:gd name="T79" fmla="*/ 119 h 187"/>
                <a:gd name="T80" fmla="*/ 26 w 195"/>
                <a:gd name="T81" fmla="*/ 124 h 187"/>
                <a:gd name="T82" fmla="*/ 34 w 195"/>
                <a:gd name="T83" fmla="*/ 136 h 187"/>
                <a:gd name="T84" fmla="*/ 34 w 195"/>
                <a:gd name="T85" fmla="*/ 136 h 187"/>
                <a:gd name="T86" fmla="*/ 53 w 195"/>
                <a:gd name="T87" fmla="*/ 141 h 18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5"/>
                <a:gd name="T133" fmla="*/ 0 h 187"/>
                <a:gd name="T134" fmla="*/ 195 w 195"/>
                <a:gd name="T135" fmla="*/ 187 h 18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5" h="187">
                  <a:moveTo>
                    <a:pt x="53" y="141"/>
                  </a:moveTo>
                  <a:cubicBezTo>
                    <a:pt x="55" y="143"/>
                    <a:pt x="60" y="149"/>
                    <a:pt x="63" y="147"/>
                  </a:cubicBezTo>
                  <a:cubicBezTo>
                    <a:pt x="65" y="144"/>
                    <a:pt x="82" y="136"/>
                    <a:pt x="82" y="136"/>
                  </a:cubicBezTo>
                  <a:cubicBezTo>
                    <a:pt x="179" y="187"/>
                    <a:pt x="179" y="187"/>
                    <a:pt x="179" y="187"/>
                  </a:cubicBezTo>
                  <a:cubicBezTo>
                    <a:pt x="179" y="181"/>
                    <a:pt x="179" y="181"/>
                    <a:pt x="179" y="181"/>
                  </a:cubicBezTo>
                  <a:cubicBezTo>
                    <a:pt x="193" y="181"/>
                    <a:pt x="193" y="181"/>
                    <a:pt x="193" y="181"/>
                  </a:cubicBezTo>
                  <a:cubicBezTo>
                    <a:pt x="193" y="53"/>
                    <a:pt x="193" y="53"/>
                    <a:pt x="193" y="53"/>
                  </a:cubicBezTo>
                  <a:cubicBezTo>
                    <a:pt x="193" y="53"/>
                    <a:pt x="190" y="44"/>
                    <a:pt x="190" y="42"/>
                  </a:cubicBezTo>
                  <a:cubicBezTo>
                    <a:pt x="190" y="40"/>
                    <a:pt x="194" y="38"/>
                    <a:pt x="194" y="35"/>
                  </a:cubicBezTo>
                  <a:cubicBezTo>
                    <a:pt x="194" y="32"/>
                    <a:pt x="190" y="31"/>
                    <a:pt x="190" y="28"/>
                  </a:cubicBezTo>
                  <a:cubicBezTo>
                    <a:pt x="190" y="26"/>
                    <a:pt x="192" y="23"/>
                    <a:pt x="195" y="20"/>
                  </a:cubicBezTo>
                  <a:cubicBezTo>
                    <a:pt x="194" y="19"/>
                    <a:pt x="193" y="19"/>
                    <a:pt x="191" y="18"/>
                  </a:cubicBezTo>
                  <a:cubicBezTo>
                    <a:pt x="187" y="16"/>
                    <a:pt x="177" y="15"/>
                    <a:pt x="172" y="13"/>
                  </a:cubicBezTo>
                  <a:cubicBezTo>
                    <a:pt x="168" y="10"/>
                    <a:pt x="167" y="3"/>
                    <a:pt x="153" y="4"/>
                  </a:cubicBezTo>
                  <a:cubicBezTo>
                    <a:pt x="138" y="5"/>
                    <a:pt x="129" y="15"/>
                    <a:pt x="129" y="19"/>
                  </a:cubicBezTo>
                  <a:cubicBezTo>
                    <a:pt x="128" y="23"/>
                    <a:pt x="133" y="27"/>
                    <a:pt x="131" y="30"/>
                  </a:cubicBezTo>
                  <a:cubicBezTo>
                    <a:pt x="129" y="33"/>
                    <a:pt x="126" y="41"/>
                    <a:pt x="120" y="40"/>
                  </a:cubicBezTo>
                  <a:cubicBezTo>
                    <a:pt x="114" y="38"/>
                    <a:pt x="102" y="32"/>
                    <a:pt x="94" y="30"/>
                  </a:cubicBezTo>
                  <a:cubicBezTo>
                    <a:pt x="86" y="27"/>
                    <a:pt x="80" y="29"/>
                    <a:pt x="77" y="24"/>
                  </a:cubicBezTo>
                  <a:cubicBezTo>
                    <a:pt x="74" y="18"/>
                    <a:pt x="76" y="15"/>
                    <a:pt x="72" y="13"/>
                  </a:cubicBezTo>
                  <a:cubicBezTo>
                    <a:pt x="68" y="11"/>
                    <a:pt x="62" y="10"/>
                    <a:pt x="58" y="8"/>
                  </a:cubicBezTo>
                  <a:cubicBezTo>
                    <a:pt x="53" y="6"/>
                    <a:pt x="50" y="5"/>
                    <a:pt x="46" y="5"/>
                  </a:cubicBezTo>
                  <a:cubicBezTo>
                    <a:pt x="42" y="5"/>
                    <a:pt x="38" y="5"/>
                    <a:pt x="33" y="2"/>
                  </a:cubicBezTo>
                  <a:cubicBezTo>
                    <a:pt x="31" y="0"/>
                    <a:pt x="30" y="0"/>
                    <a:pt x="28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8" y="11"/>
                    <a:pt x="26" y="11"/>
                    <a:pt x="24" y="14"/>
                  </a:cubicBezTo>
                  <a:cubicBezTo>
                    <a:pt x="21" y="16"/>
                    <a:pt x="15" y="19"/>
                    <a:pt x="13" y="21"/>
                  </a:cubicBezTo>
                  <a:cubicBezTo>
                    <a:pt x="11" y="22"/>
                    <a:pt x="9" y="26"/>
                    <a:pt x="11" y="28"/>
                  </a:cubicBezTo>
                  <a:cubicBezTo>
                    <a:pt x="13" y="30"/>
                    <a:pt x="13" y="35"/>
                    <a:pt x="11" y="37"/>
                  </a:cubicBezTo>
                  <a:cubicBezTo>
                    <a:pt x="9" y="39"/>
                    <a:pt x="4" y="41"/>
                    <a:pt x="2" y="42"/>
                  </a:cubicBezTo>
                  <a:cubicBezTo>
                    <a:pt x="2" y="43"/>
                    <a:pt x="2" y="44"/>
                    <a:pt x="1" y="45"/>
                  </a:cubicBezTo>
                  <a:cubicBezTo>
                    <a:pt x="0" y="48"/>
                    <a:pt x="4" y="50"/>
                    <a:pt x="6" y="53"/>
                  </a:cubicBezTo>
                  <a:cubicBezTo>
                    <a:pt x="8" y="56"/>
                    <a:pt x="6" y="69"/>
                    <a:pt x="6" y="70"/>
                  </a:cubicBezTo>
                  <a:cubicBezTo>
                    <a:pt x="6" y="71"/>
                    <a:pt x="8" y="73"/>
                    <a:pt x="8" y="76"/>
                  </a:cubicBezTo>
                  <a:cubicBezTo>
                    <a:pt x="9" y="78"/>
                    <a:pt x="7" y="81"/>
                    <a:pt x="6" y="85"/>
                  </a:cubicBezTo>
                  <a:cubicBezTo>
                    <a:pt x="6" y="88"/>
                    <a:pt x="8" y="89"/>
                    <a:pt x="8" y="91"/>
                  </a:cubicBezTo>
                  <a:cubicBezTo>
                    <a:pt x="8" y="94"/>
                    <a:pt x="3" y="97"/>
                    <a:pt x="2" y="98"/>
                  </a:cubicBezTo>
                  <a:cubicBezTo>
                    <a:pt x="0" y="100"/>
                    <a:pt x="3" y="103"/>
                    <a:pt x="6" y="107"/>
                  </a:cubicBezTo>
                  <a:cubicBezTo>
                    <a:pt x="10" y="110"/>
                    <a:pt x="9" y="116"/>
                    <a:pt x="9" y="119"/>
                  </a:cubicBezTo>
                  <a:cubicBezTo>
                    <a:pt x="9" y="122"/>
                    <a:pt x="24" y="121"/>
                    <a:pt x="26" y="124"/>
                  </a:cubicBezTo>
                  <a:cubicBezTo>
                    <a:pt x="28" y="125"/>
                    <a:pt x="32" y="132"/>
                    <a:pt x="34" y="136"/>
                  </a:cubicBezTo>
                  <a:cubicBezTo>
                    <a:pt x="34" y="136"/>
                    <a:pt x="34" y="136"/>
                    <a:pt x="34" y="136"/>
                  </a:cubicBezTo>
                  <a:cubicBezTo>
                    <a:pt x="34" y="136"/>
                    <a:pt x="50" y="139"/>
                    <a:pt x="53" y="141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0" name="Freeform 404"/>
            <p:cNvSpPr>
              <a:spLocks/>
            </p:cNvSpPr>
            <p:nvPr/>
          </p:nvSpPr>
          <p:spPr bwMode="auto">
            <a:xfrm>
              <a:off x="3924300" y="3736553"/>
              <a:ext cx="193675" cy="157163"/>
            </a:xfrm>
            <a:custGeom>
              <a:avLst/>
              <a:gdLst>
                <a:gd name="T0" fmla="*/ 50 w 108"/>
                <a:gd name="T1" fmla="*/ 88 h 88"/>
                <a:gd name="T2" fmla="*/ 50 w 108"/>
                <a:gd name="T3" fmla="*/ 67 h 88"/>
                <a:gd name="T4" fmla="*/ 64 w 108"/>
                <a:gd name="T5" fmla="*/ 58 h 88"/>
                <a:gd name="T6" fmla="*/ 64 w 108"/>
                <a:gd name="T7" fmla="*/ 24 h 88"/>
                <a:gd name="T8" fmla="*/ 108 w 108"/>
                <a:gd name="T9" fmla="*/ 24 h 88"/>
                <a:gd name="T10" fmla="*/ 108 w 108"/>
                <a:gd name="T11" fmla="*/ 7 h 88"/>
                <a:gd name="T12" fmla="*/ 108 w 108"/>
                <a:gd name="T13" fmla="*/ 0 h 88"/>
                <a:gd name="T14" fmla="*/ 53 w 108"/>
                <a:gd name="T15" fmla="*/ 0 h 88"/>
                <a:gd name="T16" fmla="*/ 53 w 108"/>
                <a:gd name="T17" fmla="*/ 0 h 88"/>
                <a:gd name="T18" fmla="*/ 44 w 108"/>
                <a:gd name="T19" fmla="*/ 13 h 88"/>
                <a:gd name="T20" fmla="*/ 30 w 108"/>
                <a:gd name="T21" fmla="*/ 26 h 88"/>
                <a:gd name="T22" fmla="*/ 25 w 108"/>
                <a:gd name="T23" fmla="*/ 45 h 88"/>
                <a:gd name="T24" fmla="*/ 16 w 108"/>
                <a:gd name="T25" fmla="*/ 55 h 88"/>
                <a:gd name="T26" fmla="*/ 6 w 108"/>
                <a:gd name="T27" fmla="*/ 74 h 88"/>
                <a:gd name="T28" fmla="*/ 0 w 108"/>
                <a:gd name="T29" fmla="*/ 88 h 88"/>
                <a:gd name="T30" fmla="*/ 2 w 108"/>
                <a:gd name="T31" fmla="*/ 88 h 88"/>
                <a:gd name="T32" fmla="*/ 50 w 108"/>
                <a:gd name="T33" fmla="*/ 88 h 8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08"/>
                <a:gd name="T52" fmla="*/ 0 h 88"/>
                <a:gd name="T53" fmla="*/ 108 w 108"/>
                <a:gd name="T54" fmla="*/ 88 h 8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08" h="88">
                  <a:moveTo>
                    <a:pt x="50" y="88"/>
                  </a:moveTo>
                  <a:cubicBezTo>
                    <a:pt x="50" y="88"/>
                    <a:pt x="50" y="71"/>
                    <a:pt x="50" y="67"/>
                  </a:cubicBezTo>
                  <a:cubicBezTo>
                    <a:pt x="50" y="64"/>
                    <a:pt x="64" y="58"/>
                    <a:pt x="64" y="58"/>
                  </a:cubicBezTo>
                  <a:cubicBezTo>
                    <a:pt x="64" y="24"/>
                    <a:pt x="64" y="24"/>
                    <a:pt x="64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16"/>
                    <a:pt x="108" y="7"/>
                  </a:cubicBezTo>
                  <a:cubicBezTo>
                    <a:pt x="108" y="4"/>
                    <a:pt x="108" y="2"/>
                    <a:pt x="108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49" y="5"/>
                    <a:pt x="46" y="11"/>
                    <a:pt x="44" y="13"/>
                  </a:cubicBezTo>
                  <a:cubicBezTo>
                    <a:pt x="42" y="15"/>
                    <a:pt x="34" y="18"/>
                    <a:pt x="30" y="26"/>
                  </a:cubicBezTo>
                  <a:cubicBezTo>
                    <a:pt x="27" y="34"/>
                    <a:pt x="27" y="43"/>
                    <a:pt x="25" y="45"/>
                  </a:cubicBezTo>
                  <a:cubicBezTo>
                    <a:pt x="23" y="46"/>
                    <a:pt x="21" y="48"/>
                    <a:pt x="16" y="55"/>
                  </a:cubicBezTo>
                  <a:cubicBezTo>
                    <a:pt x="11" y="63"/>
                    <a:pt x="8" y="72"/>
                    <a:pt x="6" y="74"/>
                  </a:cubicBezTo>
                  <a:cubicBezTo>
                    <a:pt x="3" y="76"/>
                    <a:pt x="1" y="83"/>
                    <a:pt x="0" y="88"/>
                  </a:cubicBezTo>
                  <a:cubicBezTo>
                    <a:pt x="2" y="88"/>
                    <a:pt x="2" y="88"/>
                    <a:pt x="2" y="88"/>
                  </a:cubicBezTo>
                  <a:lnTo>
                    <a:pt x="50" y="88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1" name="Freeform 405"/>
            <p:cNvSpPr>
              <a:spLocks/>
            </p:cNvSpPr>
            <p:nvPr/>
          </p:nvSpPr>
          <p:spPr bwMode="auto">
            <a:xfrm>
              <a:off x="4019550" y="3527003"/>
              <a:ext cx="271463" cy="209550"/>
            </a:xfrm>
            <a:custGeom>
              <a:avLst/>
              <a:gdLst>
                <a:gd name="T0" fmla="*/ 55 w 152"/>
                <a:gd name="T1" fmla="*/ 117 h 117"/>
                <a:gd name="T2" fmla="*/ 55 w 152"/>
                <a:gd name="T3" fmla="*/ 104 h 117"/>
                <a:gd name="T4" fmla="*/ 75 w 152"/>
                <a:gd name="T5" fmla="*/ 91 h 117"/>
                <a:gd name="T6" fmla="*/ 80 w 152"/>
                <a:gd name="T7" fmla="*/ 90 h 117"/>
                <a:gd name="T8" fmla="*/ 94 w 152"/>
                <a:gd name="T9" fmla="*/ 86 h 117"/>
                <a:gd name="T10" fmla="*/ 101 w 152"/>
                <a:gd name="T11" fmla="*/ 78 h 117"/>
                <a:gd name="T12" fmla="*/ 113 w 152"/>
                <a:gd name="T13" fmla="*/ 74 h 117"/>
                <a:gd name="T14" fmla="*/ 117 w 152"/>
                <a:gd name="T15" fmla="*/ 66 h 117"/>
                <a:gd name="T16" fmla="*/ 124 w 152"/>
                <a:gd name="T17" fmla="*/ 60 h 117"/>
                <a:gd name="T18" fmla="*/ 132 w 152"/>
                <a:gd name="T19" fmla="*/ 54 h 117"/>
                <a:gd name="T20" fmla="*/ 147 w 152"/>
                <a:gd name="T21" fmla="*/ 55 h 117"/>
                <a:gd name="T22" fmla="*/ 150 w 152"/>
                <a:gd name="T23" fmla="*/ 50 h 117"/>
                <a:gd name="T24" fmla="*/ 144 w 152"/>
                <a:gd name="T25" fmla="*/ 37 h 117"/>
                <a:gd name="T26" fmla="*/ 143 w 152"/>
                <a:gd name="T27" fmla="*/ 20 h 117"/>
                <a:gd name="T28" fmla="*/ 140 w 152"/>
                <a:gd name="T29" fmla="*/ 12 h 117"/>
                <a:gd name="T30" fmla="*/ 128 w 152"/>
                <a:gd name="T31" fmla="*/ 9 h 117"/>
                <a:gd name="T32" fmla="*/ 122 w 152"/>
                <a:gd name="T33" fmla="*/ 10 h 117"/>
                <a:gd name="T34" fmla="*/ 118 w 152"/>
                <a:gd name="T35" fmla="*/ 8 h 117"/>
                <a:gd name="T36" fmla="*/ 106 w 152"/>
                <a:gd name="T37" fmla="*/ 9 h 117"/>
                <a:gd name="T38" fmla="*/ 97 w 152"/>
                <a:gd name="T39" fmla="*/ 1 h 117"/>
                <a:gd name="T40" fmla="*/ 91 w 152"/>
                <a:gd name="T41" fmla="*/ 1 h 117"/>
                <a:gd name="T42" fmla="*/ 81 w 152"/>
                <a:gd name="T43" fmla="*/ 23 h 117"/>
                <a:gd name="T44" fmla="*/ 63 w 152"/>
                <a:gd name="T45" fmla="*/ 36 h 117"/>
                <a:gd name="T46" fmla="*/ 47 w 152"/>
                <a:gd name="T47" fmla="*/ 48 h 117"/>
                <a:gd name="T48" fmla="*/ 43 w 152"/>
                <a:gd name="T49" fmla="*/ 59 h 117"/>
                <a:gd name="T50" fmla="*/ 40 w 152"/>
                <a:gd name="T51" fmla="*/ 74 h 117"/>
                <a:gd name="T52" fmla="*/ 41 w 152"/>
                <a:gd name="T53" fmla="*/ 81 h 117"/>
                <a:gd name="T54" fmla="*/ 31 w 152"/>
                <a:gd name="T55" fmla="*/ 99 h 117"/>
                <a:gd name="T56" fmla="*/ 19 w 152"/>
                <a:gd name="T57" fmla="*/ 105 h 117"/>
                <a:gd name="T58" fmla="*/ 5 w 152"/>
                <a:gd name="T59" fmla="*/ 113 h 117"/>
                <a:gd name="T60" fmla="*/ 0 w 152"/>
                <a:gd name="T61" fmla="*/ 117 h 117"/>
                <a:gd name="T62" fmla="*/ 0 w 152"/>
                <a:gd name="T63" fmla="*/ 117 h 117"/>
                <a:gd name="T64" fmla="*/ 55 w 152"/>
                <a:gd name="T65" fmla="*/ 117 h 1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52"/>
                <a:gd name="T100" fmla="*/ 0 h 117"/>
                <a:gd name="T101" fmla="*/ 152 w 152"/>
                <a:gd name="T102" fmla="*/ 117 h 11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52" h="117">
                  <a:moveTo>
                    <a:pt x="55" y="117"/>
                  </a:moveTo>
                  <a:cubicBezTo>
                    <a:pt x="55" y="111"/>
                    <a:pt x="55" y="105"/>
                    <a:pt x="55" y="104"/>
                  </a:cubicBezTo>
                  <a:cubicBezTo>
                    <a:pt x="55" y="102"/>
                    <a:pt x="73" y="92"/>
                    <a:pt x="75" y="91"/>
                  </a:cubicBezTo>
                  <a:cubicBezTo>
                    <a:pt x="76" y="89"/>
                    <a:pt x="79" y="92"/>
                    <a:pt x="80" y="90"/>
                  </a:cubicBezTo>
                  <a:cubicBezTo>
                    <a:pt x="82" y="89"/>
                    <a:pt x="90" y="88"/>
                    <a:pt x="94" y="86"/>
                  </a:cubicBezTo>
                  <a:cubicBezTo>
                    <a:pt x="99" y="84"/>
                    <a:pt x="99" y="79"/>
                    <a:pt x="101" y="78"/>
                  </a:cubicBezTo>
                  <a:cubicBezTo>
                    <a:pt x="102" y="76"/>
                    <a:pt x="110" y="74"/>
                    <a:pt x="113" y="74"/>
                  </a:cubicBezTo>
                  <a:cubicBezTo>
                    <a:pt x="116" y="74"/>
                    <a:pt x="117" y="68"/>
                    <a:pt x="117" y="66"/>
                  </a:cubicBezTo>
                  <a:cubicBezTo>
                    <a:pt x="117" y="63"/>
                    <a:pt x="121" y="60"/>
                    <a:pt x="124" y="60"/>
                  </a:cubicBezTo>
                  <a:cubicBezTo>
                    <a:pt x="127" y="60"/>
                    <a:pt x="130" y="56"/>
                    <a:pt x="132" y="54"/>
                  </a:cubicBezTo>
                  <a:cubicBezTo>
                    <a:pt x="134" y="52"/>
                    <a:pt x="143" y="55"/>
                    <a:pt x="147" y="55"/>
                  </a:cubicBezTo>
                  <a:cubicBezTo>
                    <a:pt x="152" y="55"/>
                    <a:pt x="150" y="52"/>
                    <a:pt x="150" y="50"/>
                  </a:cubicBezTo>
                  <a:cubicBezTo>
                    <a:pt x="150" y="47"/>
                    <a:pt x="146" y="42"/>
                    <a:pt x="144" y="37"/>
                  </a:cubicBezTo>
                  <a:cubicBezTo>
                    <a:pt x="143" y="32"/>
                    <a:pt x="144" y="24"/>
                    <a:pt x="143" y="20"/>
                  </a:cubicBezTo>
                  <a:cubicBezTo>
                    <a:pt x="142" y="16"/>
                    <a:pt x="141" y="14"/>
                    <a:pt x="140" y="12"/>
                  </a:cubicBezTo>
                  <a:cubicBezTo>
                    <a:pt x="135" y="11"/>
                    <a:pt x="129" y="8"/>
                    <a:pt x="128" y="9"/>
                  </a:cubicBezTo>
                  <a:cubicBezTo>
                    <a:pt x="126" y="9"/>
                    <a:pt x="124" y="10"/>
                    <a:pt x="122" y="10"/>
                  </a:cubicBezTo>
                  <a:cubicBezTo>
                    <a:pt x="121" y="9"/>
                    <a:pt x="120" y="7"/>
                    <a:pt x="118" y="8"/>
                  </a:cubicBezTo>
                  <a:cubicBezTo>
                    <a:pt x="115" y="9"/>
                    <a:pt x="109" y="11"/>
                    <a:pt x="106" y="9"/>
                  </a:cubicBezTo>
                  <a:cubicBezTo>
                    <a:pt x="102" y="7"/>
                    <a:pt x="99" y="2"/>
                    <a:pt x="97" y="1"/>
                  </a:cubicBezTo>
                  <a:cubicBezTo>
                    <a:pt x="95" y="0"/>
                    <a:pt x="92" y="1"/>
                    <a:pt x="91" y="1"/>
                  </a:cubicBezTo>
                  <a:cubicBezTo>
                    <a:pt x="89" y="2"/>
                    <a:pt x="87" y="16"/>
                    <a:pt x="81" y="23"/>
                  </a:cubicBezTo>
                  <a:cubicBezTo>
                    <a:pt x="74" y="30"/>
                    <a:pt x="68" y="35"/>
                    <a:pt x="63" y="36"/>
                  </a:cubicBezTo>
                  <a:cubicBezTo>
                    <a:pt x="57" y="37"/>
                    <a:pt x="49" y="44"/>
                    <a:pt x="47" y="48"/>
                  </a:cubicBezTo>
                  <a:cubicBezTo>
                    <a:pt x="45" y="52"/>
                    <a:pt x="45" y="58"/>
                    <a:pt x="43" y="59"/>
                  </a:cubicBezTo>
                  <a:cubicBezTo>
                    <a:pt x="42" y="60"/>
                    <a:pt x="40" y="71"/>
                    <a:pt x="40" y="74"/>
                  </a:cubicBezTo>
                  <a:cubicBezTo>
                    <a:pt x="40" y="77"/>
                    <a:pt x="43" y="78"/>
                    <a:pt x="41" y="81"/>
                  </a:cubicBezTo>
                  <a:cubicBezTo>
                    <a:pt x="39" y="85"/>
                    <a:pt x="35" y="97"/>
                    <a:pt x="31" y="99"/>
                  </a:cubicBezTo>
                  <a:cubicBezTo>
                    <a:pt x="26" y="100"/>
                    <a:pt x="22" y="103"/>
                    <a:pt x="19" y="105"/>
                  </a:cubicBezTo>
                  <a:cubicBezTo>
                    <a:pt x="17" y="107"/>
                    <a:pt x="10" y="112"/>
                    <a:pt x="5" y="113"/>
                  </a:cubicBezTo>
                  <a:cubicBezTo>
                    <a:pt x="4" y="113"/>
                    <a:pt x="2" y="115"/>
                    <a:pt x="0" y="117"/>
                  </a:cubicBezTo>
                  <a:cubicBezTo>
                    <a:pt x="0" y="117"/>
                    <a:pt x="0" y="117"/>
                    <a:pt x="0" y="117"/>
                  </a:cubicBezTo>
                  <a:lnTo>
                    <a:pt x="55" y="117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2" name="Freeform 407"/>
            <p:cNvSpPr>
              <a:spLocks/>
            </p:cNvSpPr>
            <p:nvPr/>
          </p:nvSpPr>
          <p:spPr bwMode="auto">
            <a:xfrm>
              <a:off x="4117975" y="3493666"/>
              <a:ext cx="473075" cy="460375"/>
            </a:xfrm>
            <a:custGeom>
              <a:avLst/>
              <a:gdLst>
                <a:gd name="T0" fmla="*/ 89 w 265"/>
                <a:gd name="T1" fmla="*/ 56 h 257"/>
                <a:gd name="T2" fmla="*/ 95 w 265"/>
                <a:gd name="T3" fmla="*/ 69 h 257"/>
                <a:gd name="T4" fmla="*/ 92 w 265"/>
                <a:gd name="T5" fmla="*/ 74 h 257"/>
                <a:gd name="T6" fmla="*/ 77 w 265"/>
                <a:gd name="T7" fmla="*/ 73 h 257"/>
                <a:gd name="T8" fmla="*/ 69 w 265"/>
                <a:gd name="T9" fmla="*/ 79 h 257"/>
                <a:gd name="T10" fmla="*/ 62 w 265"/>
                <a:gd name="T11" fmla="*/ 85 h 257"/>
                <a:gd name="T12" fmla="*/ 58 w 265"/>
                <a:gd name="T13" fmla="*/ 93 h 257"/>
                <a:gd name="T14" fmla="*/ 46 w 265"/>
                <a:gd name="T15" fmla="*/ 97 h 257"/>
                <a:gd name="T16" fmla="*/ 39 w 265"/>
                <a:gd name="T17" fmla="*/ 105 h 257"/>
                <a:gd name="T18" fmla="*/ 25 w 265"/>
                <a:gd name="T19" fmla="*/ 109 h 257"/>
                <a:gd name="T20" fmla="*/ 20 w 265"/>
                <a:gd name="T21" fmla="*/ 110 h 257"/>
                <a:gd name="T22" fmla="*/ 0 w 265"/>
                <a:gd name="T23" fmla="*/ 123 h 257"/>
                <a:gd name="T24" fmla="*/ 0 w 265"/>
                <a:gd name="T25" fmla="*/ 143 h 257"/>
                <a:gd name="T26" fmla="*/ 124 w 265"/>
                <a:gd name="T27" fmla="*/ 225 h 257"/>
                <a:gd name="T28" fmla="*/ 131 w 265"/>
                <a:gd name="T29" fmla="*/ 235 h 257"/>
                <a:gd name="T30" fmla="*/ 140 w 265"/>
                <a:gd name="T31" fmla="*/ 239 h 257"/>
                <a:gd name="T32" fmla="*/ 153 w 265"/>
                <a:gd name="T33" fmla="*/ 244 h 257"/>
                <a:gd name="T34" fmla="*/ 159 w 265"/>
                <a:gd name="T35" fmla="*/ 254 h 257"/>
                <a:gd name="T36" fmla="*/ 181 w 265"/>
                <a:gd name="T37" fmla="*/ 249 h 257"/>
                <a:gd name="T38" fmla="*/ 197 w 265"/>
                <a:gd name="T39" fmla="*/ 236 h 257"/>
                <a:gd name="T40" fmla="*/ 265 w 265"/>
                <a:gd name="T41" fmla="*/ 194 h 257"/>
                <a:gd name="T42" fmla="*/ 257 w 265"/>
                <a:gd name="T43" fmla="*/ 182 h 257"/>
                <a:gd name="T44" fmla="*/ 240 w 265"/>
                <a:gd name="T45" fmla="*/ 177 h 257"/>
                <a:gd name="T46" fmla="*/ 237 w 265"/>
                <a:gd name="T47" fmla="*/ 165 h 257"/>
                <a:gd name="T48" fmla="*/ 233 w 265"/>
                <a:gd name="T49" fmla="*/ 156 h 257"/>
                <a:gd name="T50" fmla="*/ 239 w 265"/>
                <a:gd name="T51" fmla="*/ 149 h 257"/>
                <a:gd name="T52" fmla="*/ 237 w 265"/>
                <a:gd name="T53" fmla="*/ 143 h 257"/>
                <a:gd name="T54" fmla="*/ 239 w 265"/>
                <a:gd name="T55" fmla="*/ 134 h 257"/>
                <a:gd name="T56" fmla="*/ 237 w 265"/>
                <a:gd name="T57" fmla="*/ 128 h 257"/>
                <a:gd name="T58" fmla="*/ 237 w 265"/>
                <a:gd name="T59" fmla="*/ 111 h 257"/>
                <a:gd name="T60" fmla="*/ 232 w 265"/>
                <a:gd name="T61" fmla="*/ 103 h 257"/>
                <a:gd name="T62" fmla="*/ 231 w 265"/>
                <a:gd name="T63" fmla="*/ 85 h 257"/>
                <a:gd name="T64" fmla="*/ 226 w 265"/>
                <a:gd name="T65" fmla="*/ 73 h 257"/>
                <a:gd name="T66" fmla="*/ 218 w 265"/>
                <a:gd name="T67" fmla="*/ 65 h 257"/>
                <a:gd name="T68" fmla="*/ 213 w 265"/>
                <a:gd name="T69" fmla="*/ 58 h 257"/>
                <a:gd name="T70" fmla="*/ 207 w 265"/>
                <a:gd name="T71" fmla="*/ 46 h 257"/>
                <a:gd name="T72" fmla="*/ 216 w 265"/>
                <a:gd name="T73" fmla="*/ 34 h 257"/>
                <a:gd name="T74" fmla="*/ 217 w 265"/>
                <a:gd name="T75" fmla="*/ 16 h 257"/>
                <a:gd name="T76" fmla="*/ 220 w 265"/>
                <a:gd name="T77" fmla="*/ 4 h 257"/>
                <a:gd name="T78" fmla="*/ 216 w 265"/>
                <a:gd name="T79" fmla="*/ 3 h 257"/>
                <a:gd name="T80" fmla="*/ 212 w 265"/>
                <a:gd name="T81" fmla="*/ 4 h 257"/>
                <a:gd name="T82" fmla="*/ 207 w 265"/>
                <a:gd name="T83" fmla="*/ 0 h 257"/>
                <a:gd name="T84" fmla="*/ 201 w 265"/>
                <a:gd name="T85" fmla="*/ 3 h 257"/>
                <a:gd name="T86" fmla="*/ 194 w 265"/>
                <a:gd name="T87" fmla="*/ 1 h 257"/>
                <a:gd name="T88" fmla="*/ 187 w 265"/>
                <a:gd name="T89" fmla="*/ 5 h 257"/>
                <a:gd name="T90" fmla="*/ 179 w 265"/>
                <a:gd name="T91" fmla="*/ 7 h 257"/>
                <a:gd name="T92" fmla="*/ 174 w 265"/>
                <a:gd name="T93" fmla="*/ 4 h 257"/>
                <a:gd name="T94" fmla="*/ 157 w 265"/>
                <a:gd name="T95" fmla="*/ 4 h 257"/>
                <a:gd name="T96" fmla="*/ 125 w 265"/>
                <a:gd name="T97" fmla="*/ 11 h 257"/>
                <a:gd name="T98" fmla="*/ 113 w 265"/>
                <a:gd name="T99" fmla="*/ 16 h 257"/>
                <a:gd name="T100" fmla="*/ 107 w 265"/>
                <a:gd name="T101" fmla="*/ 20 h 257"/>
                <a:gd name="T102" fmla="*/ 96 w 265"/>
                <a:gd name="T103" fmla="*/ 23 h 257"/>
                <a:gd name="T104" fmla="*/ 86 w 265"/>
                <a:gd name="T105" fmla="*/ 31 h 257"/>
                <a:gd name="T106" fmla="*/ 85 w 265"/>
                <a:gd name="T107" fmla="*/ 31 h 257"/>
                <a:gd name="T108" fmla="*/ 88 w 265"/>
                <a:gd name="T109" fmla="*/ 39 h 257"/>
                <a:gd name="T110" fmla="*/ 89 w 265"/>
                <a:gd name="T111" fmla="*/ 56 h 25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65"/>
                <a:gd name="T169" fmla="*/ 0 h 257"/>
                <a:gd name="T170" fmla="*/ 265 w 265"/>
                <a:gd name="T171" fmla="*/ 257 h 25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65" h="257">
                  <a:moveTo>
                    <a:pt x="89" y="56"/>
                  </a:moveTo>
                  <a:cubicBezTo>
                    <a:pt x="91" y="61"/>
                    <a:pt x="95" y="66"/>
                    <a:pt x="95" y="69"/>
                  </a:cubicBezTo>
                  <a:cubicBezTo>
                    <a:pt x="95" y="71"/>
                    <a:pt x="97" y="74"/>
                    <a:pt x="92" y="74"/>
                  </a:cubicBezTo>
                  <a:cubicBezTo>
                    <a:pt x="88" y="74"/>
                    <a:pt x="79" y="71"/>
                    <a:pt x="77" y="73"/>
                  </a:cubicBezTo>
                  <a:cubicBezTo>
                    <a:pt x="75" y="75"/>
                    <a:pt x="72" y="79"/>
                    <a:pt x="69" y="79"/>
                  </a:cubicBezTo>
                  <a:cubicBezTo>
                    <a:pt x="66" y="79"/>
                    <a:pt x="62" y="82"/>
                    <a:pt x="62" y="85"/>
                  </a:cubicBezTo>
                  <a:cubicBezTo>
                    <a:pt x="62" y="87"/>
                    <a:pt x="61" y="93"/>
                    <a:pt x="58" y="93"/>
                  </a:cubicBezTo>
                  <a:cubicBezTo>
                    <a:pt x="55" y="93"/>
                    <a:pt x="47" y="95"/>
                    <a:pt x="46" y="97"/>
                  </a:cubicBezTo>
                  <a:cubicBezTo>
                    <a:pt x="44" y="98"/>
                    <a:pt x="44" y="103"/>
                    <a:pt x="39" y="105"/>
                  </a:cubicBezTo>
                  <a:cubicBezTo>
                    <a:pt x="35" y="107"/>
                    <a:pt x="27" y="108"/>
                    <a:pt x="25" y="109"/>
                  </a:cubicBezTo>
                  <a:cubicBezTo>
                    <a:pt x="24" y="111"/>
                    <a:pt x="21" y="108"/>
                    <a:pt x="20" y="110"/>
                  </a:cubicBezTo>
                  <a:cubicBezTo>
                    <a:pt x="18" y="111"/>
                    <a:pt x="0" y="121"/>
                    <a:pt x="0" y="123"/>
                  </a:cubicBezTo>
                  <a:cubicBezTo>
                    <a:pt x="0" y="124"/>
                    <a:pt x="0" y="134"/>
                    <a:pt x="0" y="143"/>
                  </a:cubicBezTo>
                  <a:cubicBezTo>
                    <a:pt x="124" y="225"/>
                    <a:pt x="124" y="225"/>
                    <a:pt x="124" y="225"/>
                  </a:cubicBezTo>
                  <a:cubicBezTo>
                    <a:pt x="124" y="225"/>
                    <a:pt x="128" y="232"/>
                    <a:pt x="131" y="235"/>
                  </a:cubicBezTo>
                  <a:cubicBezTo>
                    <a:pt x="134" y="238"/>
                    <a:pt x="135" y="238"/>
                    <a:pt x="140" y="239"/>
                  </a:cubicBezTo>
                  <a:cubicBezTo>
                    <a:pt x="146" y="240"/>
                    <a:pt x="153" y="239"/>
                    <a:pt x="153" y="244"/>
                  </a:cubicBezTo>
                  <a:cubicBezTo>
                    <a:pt x="153" y="248"/>
                    <a:pt x="150" y="257"/>
                    <a:pt x="159" y="254"/>
                  </a:cubicBezTo>
                  <a:cubicBezTo>
                    <a:pt x="168" y="250"/>
                    <a:pt x="176" y="250"/>
                    <a:pt x="181" y="249"/>
                  </a:cubicBezTo>
                  <a:cubicBezTo>
                    <a:pt x="185" y="248"/>
                    <a:pt x="191" y="240"/>
                    <a:pt x="197" y="236"/>
                  </a:cubicBezTo>
                  <a:cubicBezTo>
                    <a:pt x="204" y="232"/>
                    <a:pt x="262" y="196"/>
                    <a:pt x="265" y="194"/>
                  </a:cubicBezTo>
                  <a:cubicBezTo>
                    <a:pt x="263" y="190"/>
                    <a:pt x="259" y="183"/>
                    <a:pt x="257" y="182"/>
                  </a:cubicBezTo>
                  <a:cubicBezTo>
                    <a:pt x="255" y="179"/>
                    <a:pt x="240" y="180"/>
                    <a:pt x="240" y="177"/>
                  </a:cubicBezTo>
                  <a:cubicBezTo>
                    <a:pt x="240" y="174"/>
                    <a:pt x="241" y="168"/>
                    <a:pt x="237" y="165"/>
                  </a:cubicBezTo>
                  <a:cubicBezTo>
                    <a:pt x="234" y="161"/>
                    <a:pt x="231" y="158"/>
                    <a:pt x="233" y="156"/>
                  </a:cubicBezTo>
                  <a:cubicBezTo>
                    <a:pt x="234" y="155"/>
                    <a:pt x="239" y="152"/>
                    <a:pt x="239" y="149"/>
                  </a:cubicBezTo>
                  <a:cubicBezTo>
                    <a:pt x="239" y="147"/>
                    <a:pt x="237" y="146"/>
                    <a:pt x="237" y="143"/>
                  </a:cubicBezTo>
                  <a:cubicBezTo>
                    <a:pt x="238" y="139"/>
                    <a:pt x="240" y="136"/>
                    <a:pt x="239" y="134"/>
                  </a:cubicBezTo>
                  <a:cubicBezTo>
                    <a:pt x="239" y="131"/>
                    <a:pt x="237" y="129"/>
                    <a:pt x="237" y="128"/>
                  </a:cubicBezTo>
                  <a:cubicBezTo>
                    <a:pt x="237" y="127"/>
                    <a:pt x="239" y="114"/>
                    <a:pt x="237" y="111"/>
                  </a:cubicBezTo>
                  <a:cubicBezTo>
                    <a:pt x="235" y="108"/>
                    <a:pt x="231" y="106"/>
                    <a:pt x="232" y="103"/>
                  </a:cubicBezTo>
                  <a:cubicBezTo>
                    <a:pt x="233" y="100"/>
                    <a:pt x="232" y="91"/>
                    <a:pt x="231" y="85"/>
                  </a:cubicBezTo>
                  <a:cubicBezTo>
                    <a:pt x="230" y="80"/>
                    <a:pt x="228" y="74"/>
                    <a:pt x="226" y="73"/>
                  </a:cubicBezTo>
                  <a:cubicBezTo>
                    <a:pt x="224" y="72"/>
                    <a:pt x="219" y="67"/>
                    <a:pt x="218" y="65"/>
                  </a:cubicBezTo>
                  <a:cubicBezTo>
                    <a:pt x="218" y="63"/>
                    <a:pt x="215" y="60"/>
                    <a:pt x="213" y="58"/>
                  </a:cubicBezTo>
                  <a:cubicBezTo>
                    <a:pt x="211" y="56"/>
                    <a:pt x="206" y="48"/>
                    <a:pt x="207" y="46"/>
                  </a:cubicBezTo>
                  <a:cubicBezTo>
                    <a:pt x="209" y="44"/>
                    <a:pt x="216" y="40"/>
                    <a:pt x="216" y="34"/>
                  </a:cubicBezTo>
                  <a:cubicBezTo>
                    <a:pt x="217" y="28"/>
                    <a:pt x="216" y="20"/>
                    <a:pt x="217" y="16"/>
                  </a:cubicBezTo>
                  <a:cubicBezTo>
                    <a:pt x="217" y="14"/>
                    <a:pt x="219" y="9"/>
                    <a:pt x="220" y="4"/>
                  </a:cubicBezTo>
                  <a:cubicBezTo>
                    <a:pt x="218" y="5"/>
                    <a:pt x="217" y="3"/>
                    <a:pt x="216" y="3"/>
                  </a:cubicBezTo>
                  <a:cubicBezTo>
                    <a:pt x="215" y="3"/>
                    <a:pt x="214" y="5"/>
                    <a:pt x="212" y="4"/>
                  </a:cubicBezTo>
                  <a:cubicBezTo>
                    <a:pt x="210" y="4"/>
                    <a:pt x="209" y="0"/>
                    <a:pt x="207" y="0"/>
                  </a:cubicBezTo>
                  <a:cubicBezTo>
                    <a:pt x="205" y="1"/>
                    <a:pt x="205" y="4"/>
                    <a:pt x="201" y="3"/>
                  </a:cubicBezTo>
                  <a:cubicBezTo>
                    <a:pt x="197" y="2"/>
                    <a:pt x="196" y="0"/>
                    <a:pt x="194" y="1"/>
                  </a:cubicBezTo>
                  <a:cubicBezTo>
                    <a:pt x="192" y="2"/>
                    <a:pt x="189" y="5"/>
                    <a:pt x="187" y="5"/>
                  </a:cubicBezTo>
                  <a:cubicBezTo>
                    <a:pt x="184" y="5"/>
                    <a:pt x="181" y="7"/>
                    <a:pt x="179" y="7"/>
                  </a:cubicBezTo>
                  <a:cubicBezTo>
                    <a:pt x="177" y="7"/>
                    <a:pt x="177" y="5"/>
                    <a:pt x="174" y="4"/>
                  </a:cubicBezTo>
                  <a:cubicBezTo>
                    <a:pt x="171" y="3"/>
                    <a:pt x="160" y="3"/>
                    <a:pt x="157" y="4"/>
                  </a:cubicBezTo>
                  <a:cubicBezTo>
                    <a:pt x="153" y="5"/>
                    <a:pt x="130" y="9"/>
                    <a:pt x="125" y="11"/>
                  </a:cubicBezTo>
                  <a:cubicBezTo>
                    <a:pt x="120" y="12"/>
                    <a:pt x="114" y="15"/>
                    <a:pt x="113" y="16"/>
                  </a:cubicBezTo>
                  <a:cubicBezTo>
                    <a:pt x="111" y="18"/>
                    <a:pt x="110" y="20"/>
                    <a:pt x="107" y="20"/>
                  </a:cubicBezTo>
                  <a:cubicBezTo>
                    <a:pt x="105" y="20"/>
                    <a:pt x="97" y="22"/>
                    <a:pt x="96" y="23"/>
                  </a:cubicBezTo>
                  <a:cubicBezTo>
                    <a:pt x="96" y="24"/>
                    <a:pt x="91" y="31"/>
                    <a:pt x="86" y="31"/>
                  </a:cubicBezTo>
                  <a:cubicBezTo>
                    <a:pt x="86" y="31"/>
                    <a:pt x="85" y="31"/>
                    <a:pt x="85" y="31"/>
                  </a:cubicBezTo>
                  <a:cubicBezTo>
                    <a:pt x="86" y="33"/>
                    <a:pt x="87" y="35"/>
                    <a:pt x="88" y="39"/>
                  </a:cubicBezTo>
                  <a:cubicBezTo>
                    <a:pt x="89" y="43"/>
                    <a:pt x="88" y="51"/>
                    <a:pt x="89" y="56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3" name="Freeform 445"/>
            <p:cNvSpPr>
              <a:spLocks/>
            </p:cNvSpPr>
            <p:nvPr/>
          </p:nvSpPr>
          <p:spPr bwMode="auto">
            <a:xfrm>
              <a:off x="5489575" y="3785766"/>
              <a:ext cx="107950" cy="76200"/>
            </a:xfrm>
            <a:custGeom>
              <a:avLst/>
              <a:gdLst>
                <a:gd name="T0" fmla="*/ 57 w 60"/>
                <a:gd name="T1" fmla="*/ 26 h 43"/>
                <a:gd name="T2" fmla="*/ 54 w 60"/>
                <a:gd name="T3" fmla="*/ 22 h 43"/>
                <a:gd name="T4" fmla="*/ 56 w 60"/>
                <a:gd name="T5" fmla="*/ 12 h 43"/>
                <a:gd name="T6" fmla="*/ 60 w 60"/>
                <a:gd name="T7" fmla="*/ 13 h 43"/>
                <a:gd name="T8" fmla="*/ 56 w 60"/>
                <a:gd name="T9" fmla="*/ 3 h 43"/>
                <a:gd name="T10" fmla="*/ 54 w 60"/>
                <a:gd name="T11" fmla="*/ 0 h 43"/>
                <a:gd name="T12" fmla="*/ 45 w 60"/>
                <a:gd name="T13" fmla="*/ 8 h 43"/>
                <a:gd name="T14" fmla="*/ 27 w 60"/>
                <a:gd name="T15" fmla="*/ 21 h 43"/>
                <a:gd name="T16" fmla="*/ 17 w 60"/>
                <a:gd name="T17" fmla="*/ 21 h 43"/>
                <a:gd name="T18" fmla="*/ 9 w 60"/>
                <a:gd name="T19" fmla="*/ 23 h 43"/>
                <a:gd name="T20" fmla="*/ 1 w 60"/>
                <a:gd name="T21" fmla="*/ 25 h 43"/>
                <a:gd name="T22" fmla="*/ 0 w 60"/>
                <a:gd name="T23" fmla="*/ 24 h 43"/>
                <a:gd name="T24" fmla="*/ 10 w 60"/>
                <a:gd name="T25" fmla="*/ 39 h 43"/>
                <a:gd name="T26" fmla="*/ 43 w 60"/>
                <a:gd name="T27" fmla="*/ 42 h 43"/>
                <a:gd name="T28" fmla="*/ 43 w 60"/>
                <a:gd name="T29" fmla="*/ 43 h 43"/>
                <a:gd name="T30" fmla="*/ 51 w 60"/>
                <a:gd name="T31" fmla="*/ 28 h 43"/>
                <a:gd name="T32" fmla="*/ 57 w 60"/>
                <a:gd name="T33" fmla="*/ 26 h 4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0"/>
                <a:gd name="T52" fmla="*/ 0 h 43"/>
                <a:gd name="T53" fmla="*/ 60 w 60"/>
                <a:gd name="T54" fmla="*/ 43 h 4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0" h="43">
                  <a:moveTo>
                    <a:pt x="57" y="26"/>
                  </a:moveTo>
                  <a:cubicBezTo>
                    <a:pt x="57" y="26"/>
                    <a:pt x="54" y="24"/>
                    <a:pt x="54" y="22"/>
                  </a:cubicBezTo>
                  <a:cubicBezTo>
                    <a:pt x="54" y="20"/>
                    <a:pt x="55" y="11"/>
                    <a:pt x="56" y="12"/>
                  </a:cubicBezTo>
                  <a:cubicBezTo>
                    <a:pt x="56" y="12"/>
                    <a:pt x="58" y="13"/>
                    <a:pt x="60" y="13"/>
                  </a:cubicBezTo>
                  <a:cubicBezTo>
                    <a:pt x="57" y="9"/>
                    <a:pt x="56" y="6"/>
                    <a:pt x="56" y="3"/>
                  </a:cubicBezTo>
                  <a:cubicBezTo>
                    <a:pt x="55" y="2"/>
                    <a:pt x="54" y="1"/>
                    <a:pt x="54" y="0"/>
                  </a:cubicBezTo>
                  <a:cubicBezTo>
                    <a:pt x="51" y="3"/>
                    <a:pt x="48" y="6"/>
                    <a:pt x="45" y="8"/>
                  </a:cubicBezTo>
                  <a:cubicBezTo>
                    <a:pt x="40" y="12"/>
                    <a:pt x="33" y="20"/>
                    <a:pt x="27" y="21"/>
                  </a:cubicBezTo>
                  <a:cubicBezTo>
                    <a:pt x="22" y="23"/>
                    <a:pt x="20" y="22"/>
                    <a:pt x="17" y="21"/>
                  </a:cubicBezTo>
                  <a:cubicBezTo>
                    <a:pt x="14" y="20"/>
                    <a:pt x="14" y="21"/>
                    <a:pt x="9" y="23"/>
                  </a:cubicBezTo>
                  <a:cubicBezTo>
                    <a:pt x="4" y="24"/>
                    <a:pt x="4" y="27"/>
                    <a:pt x="1" y="25"/>
                  </a:cubicBezTo>
                  <a:cubicBezTo>
                    <a:pt x="1" y="24"/>
                    <a:pt x="0" y="24"/>
                    <a:pt x="0" y="24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43" y="42"/>
                    <a:pt x="43" y="42"/>
                    <a:pt x="43" y="42"/>
                  </a:cubicBezTo>
                  <a:cubicBezTo>
                    <a:pt x="43" y="42"/>
                    <a:pt x="43" y="42"/>
                    <a:pt x="43" y="43"/>
                  </a:cubicBezTo>
                  <a:cubicBezTo>
                    <a:pt x="51" y="28"/>
                    <a:pt x="51" y="28"/>
                    <a:pt x="51" y="28"/>
                  </a:cubicBezTo>
                  <a:lnTo>
                    <a:pt x="57" y="26"/>
                  </a:ln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4" name="Freeform 446"/>
            <p:cNvSpPr>
              <a:spLocks/>
            </p:cNvSpPr>
            <p:nvPr/>
          </p:nvSpPr>
          <p:spPr bwMode="auto">
            <a:xfrm>
              <a:off x="5586413" y="3771478"/>
              <a:ext cx="12700" cy="19050"/>
            </a:xfrm>
            <a:custGeom>
              <a:avLst/>
              <a:gdLst>
                <a:gd name="T0" fmla="*/ 2 w 7"/>
                <a:gd name="T1" fmla="*/ 10 h 11"/>
                <a:gd name="T2" fmla="*/ 4 w 7"/>
                <a:gd name="T3" fmla="*/ 3 h 11"/>
                <a:gd name="T4" fmla="*/ 0 w 7"/>
                <a:gd name="T5" fmla="*/ 8 h 11"/>
                <a:gd name="T6" fmla="*/ 2 w 7"/>
                <a:gd name="T7" fmla="*/ 11 h 11"/>
                <a:gd name="T8" fmla="*/ 2 w 7"/>
                <a:gd name="T9" fmla="*/ 1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"/>
                <a:gd name="T16" fmla="*/ 0 h 11"/>
                <a:gd name="T17" fmla="*/ 7 w 7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" h="11">
                  <a:moveTo>
                    <a:pt x="2" y="10"/>
                  </a:moveTo>
                  <a:cubicBezTo>
                    <a:pt x="3" y="6"/>
                    <a:pt x="7" y="0"/>
                    <a:pt x="4" y="3"/>
                  </a:cubicBezTo>
                  <a:cubicBezTo>
                    <a:pt x="3" y="4"/>
                    <a:pt x="1" y="6"/>
                    <a:pt x="0" y="8"/>
                  </a:cubicBezTo>
                  <a:cubicBezTo>
                    <a:pt x="0" y="9"/>
                    <a:pt x="1" y="10"/>
                    <a:pt x="2" y="11"/>
                  </a:cubicBezTo>
                  <a:cubicBezTo>
                    <a:pt x="2" y="11"/>
                    <a:pt x="2" y="11"/>
                    <a:pt x="2" y="10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5" name="Freeform 447"/>
            <p:cNvSpPr>
              <a:spLocks/>
            </p:cNvSpPr>
            <p:nvPr/>
          </p:nvSpPr>
          <p:spPr bwMode="auto">
            <a:xfrm>
              <a:off x="5491163" y="3804816"/>
              <a:ext cx="184150" cy="198437"/>
            </a:xfrm>
            <a:custGeom>
              <a:avLst/>
              <a:gdLst>
                <a:gd name="T0" fmla="*/ 100 w 103"/>
                <a:gd name="T1" fmla="*/ 33 h 111"/>
                <a:gd name="T2" fmla="*/ 91 w 103"/>
                <a:gd name="T3" fmla="*/ 24 h 111"/>
                <a:gd name="T4" fmla="*/ 85 w 103"/>
                <a:gd name="T5" fmla="*/ 18 h 111"/>
                <a:gd name="T6" fmla="*/ 63 w 103"/>
                <a:gd name="T7" fmla="*/ 8 h 111"/>
                <a:gd name="T8" fmla="*/ 59 w 103"/>
                <a:gd name="T9" fmla="*/ 2 h 111"/>
                <a:gd name="T10" fmla="*/ 55 w 103"/>
                <a:gd name="T11" fmla="*/ 1 h 111"/>
                <a:gd name="T12" fmla="*/ 53 w 103"/>
                <a:gd name="T13" fmla="*/ 11 h 111"/>
                <a:gd name="T14" fmla="*/ 56 w 103"/>
                <a:gd name="T15" fmla="*/ 15 h 111"/>
                <a:gd name="T16" fmla="*/ 50 w 103"/>
                <a:gd name="T17" fmla="*/ 17 h 111"/>
                <a:gd name="T18" fmla="*/ 42 w 103"/>
                <a:gd name="T19" fmla="*/ 32 h 111"/>
                <a:gd name="T20" fmla="*/ 46 w 103"/>
                <a:gd name="T21" fmla="*/ 41 h 111"/>
                <a:gd name="T22" fmla="*/ 40 w 103"/>
                <a:gd name="T23" fmla="*/ 67 h 111"/>
                <a:gd name="T24" fmla="*/ 0 w 103"/>
                <a:gd name="T25" fmla="*/ 79 h 111"/>
                <a:gd name="T26" fmla="*/ 14 w 103"/>
                <a:gd name="T27" fmla="*/ 111 h 111"/>
                <a:gd name="T28" fmla="*/ 30 w 103"/>
                <a:gd name="T29" fmla="*/ 107 h 111"/>
                <a:gd name="T30" fmla="*/ 43 w 103"/>
                <a:gd name="T31" fmla="*/ 103 h 111"/>
                <a:gd name="T32" fmla="*/ 44 w 103"/>
                <a:gd name="T33" fmla="*/ 98 h 111"/>
                <a:gd name="T34" fmla="*/ 59 w 103"/>
                <a:gd name="T35" fmla="*/ 92 h 111"/>
                <a:gd name="T36" fmla="*/ 69 w 103"/>
                <a:gd name="T37" fmla="*/ 83 h 111"/>
                <a:gd name="T38" fmla="*/ 75 w 103"/>
                <a:gd name="T39" fmla="*/ 72 h 111"/>
                <a:gd name="T40" fmla="*/ 78 w 103"/>
                <a:gd name="T41" fmla="*/ 61 h 111"/>
                <a:gd name="T42" fmla="*/ 89 w 103"/>
                <a:gd name="T43" fmla="*/ 55 h 111"/>
                <a:gd name="T44" fmla="*/ 100 w 103"/>
                <a:gd name="T45" fmla="*/ 39 h 111"/>
                <a:gd name="T46" fmla="*/ 100 w 103"/>
                <a:gd name="T47" fmla="*/ 33 h 11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3"/>
                <a:gd name="T73" fmla="*/ 0 h 111"/>
                <a:gd name="T74" fmla="*/ 103 w 103"/>
                <a:gd name="T75" fmla="*/ 111 h 11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3" h="111">
                  <a:moveTo>
                    <a:pt x="100" y="33"/>
                  </a:moveTo>
                  <a:cubicBezTo>
                    <a:pt x="98" y="32"/>
                    <a:pt x="94" y="28"/>
                    <a:pt x="91" y="24"/>
                  </a:cubicBezTo>
                  <a:cubicBezTo>
                    <a:pt x="88" y="21"/>
                    <a:pt x="89" y="19"/>
                    <a:pt x="85" y="18"/>
                  </a:cubicBezTo>
                  <a:cubicBezTo>
                    <a:pt x="81" y="17"/>
                    <a:pt x="68" y="16"/>
                    <a:pt x="63" y="8"/>
                  </a:cubicBezTo>
                  <a:cubicBezTo>
                    <a:pt x="61" y="6"/>
                    <a:pt x="60" y="4"/>
                    <a:pt x="59" y="2"/>
                  </a:cubicBezTo>
                  <a:cubicBezTo>
                    <a:pt x="57" y="2"/>
                    <a:pt x="55" y="1"/>
                    <a:pt x="55" y="1"/>
                  </a:cubicBezTo>
                  <a:cubicBezTo>
                    <a:pt x="54" y="0"/>
                    <a:pt x="53" y="9"/>
                    <a:pt x="53" y="11"/>
                  </a:cubicBezTo>
                  <a:cubicBezTo>
                    <a:pt x="53" y="13"/>
                    <a:pt x="56" y="15"/>
                    <a:pt x="56" y="15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2" y="32"/>
                    <a:pt x="42" y="32"/>
                    <a:pt x="42" y="32"/>
                  </a:cubicBezTo>
                  <a:cubicBezTo>
                    <a:pt x="43" y="34"/>
                    <a:pt x="45" y="38"/>
                    <a:pt x="46" y="41"/>
                  </a:cubicBezTo>
                  <a:cubicBezTo>
                    <a:pt x="48" y="47"/>
                    <a:pt x="40" y="67"/>
                    <a:pt x="40" y="67"/>
                  </a:cubicBezTo>
                  <a:cubicBezTo>
                    <a:pt x="40" y="67"/>
                    <a:pt x="16" y="74"/>
                    <a:pt x="0" y="79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9" y="108"/>
                    <a:pt x="25" y="106"/>
                    <a:pt x="30" y="107"/>
                  </a:cubicBezTo>
                  <a:cubicBezTo>
                    <a:pt x="37" y="107"/>
                    <a:pt x="44" y="106"/>
                    <a:pt x="43" y="103"/>
                  </a:cubicBezTo>
                  <a:cubicBezTo>
                    <a:pt x="42" y="101"/>
                    <a:pt x="40" y="100"/>
                    <a:pt x="44" y="98"/>
                  </a:cubicBezTo>
                  <a:cubicBezTo>
                    <a:pt x="47" y="96"/>
                    <a:pt x="56" y="97"/>
                    <a:pt x="59" y="92"/>
                  </a:cubicBezTo>
                  <a:cubicBezTo>
                    <a:pt x="62" y="87"/>
                    <a:pt x="63" y="84"/>
                    <a:pt x="69" y="83"/>
                  </a:cubicBezTo>
                  <a:cubicBezTo>
                    <a:pt x="75" y="82"/>
                    <a:pt x="75" y="80"/>
                    <a:pt x="75" y="72"/>
                  </a:cubicBezTo>
                  <a:cubicBezTo>
                    <a:pt x="74" y="64"/>
                    <a:pt x="72" y="62"/>
                    <a:pt x="78" y="61"/>
                  </a:cubicBezTo>
                  <a:cubicBezTo>
                    <a:pt x="84" y="59"/>
                    <a:pt x="87" y="60"/>
                    <a:pt x="89" y="55"/>
                  </a:cubicBezTo>
                  <a:cubicBezTo>
                    <a:pt x="91" y="50"/>
                    <a:pt x="97" y="44"/>
                    <a:pt x="100" y="39"/>
                  </a:cubicBezTo>
                  <a:cubicBezTo>
                    <a:pt x="103" y="34"/>
                    <a:pt x="102" y="34"/>
                    <a:pt x="100" y="3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6" name="Freeform 448"/>
            <p:cNvSpPr>
              <a:spLocks/>
            </p:cNvSpPr>
            <p:nvPr/>
          </p:nvSpPr>
          <p:spPr bwMode="auto">
            <a:xfrm>
              <a:off x="5072063" y="4273128"/>
              <a:ext cx="173037" cy="223838"/>
            </a:xfrm>
            <a:custGeom>
              <a:avLst/>
              <a:gdLst>
                <a:gd name="T0" fmla="*/ 82 w 96"/>
                <a:gd name="T1" fmla="*/ 37 h 125"/>
                <a:gd name="T2" fmla="*/ 96 w 96"/>
                <a:gd name="T3" fmla="*/ 14 h 125"/>
                <a:gd name="T4" fmla="*/ 85 w 96"/>
                <a:gd name="T5" fmla="*/ 11 h 125"/>
                <a:gd name="T6" fmla="*/ 73 w 96"/>
                <a:gd name="T7" fmla="*/ 21 h 125"/>
                <a:gd name="T8" fmla="*/ 54 w 96"/>
                <a:gd name="T9" fmla="*/ 17 h 125"/>
                <a:gd name="T10" fmla="*/ 40 w 96"/>
                <a:gd name="T11" fmla="*/ 8 h 125"/>
                <a:gd name="T12" fmla="*/ 29 w 96"/>
                <a:gd name="T13" fmla="*/ 8 h 125"/>
                <a:gd name="T14" fmla="*/ 25 w 96"/>
                <a:gd name="T15" fmla="*/ 3 h 125"/>
                <a:gd name="T16" fmla="*/ 25 w 96"/>
                <a:gd name="T17" fmla="*/ 4 h 125"/>
                <a:gd name="T18" fmla="*/ 18 w 96"/>
                <a:gd name="T19" fmla="*/ 0 h 125"/>
                <a:gd name="T20" fmla="*/ 4 w 96"/>
                <a:gd name="T21" fmla="*/ 6 h 125"/>
                <a:gd name="T22" fmla="*/ 0 w 96"/>
                <a:gd name="T23" fmla="*/ 12 h 125"/>
                <a:gd name="T24" fmla="*/ 0 w 96"/>
                <a:gd name="T25" fmla="*/ 12 h 125"/>
                <a:gd name="T26" fmla="*/ 7 w 96"/>
                <a:gd name="T27" fmla="*/ 17 h 125"/>
                <a:gd name="T28" fmla="*/ 10 w 96"/>
                <a:gd name="T29" fmla="*/ 28 h 125"/>
                <a:gd name="T30" fmla="*/ 12 w 96"/>
                <a:gd name="T31" fmla="*/ 47 h 125"/>
                <a:gd name="T32" fmla="*/ 2 w 96"/>
                <a:gd name="T33" fmla="*/ 58 h 125"/>
                <a:gd name="T34" fmla="*/ 0 w 96"/>
                <a:gd name="T35" fmla="*/ 64 h 125"/>
                <a:gd name="T36" fmla="*/ 0 w 96"/>
                <a:gd name="T37" fmla="*/ 64 h 125"/>
                <a:gd name="T38" fmla="*/ 4 w 96"/>
                <a:gd name="T39" fmla="*/ 67 h 125"/>
                <a:gd name="T40" fmla="*/ 6 w 96"/>
                <a:gd name="T41" fmla="*/ 69 h 125"/>
                <a:gd name="T42" fmla="*/ 2 w 96"/>
                <a:gd name="T43" fmla="*/ 77 h 125"/>
                <a:gd name="T44" fmla="*/ 2 w 96"/>
                <a:gd name="T45" fmla="*/ 78 h 125"/>
                <a:gd name="T46" fmla="*/ 49 w 96"/>
                <a:gd name="T47" fmla="*/ 105 h 125"/>
                <a:gd name="T48" fmla="*/ 49 w 96"/>
                <a:gd name="T49" fmla="*/ 112 h 125"/>
                <a:gd name="T50" fmla="*/ 68 w 96"/>
                <a:gd name="T51" fmla="*/ 125 h 125"/>
                <a:gd name="T52" fmla="*/ 71 w 96"/>
                <a:gd name="T53" fmla="*/ 119 h 125"/>
                <a:gd name="T54" fmla="*/ 81 w 96"/>
                <a:gd name="T55" fmla="*/ 99 h 125"/>
                <a:gd name="T56" fmla="*/ 84 w 96"/>
                <a:gd name="T57" fmla="*/ 96 h 125"/>
                <a:gd name="T58" fmla="*/ 79 w 96"/>
                <a:gd name="T59" fmla="*/ 85 h 125"/>
                <a:gd name="T60" fmla="*/ 82 w 96"/>
                <a:gd name="T61" fmla="*/ 37 h 12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96"/>
                <a:gd name="T94" fmla="*/ 0 h 125"/>
                <a:gd name="T95" fmla="*/ 96 w 96"/>
                <a:gd name="T96" fmla="*/ 125 h 12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96" h="125">
                  <a:moveTo>
                    <a:pt x="82" y="37"/>
                  </a:moveTo>
                  <a:cubicBezTo>
                    <a:pt x="84" y="35"/>
                    <a:pt x="91" y="23"/>
                    <a:pt x="96" y="14"/>
                  </a:cubicBezTo>
                  <a:cubicBezTo>
                    <a:pt x="92" y="14"/>
                    <a:pt x="89" y="11"/>
                    <a:pt x="85" y="11"/>
                  </a:cubicBezTo>
                  <a:cubicBezTo>
                    <a:pt x="81" y="11"/>
                    <a:pt x="76" y="21"/>
                    <a:pt x="73" y="21"/>
                  </a:cubicBezTo>
                  <a:cubicBezTo>
                    <a:pt x="71" y="21"/>
                    <a:pt x="54" y="17"/>
                    <a:pt x="54" y="17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0" y="0"/>
                    <a:pt x="18" y="0"/>
                  </a:cubicBezTo>
                  <a:cubicBezTo>
                    <a:pt x="16" y="1"/>
                    <a:pt x="6" y="2"/>
                    <a:pt x="4" y="6"/>
                  </a:cubicBezTo>
                  <a:cubicBezTo>
                    <a:pt x="2" y="7"/>
                    <a:pt x="1" y="10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" y="14"/>
                    <a:pt x="5" y="16"/>
                    <a:pt x="7" y="17"/>
                  </a:cubicBezTo>
                  <a:cubicBezTo>
                    <a:pt x="9" y="19"/>
                    <a:pt x="6" y="21"/>
                    <a:pt x="10" y="28"/>
                  </a:cubicBezTo>
                  <a:cubicBezTo>
                    <a:pt x="15" y="35"/>
                    <a:pt x="12" y="43"/>
                    <a:pt x="12" y="47"/>
                  </a:cubicBezTo>
                  <a:cubicBezTo>
                    <a:pt x="12" y="50"/>
                    <a:pt x="3" y="54"/>
                    <a:pt x="2" y="58"/>
                  </a:cubicBezTo>
                  <a:cubicBezTo>
                    <a:pt x="1" y="60"/>
                    <a:pt x="1" y="62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" y="66"/>
                    <a:pt x="2" y="67"/>
                    <a:pt x="4" y="67"/>
                  </a:cubicBezTo>
                  <a:cubicBezTo>
                    <a:pt x="6" y="67"/>
                    <a:pt x="9" y="67"/>
                    <a:pt x="6" y="69"/>
                  </a:cubicBezTo>
                  <a:cubicBezTo>
                    <a:pt x="3" y="70"/>
                    <a:pt x="3" y="74"/>
                    <a:pt x="2" y="77"/>
                  </a:cubicBezTo>
                  <a:cubicBezTo>
                    <a:pt x="2" y="77"/>
                    <a:pt x="2" y="78"/>
                    <a:pt x="2" y="78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68" y="125"/>
                    <a:pt x="68" y="125"/>
                    <a:pt x="68" y="125"/>
                  </a:cubicBezTo>
                  <a:cubicBezTo>
                    <a:pt x="69" y="123"/>
                    <a:pt x="70" y="121"/>
                    <a:pt x="71" y="119"/>
                  </a:cubicBezTo>
                  <a:cubicBezTo>
                    <a:pt x="77" y="111"/>
                    <a:pt x="77" y="102"/>
                    <a:pt x="81" y="99"/>
                  </a:cubicBezTo>
                  <a:cubicBezTo>
                    <a:pt x="82" y="97"/>
                    <a:pt x="84" y="97"/>
                    <a:pt x="84" y="96"/>
                  </a:cubicBezTo>
                  <a:cubicBezTo>
                    <a:pt x="82" y="90"/>
                    <a:pt x="79" y="85"/>
                    <a:pt x="79" y="85"/>
                  </a:cubicBezTo>
                  <a:cubicBezTo>
                    <a:pt x="79" y="85"/>
                    <a:pt x="79" y="41"/>
                    <a:pt x="82" y="37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7" name="Freeform 449"/>
            <p:cNvSpPr>
              <a:spLocks/>
            </p:cNvSpPr>
            <p:nvPr/>
          </p:nvSpPr>
          <p:spPr bwMode="auto">
            <a:xfrm>
              <a:off x="5213350" y="4115966"/>
              <a:ext cx="260350" cy="330200"/>
            </a:xfrm>
            <a:custGeom>
              <a:avLst/>
              <a:gdLst>
                <a:gd name="T0" fmla="*/ 142 w 145"/>
                <a:gd name="T1" fmla="*/ 3 h 184"/>
                <a:gd name="T2" fmla="*/ 141 w 145"/>
                <a:gd name="T3" fmla="*/ 0 h 184"/>
                <a:gd name="T4" fmla="*/ 133 w 145"/>
                <a:gd name="T5" fmla="*/ 3 h 184"/>
                <a:gd name="T6" fmla="*/ 116 w 145"/>
                <a:gd name="T7" fmla="*/ 8 h 184"/>
                <a:gd name="T8" fmla="*/ 99 w 145"/>
                <a:gd name="T9" fmla="*/ 10 h 184"/>
                <a:gd name="T10" fmla="*/ 93 w 145"/>
                <a:gd name="T11" fmla="*/ 9 h 184"/>
                <a:gd name="T12" fmla="*/ 82 w 145"/>
                <a:gd name="T13" fmla="*/ 15 h 184"/>
                <a:gd name="T14" fmla="*/ 71 w 145"/>
                <a:gd name="T15" fmla="*/ 14 h 184"/>
                <a:gd name="T16" fmla="*/ 58 w 145"/>
                <a:gd name="T17" fmla="*/ 19 h 184"/>
                <a:gd name="T18" fmla="*/ 46 w 145"/>
                <a:gd name="T19" fmla="*/ 12 h 184"/>
                <a:gd name="T20" fmla="*/ 43 w 145"/>
                <a:gd name="T21" fmla="*/ 6 h 184"/>
                <a:gd name="T22" fmla="*/ 35 w 145"/>
                <a:gd name="T23" fmla="*/ 16 h 184"/>
                <a:gd name="T24" fmla="*/ 45 w 145"/>
                <a:gd name="T25" fmla="*/ 33 h 184"/>
                <a:gd name="T26" fmla="*/ 90 w 145"/>
                <a:gd name="T27" fmla="*/ 51 h 184"/>
                <a:gd name="T28" fmla="*/ 102 w 145"/>
                <a:gd name="T29" fmla="*/ 51 h 184"/>
                <a:gd name="T30" fmla="*/ 64 w 145"/>
                <a:gd name="T31" fmla="*/ 90 h 184"/>
                <a:gd name="T32" fmla="*/ 47 w 145"/>
                <a:gd name="T33" fmla="*/ 90 h 184"/>
                <a:gd name="T34" fmla="*/ 29 w 145"/>
                <a:gd name="T35" fmla="*/ 98 h 184"/>
                <a:gd name="T36" fmla="*/ 17 w 145"/>
                <a:gd name="T37" fmla="*/ 102 h 184"/>
                <a:gd name="T38" fmla="*/ 17 w 145"/>
                <a:gd name="T39" fmla="*/ 102 h 184"/>
                <a:gd name="T40" fmla="*/ 3 w 145"/>
                <a:gd name="T41" fmla="*/ 125 h 184"/>
                <a:gd name="T42" fmla="*/ 0 w 145"/>
                <a:gd name="T43" fmla="*/ 173 h 184"/>
                <a:gd name="T44" fmla="*/ 5 w 145"/>
                <a:gd name="T45" fmla="*/ 184 h 184"/>
                <a:gd name="T46" fmla="*/ 8 w 145"/>
                <a:gd name="T47" fmla="*/ 183 h 184"/>
                <a:gd name="T48" fmla="*/ 14 w 145"/>
                <a:gd name="T49" fmla="*/ 177 h 184"/>
                <a:gd name="T50" fmla="*/ 31 w 145"/>
                <a:gd name="T51" fmla="*/ 157 h 184"/>
                <a:gd name="T52" fmla="*/ 60 w 145"/>
                <a:gd name="T53" fmla="*/ 130 h 184"/>
                <a:gd name="T54" fmla="*/ 98 w 145"/>
                <a:gd name="T55" fmla="*/ 99 h 184"/>
                <a:gd name="T56" fmla="*/ 120 w 145"/>
                <a:gd name="T57" fmla="*/ 61 h 184"/>
                <a:gd name="T58" fmla="*/ 137 w 145"/>
                <a:gd name="T59" fmla="*/ 37 h 184"/>
                <a:gd name="T60" fmla="*/ 143 w 145"/>
                <a:gd name="T61" fmla="*/ 15 h 184"/>
                <a:gd name="T62" fmla="*/ 142 w 145"/>
                <a:gd name="T63" fmla="*/ 3 h 1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5"/>
                <a:gd name="T97" fmla="*/ 0 h 184"/>
                <a:gd name="T98" fmla="*/ 145 w 145"/>
                <a:gd name="T99" fmla="*/ 184 h 18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5" h="184">
                  <a:moveTo>
                    <a:pt x="142" y="3"/>
                  </a:moveTo>
                  <a:cubicBezTo>
                    <a:pt x="143" y="2"/>
                    <a:pt x="145" y="0"/>
                    <a:pt x="141" y="0"/>
                  </a:cubicBezTo>
                  <a:cubicBezTo>
                    <a:pt x="137" y="0"/>
                    <a:pt x="135" y="0"/>
                    <a:pt x="133" y="3"/>
                  </a:cubicBezTo>
                  <a:cubicBezTo>
                    <a:pt x="130" y="6"/>
                    <a:pt x="127" y="7"/>
                    <a:pt x="116" y="8"/>
                  </a:cubicBezTo>
                  <a:cubicBezTo>
                    <a:pt x="106" y="8"/>
                    <a:pt x="102" y="10"/>
                    <a:pt x="99" y="10"/>
                  </a:cubicBezTo>
                  <a:cubicBezTo>
                    <a:pt x="96" y="10"/>
                    <a:pt x="99" y="6"/>
                    <a:pt x="93" y="9"/>
                  </a:cubicBezTo>
                  <a:cubicBezTo>
                    <a:pt x="86" y="12"/>
                    <a:pt x="88" y="15"/>
                    <a:pt x="82" y="15"/>
                  </a:cubicBezTo>
                  <a:cubicBezTo>
                    <a:pt x="77" y="15"/>
                    <a:pt x="80" y="11"/>
                    <a:pt x="71" y="14"/>
                  </a:cubicBezTo>
                  <a:cubicBezTo>
                    <a:pt x="63" y="17"/>
                    <a:pt x="61" y="20"/>
                    <a:pt x="58" y="19"/>
                  </a:cubicBezTo>
                  <a:cubicBezTo>
                    <a:pt x="54" y="18"/>
                    <a:pt x="48" y="16"/>
                    <a:pt x="46" y="12"/>
                  </a:cubicBezTo>
                  <a:cubicBezTo>
                    <a:pt x="45" y="9"/>
                    <a:pt x="44" y="7"/>
                    <a:pt x="43" y="6"/>
                  </a:cubicBezTo>
                  <a:cubicBezTo>
                    <a:pt x="40" y="9"/>
                    <a:pt x="35" y="14"/>
                    <a:pt x="35" y="16"/>
                  </a:cubicBezTo>
                  <a:cubicBezTo>
                    <a:pt x="35" y="18"/>
                    <a:pt x="41" y="28"/>
                    <a:pt x="45" y="33"/>
                  </a:cubicBezTo>
                  <a:cubicBezTo>
                    <a:pt x="50" y="37"/>
                    <a:pt x="90" y="51"/>
                    <a:pt x="90" y="51"/>
                  </a:cubicBezTo>
                  <a:cubicBezTo>
                    <a:pt x="102" y="51"/>
                    <a:pt x="102" y="51"/>
                    <a:pt x="102" y="51"/>
                  </a:cubicBezTo>
                  <a:cubicBezTo>
                    <a:pt x="64" y="90"/>
                    <a:pt x="64" y="90"/>
                    <a:pt x="64" y="90"/>
                  </a:cubicBezTo>
                  <a:cubicBezTo>
                    <a:pt x="64" y="90"/>
                    <a:pt x="53" y="90"/>
                    <a:pt x="47" y="90"/>
                  </a:cubicBezTo>
                  <a:cubicBezTo>
                    <a:pt x="42" y="90"/>
                    <a:pt x="32" y="98"/>
                    <a:pt x="29" y="98"/>
                  </a:cubicBezTo>
                  <a:cubicBezTo>
                    <a:pt x="27" y="98"/>
                    <a:pt x="22" y="102"/>
                    <a:pt x="17" y="102"/>
                  </a:cubicBezTo>
                  <a:cubicBezTo>
                    <a:pt x="17" y="102"/>
                    <a:pt x="17" y="102"/>
                    <a:pt x="17" y="102"/>
                  </a:cubicBezTo>
                  <a:cubicBezTo>
                    <a:pt x="12" y="111"/>
                    <a:pt x="5" y="123"/>
                    <a:pt x="3" y="125"/>
                  </a:cubicBezTo>
                  <a:cubicBezTo>
                    <a:pt x="0" y="129"/>
                    <a:pt x="0" y="173"/>
                    <a:pt x="0" y="173"/>
                  </a:cubicBezTo>
                  <a:cubicBezTo>
                    <a:pt x="0" y="173"/>
                    <a:pt x="3" y="178"/>
                    <a:pt x="5" y="184"/>
                  </a:cubicBezTo>
                  <a:cubicBezTo>
                    <a:pt x="6" y="184"/>
                    <a:pt x="7" y="184"/>
                    <a:pt x="8" y="183"/>
                  </a:cubicBezTo>
                  <a:cubicBezTo>
                    <a:pt x="10" y="180"/>
                    <a:pt x="8" y="179"/>
                    <a:pt x="14" y="177"/>
                  </a:cubicBezTo>
                  <a:cubicBezTo>
                    <a:pt x="20" y="175"/>
                    <a:pt x="26" y="162"/>
                    <a:pt x="31" y="157"/>
                  </a:cubicBezTo>
                  <a:cubicBezTo>
                    <a:pt x="36" y="152"/>
                    <a:pt x="49" y="137"/>
                    <a:pt x="60" y="130"/>
                  </a:cubicBezTo>
                  <a:cubicBezTo>
                    <a:pt x="72" y="124"/>
                    <a:pt x="86" y="116"/>
                    <a:pt x="98" y="99"/>
                  </a:cubicBezTo>
                  <a:cubicBezTo>
                    <a:pt x="109" y="82"/>
                    <a:pt x="117" y="67"/>
                    <a:pt x="120" y="61"/>
                  </a:cubicBezTo>
                  <a:cubicBezTo>
                    <a:pt x="123" y="56"/>
                    <a:pt x="135" y="42"/>
                    <a:pt x="137" y="37"/>
                  </a:cubicBezTo>
                  <a:cubicBezTo>
                    <a:pt x="139" y="31"/>
                    <a:pt x="141" y="22"/>
                    <a:pt x="143" y="15"/>
                  </a:cubicBezTo>
                  <a:cubicBezTo>
                    <a:pt x="144" y="9"/>
                    <a:pt x="142" y="4"/>
                    <a:pt x="142" y="3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8" name="Freeform 452"/>
            <p:cNvSpPr>
              <a:spLocks/>
            </p:cNvSpPr>
            <p:nvPr/>
          </p:nvSpPr>
          <p:spPr bwMode="auto">
            <a:xfrm>
              <a:off x="4605338" y="3223791"/>
              <a:ext cx="80962" cy="42862"/>
            </a:xfrm>
            <a:custGeom>
              <a:avLst/>
              <a:gdLst>
                <a:gd name="T0" fmla="*/ 0 w 45"/>
                <a:gd name="T1" fmla="*/ 22 h 24"/>
                <a:gd name="T2" fmla="*/ 4 w 45"/>
                <a:gd name="T3" fmla="*/ 21 h 24"/>
                <a:gd name="T4" fmla="*/ 7 w 45"/>
                <a:gd name="T5" fmla="*/ 18 h 24"/>
                <a:gd name="T6" fmla="*/ 13 w 45"/>
                <a:gd name="T7" fmla="*/ 18 h 24"/>
                <a:gd name="T8" fmla="*/ 13 w 45"/>
                <a:gd name="T9" fmla="*/ 24 h 24"/>
                <a:gd name="T10" fmla="*/ 13 w 45"/>
                <a:gd name="T11" fmla="*/ 24 h 24"/>
                <a:gd name="T12" fmla="*/ 21 w 45"/>
                <a:gd name="T13" fmla="*/ 21 h 24"/>
                <a:gd name="T14" fmla="*/ 28 w 45"/>
                <a:gd name="T15" fmla="*/ 22 h 24"/>
                <a:gd name="T16" fmla="*/ 34 w 45"/>
                <a:gd name="T17" fmla="*/ 20 h 24"/>
                <a:gd name="T18" fmla="*/ 36 w 45"/>
                <a:gd name="T19" fmla="*/ 12 h 24"/>
                <a:gd name="T20" fmla="*/ 45 w 45"/>
                <a:gd name="T21" fmla="*/ 5 h 24"/>
                <a:gd name="T22" fmla="*/ 43 w 45"/>
                <a:gd name="T23" fmla="*/ 0 h 24"/>
                <a:gd name="T24" fmla="*/ 43 w 45"/>
                <a:gd name="T25" fmla="*/ 0 h 24"/>
                <a:gd name="T26" fmla="*/ 43 w 45"/>
                <a:gd name="T27" fmla="*/ 0 h 24"/>
                <a:gd name="T28" fmla="*/ 34 w 45"/>
                <a:gd name="T29" fmla="*/ 3 h 24"/>
                <a:gd name="T30" fmla="*/ 26 w 45"/>
                <a:gd name="T31" fmla="*/ 5 h 24"/>
                <a:gd name="T32" fmla="*/ 19 w 45"/>
                <a:gd name="T33" fmla="*/ 8 h 24"/>
                <a:gd name="T34" fmla="*/ 1 w 45"/>
                <a:gd name="T35" fmla="*/ 5 h 24"/>
                <a:gd name="T36" fmla="*/ 0 w 45"/>
                <a:gd name="T37" fmla="*/ 14 h 24"/>
                <a:gd name="T38" fmla="*/ 0 w 45"/>
                <a:gd name="T39" fmla="*/ 22 h 2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"/>
                <a:gd name="T61" fmla="*/ 0 h 24"/>
                <a:gd name="T62" fmla="*/ 45 w 45"/>
                <a:gd name="T63" fmla="*/ 24 h 2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" h="24">
                  <a:moveTo>
                    <a:pt x="0" y="22"/>
                  </a:moveTo>
                  <a:cubicBezTo>
                    <a:pt x="2" y="22"/>
                    <a:pt x="4" y="22"/>
                    <a:pt x="4" y="21"/>
                  </a:cubicBezTo>
                  <a:cubicBezTo>
                    <a:pt x="4" y="20"/>
                    <a:pt x="5" y="18"/>
                    <a:pt x="7" y="18"/>
                  </a:cubicBezTo>
                  <a:cubicBezTo>
                    <a:pt x="9" y="18"/>
                    <a:pt x="12" y="16"/>
                    <a:pt x="13" y="18"/>
                  </a:cubicBezTo>
                  <a:cubicBezTo>
                    <a:pt x="13" y="20"/>
                    <a:pt x="13" y="22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6" y="23"/>
                    <a:pt x="20" y="22"/>
                    <a:pt x="21" y="21"/>
                  </a:cubicBezTo>
                  <a:cubicBezTo>
                    <a:pt x="22" y="21"/>
                    <a:pt x="26" y="22"/>
                    <a:pt x="28" y="22"/>
                  </a:cubicBezTo>
                  <a:cubicBezTo>
                    <a:pt x="30" y="22"/>
                    <a:pt x="32" y="21"/>
                    <a:pt x="34" y="20"/>
                  </a:cubicBezTo>
                  <a:cubicBezTo>
                    <a:pt x="36" y="19"/>
                    <a:pt x="35" y="14"/>
                    <a:pt x="36" y="12"/>
                  </a:cubicBezTo>
                  <a:cubicBezTo>
                    <a:pt x="36" y="10"/>
                    <a:pt x="45" y="5"/>
                    <a:pt x="45" y="5"/>
                  </a:cubicBezTo>
                  <a:cubicBezTo>
                    <a:pt x="44" y="4"/>
                    <a:pt x="43" y="2"/>
                    <a:pt x="43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39" y="3"/>
                    <a:pt x="34" y="3"/>
                  </a:cubicBezTo>
                  <a:cubicBezTo>
                    <a:pt x="30" y="3"/>
                    <a:pt x="28" y="3"/>
                    <a:pt x="26" y="5"/>
                  </a:cubicBezTo>
                  <a:cubicBezTo>
                    <a:pt x="23" y="6"/>
                    <a:pt x="22" y="9"/>
                    <a:pt x="19" y="8"/>
                  </a:cubicBezTo>
                  <a:cubicBezTo>
                    <a:pt x="17" y="7"/>
                    <a:pt x="6" y="6"/>
                    <a:pt x="1" y="5"/>
                  </a:cubicBezTo>
                  <a:cubicBezTo>
                    <a:pt x="1" y="9"/>
                    <a:pt x="0" y="13"/>
                    <a:pt x="0" y="14"/>
                  </a:cubicBezTo>
                  <a:cubicBezTo>
                    <a:pt x="0" y="15"/>
                    <a:pt x="0" y="19"/>
                    <a:pt x="0" y="2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9" name="Freeform 453"/>
            <p:cNvSpPr>
              <a:spLocks/>
            </p:cNvSpPr>
            <p:nvPr/>
          </p:nvSpPr>
          <p:spPr bwMode="auto">
            <a:xfrm>
              <a:off x="4471988" y="3220616"/>
              <a:ext cx="258762" cy="254000"/>
            </a:xfrm>
            <a:custGeom>
              <a:avLst/>
              <a:gdLst>
                <a:gd name="T0" fmla="*/ 141 w 145"/>
                <a:gd name="T1" fmla="*/ 102 h 142"/>
                <a:gd name="T2" fmla="*/ 127 w 145"/>
                <a:gd name="T3" fmla="*/ 93 h 142"/>
                <a:gd name="T4" fmla="*/ 114 w 145"/>
                <a:gd name="T5" fmla="*/ 86 h 142"/>
                <a:gd name="T6" fmla="*/ 116 w 145"/>
                <a:gd name="T7" fmla="*/ 81 h 142"/>
                <a:gd name="T8" fmla="*/ 109 w 145"/>
                <a:gd name="T9" fmla="*/ 80 h 142"/>
                <a:gd name="T10" fmla="*/ 100 w 145"/>
                <a:gd name="T11" fmla="*/ 77 h 142"/>
                <a:gd name="T12" fmla="*/ 89 w 145"/>
                <a:gd name="T13" fmla="*/ 62 h 142"/>
                <a:gd name="T14" fmla="*/ 83 w 145"/>
                <a:gd name="T15" fmla="*/ 53 h 142"/>
                <a:gd name="T16" fmla="*/ 71 w 145"/>
                <a:gd name="T17" fmla="*/ 44 h 142"/>
                <a:gd name="T18" fmla="*/ 73 w 145"/>
                <a:gd name="T19" fmla="*/ 35 h 142"/>
                <a:gd name="T20" fmla="*/ 73 w 145"/>
                <a:gd name="T21" fmla="*/ 31 h 142"/>
                <a:gd name="T22" fmla="*/ 74 w 145"/>
                <a:gd name="T23" fmla="*/ 25 h 142"/>
                <a:gd name="T24" fmla="*/ 75 w 145"/>
                <a:gd name="T25" fmla="*/ 24 h 142"/>
                <a:gd name="T26" fmla="*/ 75 w 145"/>
                <a:gd name="T27" fmla="*/ 16 h 142"/>
                <a:gd name="T28" fmla="*/ 76 w 145"/>
                <a:gd name="T29" fmla="*/ 7 h 142"/>
                <a:gd name="T30" fmla="*/ 73 w 145"/>
                <a:gd name="T31" fmla="*/ 6 h 142"/>
                <a:gd name="T32" fmla="*/ 67 w 145"/>
                <a:gd name="T33" fmla="*/ 1 h 142"/>
                <a:gd name="T34" fmla="*/ 60 w 145"/>
                <a:gd name="T35" fmla="*/ 2 h 142"/>
                <a:gd name="T36" fmla="*/ 54 w 145"/>
                <a:gd name="T37" fmla="*/ 4 h 142"/>
                <a:gd name="T38" fmla="*/ 48 w 145"/>
                <a:gd name="T39" fmla="*/ 2 h 142"/>
                <a:gd name="T40" fmla="*/ 47 w 145"/>
                <a:gd name="T41" fmla="*/ 8 h 142"/>
                <a:gd name="T42" fmla="*/ 42 w 145"/>
                <a:gd name="T43" fmla="*/ 11 h 142"/>
                <a:gd name="T44" fmla="*/ 34 w 145"/>
                <a:gd name="T45" fmla="*/ 11 h 142"/>
                <a:gd name="T46" fmla="*/ 32 w 145"/>
                <a:gd name="T47" fmla="*/ 14 h 142"/>
                <a:gd name="T48" fmla="*/ 28 w 145"/>
                <a:gd name="T49" fmla="*/ 19 h 142"/>
                <a:gd name="T50" fmla="*/ 21 w 145"/>
                <a:gd name="T51" fmla="*/ 11 h 142"/>
                <a:gd name="T52" fmla="*/ 15 w 145"/>
                <a:gd name="T53" fmla="*/ 17 h 142"/>
                <a:gd name="T54" fmla="*/ 1 w 145"/>
                <a:gd name="T55" fmla="*/ 17 h 142"/>
                <a:gd name="T56" fmla="*/ 1 w 145"/>
                <a:gd name="T57" fmla="*/ 20 h 142"/>
                <a:gd name="T58" fmla="*/ 4 w 145"/>
                <a:gd name="T59" fmla="*/ 27 h 142"/>
                <a:gd name="T60" fmla="*/ 1 w 145"/>
                <a:gd name="T61" fmla="*/ 34 h 142"/>
                <a:gd name="T62" fmla="*/ 4 w 145"/>
                <a:gd name="T63" fmla="*/ 45 h 142"/>
                <a:gd name="T64" fmla="*/ 11 w 145"/>
                <a:gd name="T65" fmla="*/ 48 h 142"/>
                <a:gd name="T66" fmla="*/ 11 w 145"/>
                <a:gd name="T67" fmla="*/ 52 h 142"/>
                <a:gd name="T68" fmla="*/ 20 w 145"/>
                <a:gd name="T69" fmla="*/ 48 h 142"/>
                <a:gd name="T70" fmla="*/ 28 w 145"/>
                <a:gd name="T71" fmla="*/ 42 h 142"/>
                <a:gd name="T72" fmla="*/ 40 w 145"/>
                <a:gd name="T73" fmla="*/ 48 h 142"/>
                <a:gd name="T74" fmla="*/ 45 w 145"/>
                <a:gd name="T75" fmla="*/ 55 h 142"/>
                <a:gd name="T76" fmla="*/ 48 w 145"/>
                <a:gd name="T77" fmla="*/ 64 h 142"/>
                <a:gd name="T78" fmla="*/ 64 w 145"/>
                <a:gd name="T79" fmla="*/ 77 h 142"/>
                <a:gd name="T80" fmla="*/ 80 w 145"/>
                <a:gd name="T81" fmla="*/ 89 h 142"/>
                <a:gd name="T82" fmla="*/ 92 w 145"/>
                <a:gd name="T83" fmla="*/ 96 h 142"/>
                <a:gd name="T84" fmla="*/ 103 w 145"/>
                <a:gd name="T85" fmla="*/ 105 h 142"/>
                <a:gd name="T86" fmla="*/ 112 w 145"/>
                <a:gd name="T87" fmla="*/ 111 h 142"/>
                <a:gd name="T88" fmla="*/ 117 w 145"/>
                <a:gd name="T89" fmla="*/ 123 h 142"/>
                <a:gd name="T90" fmla="*/ 113 w 145"/>
                <a:gd name="T91" fmla="*/ 132 h 142"/>
                <a:gd name="T92" fmla="*/ 113 w 145"/>
                <a:gd name="T93" fmla="*/ 141 h 142"/>
                <a:gd name="T94" fmla="*/ 121 w 145"/>
                <a:gd name="T95" fmla="*/ 130 h 142"/>
                <a:gd name="T96" fmla="*/ 126 w 145"/>
                <a:gd name="T97" fmla="*/ 125 h 142"/>
                <a:gd name="T98" fmla="*/ 129 w 145"/>
                <a:gd name="T99" fmla="*/ 121 h 142"/>
                <a:gd name="T100" fmla="*/ 121 w 145"/>
                <a:gd name="T101" fmla="*/ 112 h 142"/>
                <a:gd name="T102" fmla="*/ 123 w 145"/>
                <a:gd name="T103" fmla="*/ 106 h 142"/>
                <a:gd name="T104" fmla="*/ 131 w 145"/>
                <a:gd name="T105" fmla="*/ 103 h 142"/>
                <a:gd name="T106" fmla="*/ 139 w 145"/>
                <a:gd name="T107" fmla="*/ 107 h 142"/>
                <a:gd name="T108" fmla="*/ 143 w 145"/>
                <a:gd name="T109" fmla="*/ 111 h 142"/>
                <a:gd name="T110" fmla="*/ 141 w 145"/>
                <a:gd name="T111" fmla="*/ 102 h 14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45"/>
                <a:gd name="T169" fmla="*/ 0 h 142"/>
                <a:gd name="T170" fmla="*/ 145 w 145"/>
                <a:gd name="T171" fmla="*/ 142 h 14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45" h="142">
                  <a:moveTo>
                    <a:pt x="141" y="102"/>
                  </a:moveTo>
                  <a:cubicBezTo>
                    <a:pt x="137" y="98"/>
                    <a:pt x="129" y="95"/>
                    <a:pt x="127" y="93"/>
                  </a:cubicBezTo>
                  <a:cubicBezTo>
                    <a:pt x="124" y="92"/>
                    <a:pt x="114" y="89"/>
                    <a:pt x="114" y="86"/>
                  </a:cubicBezTo>
                  <a:cubicBezTo>
                    <a:pt x="114" y="84"/>
                    <a:pt x="117" y="82"/>
                    <a:pt x="116" y="81"/>
                  </a:cubicBezTo>
                  <a:cubicBezTo>
                    <a:pt x="115" y="80"/>
                    <a:pt x="114" y="80"/>
                    <a:pt x="109" y="80"/>
                  </a:cubicBezTo>
                  <a:cubicBezTo>
                    <a:pt x="105" y="80"/>
                    <a:pt x="103" y="79"/>
                    <a:pt x="100" y="77"/>
                  </a:cubicBezTo>
                  <a:cubicBezTo>
                    <a:pt x="97" y="74"/>
                    <a:pt x="91" y="67"/>
                    <a:pt x="89" y="62"/>
                  </a:cubicBezTo>
                  <a:cubicBezTo>
                    <a:pt x="87" y="57"/>
                    <a:pt x="87" y="56"/>
                    <a:pt x="83" y="53"/>
                  </a:cubicBezTo>
                  <a:cubicBezTo>
                    <a:pt x="79" y="51"/>
                    <a:pt x="72" y="47"/>
                    <a:pt x="71" y="44"/>
                  </a:cubicBezTo>
                  <a:cubicBezTo>
                    <a:pt x="70" y="40"/>
                    <a:pt x="72" y="36"/>
                    <a:pt x="73" y="35"/>
                  </a:cubicBezTo>
                  <a:cubicBezTo>
                    <a:pt x="74" y="34"/>
                    <a:pt x="74" y="34"/>
                    <a:pt x="73" y="31"/>
                  </a:cubicBezTo>
                  <a:cubicBezTo>
                    <a:pt x="72" y="29"/>
                    <a:pt x="72" y="26"/>
                    <a:pt x="74" y="25"/>
                  </a:cubicBezTo>
                  <a:cubicBezTo>
                    <a:pt x="74" y="24"/>
                    <a:pt x="75" y="24"/>
                    <a:pt x="75" y="24"/>
                  </a:cubicBezTo>
                  <a:cubicBezTo>
                    <a:pt x="75" y="21"/>
                    <a:pt x="75" y="17"/>
                    <a:pt x="75" y="16"/>
                  </a:cubicBezTo>
                  <a:cubicBezTo>
                    <a:pt x="75" y="15"/>
                    <a:pt x="76" y="11"/>
                    <a:pt x="76" y="7"/>
                  </a:cubicBezTo>
                  <a:cubicBezTo>
                    <a:pt x="75" y="6"/>
                    <a:pt x="74" y="6"/>
                    <a:pt x="73" y="6"/>
                  </a:cubicBezTo>
                  <a:cubicBezTo>
                    <a:pt x="69" y="4"/>
                    <a:pt x="70" y="1"/>
                    <a:pt x="67" y="1"/>
                  </a:cubicBezTo>
                  <a:cubicBezTo>
                    <a:pt x="65" y="1"/>
                    <a:pt x="62" y="2"/>
                    <a:pt x="60" y="2"/>
                  </a:cubicBezTo>
                  <a:cubicBezTo>
                    <a:pt x="58" y="2"/>
                    <a:pt x="56" y="4"/>
                    <a:pt x="54" y="4"/>
                  </a:cubicBezTo>
                  <a:cubicBezTo>
                    <a:pt x="53" y="4"/>
                    <a:pt x="49" y="0"/>
                    <a:pt x="48" y="2"/>
                  </a:cubicBezTo>
                  <a:cubicBezTo>
                    <a:pt x="47" y="5"/>
                    <a:pt x="50" y="8"/>
                    <a:pt x="47" y="8"/>
                  </a:cubicBezTo>
                  <a:cubicBezTo>
                    <a:pt x="45" y="8"/>
                    <a:pt x="46" y="11"/>
                    <a:pt x="42" y="11"/>
                  </a:cubicBezTo>
                  <a:cubicBezTo>
                    <a:pt x="39" y="11"/>
                    <a:pt x="36" y="14"/>
                    <a:pt x="34" y="11"/>
                  </a:cubicBezTo>
                  <a:cubicBezTo>
                    <a:pt x="32" y="8"/>
                    <a:pt x="33" y="12"/>
                    <a:pt x="32" y="14"/>
                  </a:cubicBezTo>
                  <a:cubicBezTo>
                    <a:pt x="31" y="15"/>
                    <a:pt x="30" y="21"/>
                    <a:pt x="28" y="19"/>
                  </a:cubicBezTo>
                  <a:cubicBezTo>
                    <a:pt x="27" y="18"/>
                    <a:pt x="23" y="8"/>
                    <a:pt x="21" y="11"/>
                  </a:cubicBezTo>
                  <a:cubicBezTo>
                    <a:pt x="19" y="14"/>
                    <a:pt x="18" y="16"/>
                    <a:pt x="15" y="17"/>
                  </a:cubicBezTo>
                  <a:cubicBezTo>
                    <a:pt x="11" y="17"/>
                    <a:pt x="1" y="17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3"/>
                    <a:pt x="6" y="25"/>
                    <a:pt x="4" y="27"/>
                  </a:cubicBezTo>
                  <a:cubicBezTo>
                    <a:pt x="2" y="30"/>
                    <a:pt x="0" y="32"/>
                    <a:pt x="1" y="34"/>
                  </a:cubicBezTo>
                  <a:cubicBezTo>
                    <a:pt x="1" y="35"/>
                    <a:pt x="3" y="42"/>
                    <a:pt x="4" y="45"/>
                  </a:cubicBezTo>
                  <a:cubicBezTo>
                    <a:pt x="5" y="48"/>
                    <a:pt x="11" y="46"/>
                    <a:pt x="11" y="48"/>
                  </a:cubicBezTo>
                  <a:cubicBezTo>
                    <a:pt x="11" y="49"/>
                    <a:pt x="11" y="51"/>
                    <a:pt x="11" y="52"/>
                  </a:cubicBezTo>
                  <a:cubicBezTo>
                    <a:pt x="14" y="51"/>
                    <a:pt x="18" y="49"/>
                    <a:pt x="20" y="48"/>
                  </a:cubicBezTo>
                  <a:cubicBezTo>
                    <a:pt x="24" y="45"/>
                    <a:pt x="25" y="43"/>
                    <a:pt x="28" y="42"/>
                  </a:cubicBezTo>
                  <a:cubicBezTo>
                    <a:pt x="32" y="42"/>
                    <a:pt x="38" y="48"/>
                    <a:pt x="40" y="48"/>
                  </a:cubicBezTo>
                  <a:cubicBezTo>
                    <a:pt x="43" y="48"/>
                    <a:pt x="43" y="53"/>
                    <a:pt x="45" y="55"/>
                  </a:cubicBezTo>
                  <a:cubicBezTo>
                    <a:pt x="47" y="57"/>
                    <a:pt x="47" y="62"/>
                    <a:pt x="48" y="64"/>
                  </a:cubicBezTo>
                  <a:cubicBezTo>
                    <a:pt x="49" y="66"/>
                    <a:pt x="61" y="73"/>
                    <a:pt x="64" y="77"/>
                  </a:cubicBezTo>
                  <a:cubicBezTo>
                    <a:pt x="67" y="80"/>
                    <a:pt x="77" y="89"/>
                    <a:pt x="80" y="89"/>
                  </a:cubicBezTo>
                  <a:cubicBezTo>
                    <a:pt x="82" y="90"/>
                    <a:pt x="87" y="91"/>
                    <a:pt x="92" y="96"/>
                  </a:cubicBezTo>
                  <a:cubicBezTo>
                    <a:pt x="97" y="100"/>
                    <a:pt x="99" y="101"/>
                    <a:pt x="103" y="105"/>
                  </a:cubicBezTo>
                  <a:cubicBezTo>
                    <a:pt x="108" y="109"/>
                    <a:pt x="112" y="108"/>
                    <a:pt x="112" y="111"/>
                  </a:cubicBezTo>
                  <a:cubicBezTo>
                    <a:pt x="113" y="113"/>
                    <a:pt x="116" y="120"/>
                    <a:pt x="117" y="123"/>
                  </a:cubicBezTo>
                  <a:cubicBezTo>
                    <a:pt x="117" y="125"/>
                    <a:pt x="113" y="130"/>
                    <a:pt x="113" y="132"/>
                  </a:cubicBezTo>
                  <a:cubicBezTo>
                    <a:pt x="112" y="135"/>
                    <a:pt x="113" y="142"/>
                    <a:pt x="113" y="141"/>
                  </a:cubicBezTo>
                  <a:cubicBezTo>
                    <a:pt x="114" y="140"/>
                    <a:pt x="120" y="133"/>
                    <a:pt x="121" y="130"/>
                  </a:cubicBezTo>
                  <a:cubicBezTo>
                    <a:pt x="122" y="128"/>
                    <a:pt x="124" y="126"/>
                    <a:pt x="126" y="125"/>
                  </a:cubicBezTo>
                  <a:cubicBezTo>
                    <a:pt x="128" y="124"/>
                    <a:pt x="129" y="123"/>
                    <a:pt x="129" y="121"/>
                  </a:cubicBezTo>
                  <a:cubicBezTo>
                    <a:pt x="128" y="119"/>
                    <a:pt x="121" y="115"/>
                    <a:pt x="121" y="112"/>
                  </a:cubicBezTo>
                  <a:cubicBezTo>
                    <a:pt x="121" y="110"/>
                    <a:pt x="121" y="108"/>
                    <a:pt x="123" y="106"/>
                  </a:cubicBezTo>
                  <a:cubicBezTo>
                    <a:pt x="126" y="104"/>
                    <a:pt x="128" y="101"/>
                    <a:pt x="131" y="103"/>
                  </a:cubicBezTo>
                  <a:cubicBezTo>
                    <a:pt x="133" y="104"/>
                    <a:pt x="137" y="104"/>
                    <a:pt x="139" y="107"/>
                  </a:cubicBezTo>
                  <a:cubicBezTo>
                    <a:pt x="140" y="110"/>
                    <a:pt x="142" y="112"/>
                    <a:pt x="143" y="111"/>
                  </a:cubicBezTo>
                  <a:cubicBezTo>
                    <a:pt x="144" y="110"/>
                    <a:pt x="145" y="106"/>
                    <a:pt x="141" y="102"/>
                  </a:cubicBezTo>
                  <a:close/>
                </a:path>
              </a:pathLst>
            </a:custGeom>
            <a:grpFill/>
            <a:ln w="6350" cmpd="sng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/>
            </a:p>
          </p:txBody>
        </p:sp>
      </p:grpSp>
      <p:grpSp>
        <p:nvGrpSpPr>
          <p:cNvPr id="280" name="グループ化 279"/>
          <p:cNvGrpSpPr>
            <a:grpSpLocks noChangeAspect="1"/>
          </p:cNvGrpSpPr>
          <p:nvPr/>
        </p:nvGrpSpPr>
        <p:grpSpPr>
          <a:xfrm>
            <a:off x="8038924" y="2180203"/>
            <a:ext cx="4744979" cy="6249600"/>
            <a:chOff x="454025" y="1799803"/>
            <a:chExt cx="3063875" cy="4035425"/>
          </a:xfrm>
          <a:solidFill>
            <a:srgbClr val="FFE989"/>
          </a:solidFill>
        </p:grpSpPr>
        <p:grpSp>
          <p:nvGrpSpPr>
            <p:cNvPr id="281" name="グループ化 448"/>
            <p:cNvGrpSpPr/>
            <p:nvPr/>
          </p:nvGrpSpPr>
          <p:grpSpPr>
            <a:xfrm>
              <a:off x="942975" y="1799803"/>
              <a:ext cx="1966913" cy="1004888"/>
              <a:chOff x="942975" y="1799803"/>
              <a:chExt cx="1966913" cy="1004888"/>
            </a:xfrm>
            <a:grpFill/>
          </p:grpSpPr>
          <p:sp>
            <p:nvSpPr>
              <p:cNvPr id="361" name="Freeform 170"/>
              <p:cNvSpPr>
                <a:spLocks/>
              </p:cNvSpPr>
              <p:nvPr/>
            </p:nvSpPr>
            <p:spPr bwMode="auto">
              <a:xfrm>
                <a:off x="2806700" y="2744366"/>
                <a:ext cx="19050" cy="26987"/>
              </a:xfrm>
              <a:custGeom>
                <a:avLst/>
                <a:gdLst>
                  <a:gd name="T0" fmla="*/ 11 w 11"/>
                  <a:gd name="T1" fmla="*/ 10 h 15"/>
                  <a:gd name="T2" fmla="*/ 6 w 11"/>
                  <a:gd name="T3" fmla="*/ 2 h 15"/>
                  <a:gd name="T4" fmla="*/ 5 w 11"/>
                  <a:gd name="T5" fmla="*/ 2 h 15"/>
                  <a:gd name="T6" fmla="*/ 5 w 11"/>
                  <a:gd name="T7" fmla="*/ 5 h 15"/>
                  <a:gd name="T8" fmla="*/ 3 w 11"/>
                  <a:gd name="T9" fmla="*/ 7 h 15"/>
                  <a:gd name="T10" fmla="*/ 11 w 11"/>
                  <a:gd name="T11" fmla="*/ 10 h 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"/>
                  <a:gd name="T19" fmla="*/ 0 h 15"/>
                  <a:gd name="T20" fmla="*/ 11 w 11"/>
                  <a:gd name="T21" fmla="*/ 15 h 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" h="15">
                    <a:moveTo>
                      <a:pt x="11" y="10"/>
                    </a:moveTo>
                    <a:cubicBezTo>
                      <a:pt x="11" y="7"/>
                      <a:pt x="8" y="3"/>
                      <a:pt x="6" y="2"/>
                    </a:cubicBezTo>
                    <a:cubicBezTo>
                      <a:pt x="5" y="0"/>
                      <a:pt x="3" y="1"/>
                      <a:pt x="5" y="2"/>
                    </a:cubicBezTo>
                    <a:cubicBezTo>
                      <a:pt x="6" y="4"/>
                      <a:pt x="7" y="5"/>
                      <a:pt x="5" y="5"/>
                    </a:cubicBezTo>
                    <a:cubicBezTo>
                      <a:pt x="3" y="5"/>
                      <a:pt x="0" y="5"/>
                      <a:pt x="3" y="7"/>
                    </a:cubicBezTo>
                    <a:cubicBezTo>
                      <a:pt x="6" y="9"/>
                      <a:pt x="9" y="15"/>
                      <a:pt x="11" y="10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62" name="Freeform 171"/>
              <p:cNvSpPr>
                <a:spLocks/>
              </p:cNvSpPr>
              <p:nvPr/>
            </p:nvSpPr>
            <p:spPr bwMode="auto">
              <a:xfrm>
                <a:off x="2740025" y="2790403"/>
                <a:ext cx="17463" cy="12700"/>
              </a:xfrm>
              <a:custGeom>
                <a:avLst/>
                <a:gdLst>
                  <a:gd name="T0" fmla="*/ 7 w 10"/>
                  <a:gd name="T1" fmla="*/ 2 h 7"/>
                  <a:gd name="T2" fmla="*/ 1 w 10"/>
                  <a:gd name="T3" fmla="*/ 6 h 7"/>
                  <a:gd name="T4" fmla="*/ 7 w 10"/>
                  <a:gd name="T5" fmla="*/ 2 h 7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7"/>
                  <a:gd name="T11" fmla="*/ 10 w 10"/>
                  <a:gd name="T12" fmla="*/ 7 h 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7">
                    <a:moveTo>
                      <a:pt x="7" y="2"/>
                    </a:moveTo>
                    <a:cubicBezTo>
                      <a:pt x="5" y="0"/>
                      <a:pt x="0" y="4"/>
                      <a:pt x="1" y="6"/>
                    </a:cubicBezTo>
                    <a:cubicBezTo>
                      <a:pt x="3" y="7"/>
                      <a:pt x="10" y="4"/>
                      <a:pt x="7" y="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63" name="Freeform 174"/>
              <p:cNvSpPr>
                <a:spLocks/>
              </p:cNvSpPr>
              <p:nvPr/>
            </p:nvSpPr>
            <p:spPr bwMode="auto">
              <a:xfrm>
                <a:off x="2463800" y="2726903"/>
                <a:ext cx="23813" cy="28575"/>
              </a:xfrm>
              <a:custGeom>
                <a:avLst/>
                <a:gdLst>
                  <a:gd name="T0" fmla="*/ 7 w 14"/>
                  <a:gd name="T1" fmla="*/ 15 h 16"/>
                  <a:gd name="T2" fmla="*/ 3 w 14"/>
                  <a:gd name="T3" fmla="*/ 6 h 16"/>
                  <a:gd name="T4" fmla="*/ 10 w 14"/>
                  <a:gd name="T5" fmla="*/ 1 h 16"/>
                  <a:gd name="T6" fmla="*/ 7 w 14"/>
                  <a:gd name="T7" fmla="*/ 15 h 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"/>
                  <a:gd name="T13" fmla="*/ 0 h 16"/>
                  <a:gd name="T14" fmla="*/ 14 w 14"/>
                  <a:gd name="T15" fmla="*/ 16 h 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" h="16">
                    <a:moveTo>
                      <a:pt x="7" y="15"/>
                    </a:moveTo>
                    <a:cubicBezTo>
                      <a:pt x="3" y="16"/>
                      <a:pt x="0" y="9"/>
                      <a:pt x="3" y="6"/>
                    </a:cubicBezTo>
                    <a:cubicBezTo>
                      <a:pt x="5" y="2"/>
                      <a:pt x="6" y="0"/>
                      <a:pt x="10" y="1"/>
                    </a:cubicBezTo>
                    <a:cubicBezTo>
                      <a:pt x="13" y="2"/>
                      <a:pt x="14" y="14"/>
                      <a:pt x="7" y="1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64" name="Freeform 175"/>
              <p:cNvSpPr>
                <a:spLocks/>
              </p:cNvSpPr>
              <p:nvPr/>
            </p:nvSpPr>
            <p:spPr bwMode="auto">
              <a:xfrm>
                <a:off x="2382838" y="2706266"/>
                <a:ext cx="44450" cy="28575"/>
              </a:xfrm>
              <a:custGeom>
                <a:avLst/>
                <a:gdLst>
                  <a:gd name="T0" fmla="*/ 10 w 25"/>
                  <a:gd name="T1" fmla="*/ 16 h 16"/>
                  <a:gd name="T2" fmla="*/ 2 w 25"/>
                  <a:gd name="T3" fmla="*/ 10 h 16"/>
                  <a:gd name="T4" fmla="*/ 9 w 25"/>
                  <a:gd name="T5" fmla="*/ 3 h 16"/>
                  <a:gd name="T6" fmla="*/ 25 w 25"/>
                  <a:gd name="T7" fmla="*/ 2 h 16"/>
                  <a:gd name="T8" fmla="*/ 10 w 25"/>
                  <a:gd name="T9" fmla="*/ 16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6"/>
                  <a:gd name="T17" fmla="*/ 25 w 2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6">
                    <a:moveTo>
                      <a:pt x="10" y="16"/>
                    </a:moveTo>
                    <a:cubicBezTo>
                      <a:pt x="7" y="16"/>
                      <a:pt x="0" y="13"/>
                      <a:pt x="2" y="10"/>
                    </a:cubicBezTo>
                    <a:cubicBezTo>
                      <a:pt x="3" y="8"/>
                      <a:pt x="5" y="5"/>
                      <a:pt x="9" y="3"/>
                    </a:cubicBezTo>
                    <a:cubicBezTo>
                      <a:pt x="14" y="1"/>
                      <a:pt x="25" y="0"/>
                      <a:pt x="25" y="2"/>
                    </a:cubicBezTo>
                    <a:cubicBezTo>
                      <a:pt x="24" y="4"/>
                      <a:pt x="15" y="16"/>
                      <a:pt x="10" y="1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65" name="Freeform 176"/>
              <p:cNvSpPr>
                <a:spLocks/>
              </p:cNvSpPr>
              <p:nvPr/>
            </p:nvSpPr>
            <p:spPr bwMode="auto">
              <a:xfrm>
                <a:off x="2501900" y="2685628"/>
                <a:ext cx="28575" cy="17463"/>
              </a:xfrm>
              <a:custGeom>
                <a:avLst/>
                <a:gdLst>
                  <a:gd name="T0" fmla="*/ 11 w 16"/>
                  <a:gd name="T1" fmla="*/ 9 h 10"/>
                  <a:gd name="T2" fmla="*/ 4 w 16"/>
                  <a:gd name="T3" fmla="*/ 2 h 10"/>
                  <a:gd name="T4" fmla="*/ 15 w 16"/>
                  <a:gd name="T5" fmla="*/ 4 h 10"/>
                  <a:gd name="T6" fmla="*/ 11 w 16"/>
                  <a:gd name="T7" fmla="*/ 9 h 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"/>
                  <a:gd name="T13" fmla="*/ 0 h 10"/>
                  <a:gd name="T14" fmla="*/ 16 w 16"/>
                  <a:gd name="T15" fmla="*/ 10 h 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" h="10">
                    <a:moveTo>
                      <a:pt x="11" y="9"/>
                    </a:moveTo>
                    <a:cubicBezTo>
                      <a:pt x="8" y="10"/>
                      <a:pt x="0" y="3"/>
                      <a:pt x="4" y="2"/>
                    </a:cubicBezTo>
                    <a:cubicBezTo>
                      <a:pt x="8" y="0"/>
                      <a:pt x="16" y="2"/>
                      <a:pt x="15" y="4"/>
                    </a:cubicBezTo>
                    <a:cubicBezTo>
                      <a:pt x="14" y="6"/>
                      <a:pt x="15" y="9"/>
                      <a:pt x="11" y="9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66" name="Freeform 177"/>
              <p:cNvSpPr>
                <a:spLocks/>
              </p:cNvSpPr>
              <p:nvPr/>
            </p:nvSpPr>
            <p:spPr bwMode="auto">
              <a:xfrm>
                <a:off x="2311400" y="2595141"/>
                <a:ext cx="152400" cy="109537"/>
              </a:xfrm>
              <a:custGeom>
                <a:avLst/>
                <a:gdLst>
                  <a:gd name="T0" fmla="*/ 77 w 85"/>
                  <a:gd name="T1" fmla="*/ 54 h 61"/>
                  <a:gd name="T2" fmla="*/ 60 w 85"/>
                  <a:gd name="T3" fmla="*/ 47 h 61"/>
                  <a:gd name="T4" fmla="*/ 58 w 85"/>
                  <a:gd name="T5" fmla="*/ 41 h 61"/>
                  <a:gd name="T6" fmla="*/ 52 w 85"/>
                  <a:gd name="T7" fmla="*/ 44 h 61"/>
                  <a:gd name="T8" fmla="*/ 45 w 85"/>
                  <a:gd name="T9" fmla="*/ 42 h 61"/>
                  <a:gd name="T10" fmla="*/ 36 w 85"/>
                  <a:gd name="T11" fmla="*/ 49 h 61"/>
                  <a:gd name="T12" fmla="*/ 26 w 85"/>
                  <a:gd name="T13" fmla="*/ 58 h 61"/>
                  <a:gd name="T14" fmla="*/ 19 w 85"/>
                  <a:gd name="T15" fmla="*/ 57 h 61"/>
                  <a:gd name="T16" fmla="*/ 17 w 85"/>
                  <a:gd name="T17" fmla="*/ 48 h 61"/>
                  <a:gd name="T18" fmla="*/ 1 w 85"/>
                  <a:gd name="T19" fmla="*/ 49 h 61"/>
                  <a:gd name="T20" fmla="*/ 2 w 85"/>
                  <a:gd name="T21" fmla="*/ 45 h 61"/>
                  <a:gd name="T22" fmla="*/ 11 w 85"/>
                  <a:gd name="T23" fmla="*/ 36 h 61"/>
                  <a:gd name="T24" fmla="*/ 10 w 85"/>
                  <a:gd name="T25" fmla="*/ 28 h 61"/>
                  <a:gd name="T26" fmla="*/ 12 w 85"/>
                  <a:gd name="T27" fmla="*/ 7 h 61"/>
                  <a:gd name="T28" fmla="*/ 20 w 85"/>
                  <a:gd name="T29" fmla="*/ 2 h 61"/>
                  <a:gd name="T30" fmla="*/ 25 w 85"/>
                  <a:gd name="T31" fmla="*/ 10 h 61"/>
                  <a:gd name="T32" fmla="*/ 28 w 85"/>
                  <a:gd name="T33" fmla="*/ 14 h 61"/>
                  <a:gd name="T34" fmla="*/ 33 w 85"/>
                  <a:gd name="T35" fmla="*/ 12 h 61"/>
                  <a:gd name="T36" fmla="*/ 43 w 85"/>
                  <a:gd name="T37" fmla="*/ 17 h 61"/>
                  <a:gd name="T38" fmla="*/ 57 w 85"/>
                  <a:gd name="T39" fmla="*/ 25 h 61"/>
                  <a:gd name="T40" fmla="*/ 69 w 85"/>
                  <a:gd name="T41" fmla="*/ 33 h 61"/>
                  <a:gd name="T42" fmla="*/ 69 w 85"/>
                  <a:gd name="T43" fmla="*/ 41 h 61"/>
                  <a:gd name="T44" fmla="*/ 80 w 85"/>
                  <a:gd name="T45" fmla="*/ 41 h 61"/>
                  <a:gd name="T46" fmla="*/ 84 w 85"/>
                  <a:gd name="T47" fmla="*/ 46 h 61"/>
                  <a:gd name="T48" fmla="*/ 77 w 85"/>
                  <a:gd name="T49" fmla="*/ 54 h 6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5"/>
                  <a:gd name="T76" fmla="*/ 0 h 61"/>
                  <a:gd name="T77" fmla="*/ 85 w 85"/>
                  <a:gd name="T78" fmla="*/ 61 h 61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5" h="61">
                    <a:moveTo>
                      <a:pt x="77" y="54"/>
                    </a:moveTo>
                    <a:cubicBezTo>
                      <a:pt x="74" y="52"/>
                      <a:pt x="63" y="49"/>
                      <a:pt x="60" y="47"/>
                    </a:cubicBezTo>
                    <a:cubicBezTo>
                      <a:pt x="58" y="45"/>
                      <a:pt x="60" y="41"/>
                      <a:pt x="58" y="41"/>
                    </a:cubicBezTo>
                    <a:cubicBezTo>
                      <a:pt x="56" y="42"/>
                      <a:pt x="54" y="44"/>
                      <a:pt x="52" y="44"/>
                    </a:cubicBezTo>
                    <a:cubicBezTo>
                      <a:pt x="49" y="43"/>
                      <a:pt x="47" y="40"/>
                      <a:pt x="45" y="42"/>
                    </a:cubicBezTo>
                    <a:cubicBezTo>
                      <a:pt x="43" y="43"/>
                      <a:pt x="39" y="49"/>
                      <a:pt x="36" y="49"/>
                    </a:cubicBezTo>
                    <a:cubicBezTo>
                      <a:pt x="33" y="50"/>
                      <a:pt x="29" y="57"/>
                      <a:pt x="26" y="58"/>
                    </a:cubicBezTo>
                    <a:cubicBezTo>
                      <a:pt x="23" y="58"/>
                      <a:pt x="19" y="61"/>
                      <a:pt x="19" y="57"/>
                    </a:cubicBezTo>
                    <a:cubicBezTo>
                      <a:pt x="19" y="53"/>
                      <a:pt x="19" y="48"/>
                      <a:pt x="17" y="48"/>
                    </a:cubicBezTo>
                    <a:cubicBezTo>
                      <a:pt x="15" y="48"/>
                      <a:pt x="1" y="50"/>
                      <a:pt x="1" y="49"/>
                    </a:cubicBezTo>
                    <a:cubicBezTo>
                      <a:pt x="0" y="48"/>
                      <a:pt x="0" y="47"/>
                      <a:pt x="2" y="45"/>
                    </a:cubicBezTo>
                    <a:cubicBezTo>
                      <a:pt x="5" y="43"/>
                      <a:pt x="11" y="38"/>
                      <a:pt x="11" y="36"/>
                    </a:cubicBezTo>
                    <a:cubicBezTo>
                      <a:pt x="10" y="34"/>
                      <a:pt x="9" y="30"/>
                      <a:pt x="10" y="28"/>
                    </a:cubicBezTo>
                    <a:cubicBezTo>
                      <a:pt x="11" y="25"/>
                      <a:pt x="9" y="11"/>
                      <a:pt x="12" y="7"/>
                    </a:cubicBezTo>
                    <a:cubicBezTo>
                      <a:pt x="15" y="3"/>
                      <a:pt x="19" y="0"/>
                      <a:pt x="20" y="2"/>
                    </a:cubicBezTo>
                    <a:cubicBezTo>
                      <a:pt x="22" y="3"/>
                      <a:pt x="26" y="7"/>
                      <a:pt x="25" y="10"/>
                    </a:cubicBezTo>
                    <a:cubicBezTo>
                      <a:pt x="25" y="12"/>
                      <a:pt x="25" y="15"/>
                      <a:pt x="28" y="14"/>
                    </a:cubicBezTo>
                    <a:cubicBezTo>
                      <a:pt x="30" y="12"/>
                      <a:pt x="29" y="9"/>
                      <a:pt x="33" y="12"/>
                    </a:cubicBezTo>
                    <a:cubicBezTo>
                      <a:pt x="37" y="16"/>
                      <a:pt x="41" y="17"/>
                      <a:pt x="43" y="17"/>
                    </a:cubicBezTo>
                    <a:cubicBezTo>
                      <a:pt x="46" y="17"/>
                      <a:pt x="54" y="25"/>
                      <a:pt x="57" y="25"/>
                    </a:cubicBezTo>
                    <a:cubicBezTo>
                      <a:pt x="60" y="26"/>
                      <a:pt x="68" y="28"/>
                      <a:pt x="69" y="33"/>
                    </a:cubicBezTo>
                    <a:cubicBezTo>
                      <a:pt x="69" y="37"/>
                      <a:pt x="66" y="41"/>
                      <a:pt x="69" y="41"/>
                    </a:cubicBezTo>
                    <a:cubicBezTo>
                      <a:pt x="73" y="41"/>
                      <a:pt x="78" y="39"/>
                      <a:pt x="80" y="41"/>
                    </a:cubicBezTo>
                    <a:cubicBezTo>
                      <a:pt x="82" y="44"/>
                      <a:pt x="85" y="45"/>
                      <a:pt x="84" y="46"/>
                    </a:cubicBezTo>
                    <a:cubicBezTo>
                      <a:pt x="83" y="48"/>
                      <a:pt x="81" y="55"/>
                      <a:pt x="77" y="5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67" name="Freeform 178"/>
              <p:cNvSpPr>
                <a:spLocks/>
              </p:cNvSpPr>
              <p:nvPr/>
            </p:nvSpPr>
            <p:spPr bwMode="auto">
              <a:xfrm>
                <a:off x="2365375" y="2585616"/>
                <a:ext cx="31750" cy="22225"/>
              </a:xfrm>
              <a:custGeom>
                <a:avLst/>
                <a:gdLst>
                  <a:gd name="T0" fmla="*/ 13 w 18"/>
                  <a:gd name="T1" fmla="*/ 11 h 13"/>
                  <a:gd name="T2" fmla="*/ 3 w 18"/>
                  <a:gd name="T3" fmla="*/ 2 h 13"/>
                  <a:gd name="T4" fmla="*/ 13 w 18"/>
                  <a:gd name="T5" fmla="*/ 11 h 13"/>
                  <a:gd name="T6" fmla="*/ 0 60000 65536"/>
                  <a:gd name="T7" fmla="*/ 0 60000 65536"/>
                  <a:gd name="T8" fmla="*/ 0 60000 65536"/>
                  <a:gd name="T9" fmla="*/ 0 w 18"/>
                  <a:gd name="T10" fmla="*/ 0 h 13"/>
                  <a:gd name="T11" fmla="*/ 18 w 18"/>
                  <a:gd name="T12" fmla="*/ 13 h 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" h="13">
                    <a:moveTo>
                      <a:pt x="13" y="11"/>
                    </a:moveTo>
                    <a:cubicBezTo>
                      <a:pt x="8" y="13"/>
                      <a:pt x="0" y="0"/>
                      <a:pt x="3" y="2"/>
                    </a:cubicBezTo>
                    <a:cubicBezTo>
                      <a:pt x="5" y="3"/>
                      <a:pt x="18" y="10"/>
                      <a:pt x="13" y="1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68" name="Freeform 179"/>
              <p:cNvSpPr>
                <a:spLocks/>
              </p:cNvSpPr>
              <p:nvPr/>
            </p:nvSpPr>
            <p:spPr bwMode="auto">
              <a:xfrm>
                <a:off x="2357438" y="2593553"/>
                <a:ext cx="14287" cy="20638"/>
              </a:xfrm>
              <a:custGeom>
                <a:avLst/>
                <a:gdLst>
                  <a:gd name="T0" fmla="*/ 6 w 8"/>
                  <a:gd name="T1" fmla="*/ 8 h 11"/>
                  <a:gd name="T2" fmla="*/ 0 w 8"/>
                  <a:gd name="T3" fmla="*/ 2 h 11"/>
                  <a:gd name="T4" fmla="*/ 6 w 8"/>
                  <a:gd name="T5" fmla="*/ 8 h 11"/>
                  <a:gd name="T6" fmla="*/ 0 60000 65536"/>
                  <a:gd name="T7" fmla="*/ 0 60000 65536"/>
                  <a:gd name="T8" fmla="*/ 0 60000 65536"/>
                  <a:gd name="T9" fmla="*/ 0 w 8"/>
                  <a:gd name="T10" fmla="*/ 0 h 11"/>
                  <a:gd name="T11" fmla="*/ 8 w 8"/>
                  <a:gd name="T12" fmla="*/ 11 h 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" h="11">
                    <a:moveTo>
                      <a:pt x="6" y="8"/>
                    </a:moveTo>
                    <a:cubicBezTo>
                      <a:pt x="2" y="11"/>
                      <a:pt x="0" y="4"/>
                      <a:pt x="0" y="2"/>
                    </a:cubicBezTo>
                    <a:cubicBezTo>
                      <a:pt x="0" y="0"/>
                      <a:pt x="8" y="7"/>
                      <a:pt x="6" y="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69" name="Freeform 180"/>
              <p:cNvSpPr>
                <a:spLocks/>
              </p:cNvSpPr>
              <p:nvPr/>
            </p:nvSpPr>
            <p:spPr bwMode="auto">
              <a:xfrm>
                <a:off x="2312988" y="2506241"/>
                <a:ext cx="15875" cy="26987"/>
              </a:xfrm>
              <a:custGeom>
                <a:avLst/>
                <a:gdLst>
                  <a:gd name="T0" fmla="*/ 7 w 9"/>
                  <a:gd name="T1" fmla="*/ 11 h 15"/>
                  <a:gd name="T2" fmla="*/ 7 w 9"/>
                  <a:gd name="T3" fmla="*/ 3 h 15"/>
                  <a:gd name="T4" fmla="*/ 3 w 9"/>
                  <a:gd name="T5" fmla="*/ 2 h 15"/>
                  <a:gd name="T6" fmla="*/ 3 w 9"/>
                  <a:gd name="T7" fmla="*/ 10 h 15"/>
                  <a:gd name="T8" fmla="*/ 7 w 9"/>
                  <a:gd name="T9" fmla="*/ 11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"/>
                  <a:gd name="T16" fmla="*/ 0 h 15"/>
                  <a:gd name="T17" fmla="*/ 9 w 9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" h="15">
                    <a:moveTo>
                      <a:pt x="7" y="11"/>
                    </a:moveTo>
                    <a:cubicBezTo>
                      <a:pt x="9" y="9"/>
                      <a:pt x="9" y="4"/>
                      <a:pt x="7" y="3"/>
                    </a:cubicBezTo>
                    <a:cubicBezTo>
                      <a:pt x="6" y="1"/>
                      <a:pt x="3" y="0"/>
                      <a:pt x="3" y="2"/>
                    </a:cubicBezTo>
                    <a:cubicBezTo>
                      <a:pt x="3" y="4"/>
                      <a:pt x="0" y="9"/>
                      <a:pt x="3" y="10"/>
                    </a:cubicBezTo>
                    <a:cubicBezTo>
                      <a:pt x="5" y="11"/>
                      <a:pt x="6" y="15"/>
                      <a:pt x="7" y="1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0" name="Freeform 181"/>
              <p:cNvSpPr>
                <a:spLocks/>
              </p:cNvSpPr>
              <p:nvPr/>
            </p:nvSpPr>
            <p:spPr bwMode="auto">
              <a:xfrm>
                <a:off x="2243138" y="2271291"/>
                <a:ext cx="661987" cy="477837"/>
              </a:xfrm>
              <a:custGeom>
                <a:avLst/>
                <a:gdLst>
                  <a:gd name="T0" fmla="*/ 166 w 370"/>
                  <a:gd name="T1" fmla="*/ 218 h 267"/>
                  <a:gd name="T2" fmla="*/ 181 w 370"/>
                  <a:gd name="T3" fmla="*/ 197 h 267"/>
                  <a:gd name="T4" fmla="*/ 231 w 370"/>
                  <a:gd name="T5" fmla="*/ 167 h 267"/>
                  <a:gd name="T6" fmla="*/ 264 w 370"/>
                  <a:gd name="T7" fmla="*/ 169 h 267"/>
                  <a:gd name="T8" fmla="*/ 223 w 370"/>
                  <a:gd name="T9" fmla="*/ 159 h 267"/>
                  <a:gd name="T10" fmla="*/ 208 w 370"/>
                  <a:gd name="T11" fmla="*/ 121 h 267"/>
                  <a:gd name="T12" fmla="*/ 196 w 370"/>
                  <a:gd name="T13" fmla="*/ 119 h 267"/>
                  <a:gd name="T14" fmla="*/ 183 w 370"/>
                  <a:gd name="T15" fmla="*/ 112 h 267"/>
                  <a:gd name="T16" fmla="*/ 159 w 370"/>
                  <a:gd name="T17" fmla="*/ 96 h 267"/>
                  <a:gd name="T18" fmla="*/ 139 w 370"/>
                  <a:gd name="T19" fmla="*/ 82 h 267"/>
                  <a:gd name="T20" fmla="*/ 114 w 370"/>
                  <a:gd name="T21" fmla="*/ 92 h 267"/>
                  <a:gd name="T22" fmla="*/ 111 w 370"/>
                  <a:gd name="T23" fmla="*/ 93 h 267"/>
                  <a:gd name="T24" fmla="*/ 73 w 370"/>
                  <a:gd name="T25" fmla="*/ 91 h 267"/>
                  <a:gd name="T26" fmla="*/ 29 w 370"/>
                  <a:gd name="T27" fmla="*/ 84 h 267"/>
                  <a:gd name="T28" fmla="*/ 38 w 370"/>
                  <a:gd name="T29" fmla="*/ 68 h 267"/>
                  <a:gd name="T30" fmla="*/ 27 w 370"/>
                  <a:gd name="T31" fmla="*/ 5 h 267"/>
                  <a:gd name="T32" fmla="*/ 47 w 370"/>
                  <a:gd name="T33" fmla="*/ 32 h 267"/>
                  <a:gd name="T34" fmla="*/ 58 w 370"/>
                  <a:gd name="T35" fmla="*/ 65 h 267"/>
                  <a:gd name="T36" fmla="*/ 67 w 370"/>
                  <a:gd name="T37" fmla="*/ 54 h 267"/>
                  <a:gd name="T38" fmla="*/ 70 w 370"/>
                  <a:gd name="T39" fmla="*/ 37 h 267"/>
                  <a:gd name="T40" fmla="*/ 73 w 370"/>
                  <a:gd name="T41" fmla="*/ 25 h 267"/>
                  <a:gd name="T42" fmla="*/ 73 w 370"/>
                  <a:gd name="T43" fmla="*/ 11 h 267"/>
                  <a:gd name="T44" fmla="*/ 113 w 370"/>
                  <a:gd name="T45" fmla="*/ 8 h 267"/>
                  <a:gd name="T46" fmla="*/ 120 w 370"/>
                  <a:gd name="T47" fmla="*/ 34 h 267"/>
                  <a:gd name="T48" fmla="*/ 140 w 370"/>
                  <a:gd name="T49" fmla="*/ 43 h 267"/>
                  <a:gd name="T50" fmla="*/ 152 w 370"/>
                  <a:gd name="T51" fmla="*/ 38 h 267"/>
                  <a:gd name="T52" fmla="*/ 162 w 370"/>
                  <a:gd name="T53" fmla="*/ 26 h 267"/>
                  <a:gd name="T54" fmla="*/ 176 w 370"/>
                  <a:gd name="T55" fmla="*/ 46 h 267"/>
                  <a:gd name="T56" fmla="*/ 204 w 370"/>
                  <a:gd name="T57" fmla="*/ 46 h 267"/>
                  <a:gd name="T58" fmla="*/ 194 w 370"/>
                  <a:gd name="T59" fmla="*/ 62 h 267"/>
                  <a:gd name="T60" fmla="*/ 209 w 370"/>
                  <a:gd name="T61" fmla="*/ 56 h 267"/>
                  <a:gd name="T62" fmla="*/ 218 w 370"/>
                  <a:gd name="T63" fmla="*/ 59 h 267"/>
                  <a:gd name="T64" fmla="*/ 226 w 370"/>
                  <a:gd name="T65" fmla="*/ 71 h 267"/>
                  <a:gd name="T66" fmla="*/ 247 w 370"/>
                  <a:gd name="T67" fmla="*/ 66 h 267"/>
                  <a:gd name="T68" fmla="*/ 241 w 370"/>
                  <a:gd name="T69" fmla="*/ 86 h 267"/>
                  <a:gd name="T70" fmla="*/ 270 w 370"/>
                  <a:gd name="T71" fmla="*/ 84 h 267"/>
                  <a:gd name="T72" fmla="*/ 265 w 370"/>
                  <a:gd name="T73" fmla="*/ 96 h 267"/>
                  <a:gd name="T74" fmla="*/ 277 w 370"/>
                  <a:gd name="T75" fmla="*/ 101 h 267"/>
                  <a:gd name="T76" fmla="*/ 285 w 370"/>
                  <a:gd name="T77" fmla="*/ 110 h 267"/>
                  <a:gd name="T78" fmla="*/ 279 w 370"/>
                  <a:gd name="T79" fmla="*/ 124 h 267"/>
                  <a:gd name="T80" fmla="*/ 317 w 370"/>
                  <a:gd name="T81" fmla="*/ 142 h 267"/>
                  <a:gd name="T82" fmla="*/ 335 w 370"/>
                  <a:gd name="T83" fmla="*/ 151 h 267"/>
                  <a:gd name="T84" fmla="*/ 363 w 370"/>
                  <a:gd name="T85" fmla="*/ 158 h 267"/>
                  <a:gd name="T86" fmla="*/ 357 w 370"/>
                  <a:gd name="T87" fmla="*/ 177 h 267"/>
                  <a:gd name="T88" fmla="*/ 345 w 370"/>
                  <a:gd name="T89" fmla="*/ 185 h 267"/>
                  <a:gd name="T90" fmla="*/ 335 w 370"/>
                  <a:gd name="T91" fmla="*/ 197 h 267"/>
                  <a:gd name="T92" fmla="*/ 323 w 370"/>
                  <a:gd name="T93" fmla="*/ 187 h 267"/>
                  <a:gd name="T94" fmla="*/ 314 w 370"/>
                  <a:gd name="T95" fmla="*/ 177 h 267"/>
                  <a:gd name="T96" fmla="*/ 291 w 370"/>
                  <a:gd name="T97" fmla="*/ 171 h 267"/>
                  <a:gd name="T98" fmla="*/ 281 w 370"/>
                  <a:gd name="T99" fmla="*/ 181 h 267"/>
                  <a:gd name="T100" fmla="*/ 306 w 370"/>
                  <a:gd name="T101" fmla="*/ 203 h 267"/>
                  <a:gd name="T102" fmla="*/ 319 w 370"/>
                  <a:gd name="T103" fmla="*/ 219 h 267"/>
                  <a:gd name="T104" fmla="*/ 321 w 370"/>
                  <a:gd name="T105" fmla="*/ 231 h 267"/>
                  <a:gd name="T106" fmla="*/ 312 w 370"/>
                  <a:gd name="T107" fmla="*/ 245 h 267"/>
                  <a:gd name="T108" fmla="*/ 288 w 370"/>
                  <a:gd name="T109" fmla="*/ 230 h 267"/>
                  <a:gd name="T110" fmla="*/ 279 w 370"/>
                  <a:gd name="T111" fmla="*/ 236 h 267"/>
                  <a:gd name="T112" fmla="*/ 270 w 370"/>
                  <a:gd name="T113" fmla="*/ 254 h 267"/>
                  <a:gd name="T114" fmla="*/ 237 w 370"/>
                  <a:gd name="T115" fmla="*/ 234 h 267"/>
                  <a:gd name="T116" fmla="*/ 213 w 370"/>
                  <a:gd name="T117" fmla="*/ 211 h 267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370"/>
                  <a:gd name="T178" fmla="*/ 0 h 267"/>
                  <a:gd name="T179" fmla="*/ 370 w 370"/>
                  <a:gd name="T180" fmla="*/ 267 h 267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370" h="267">
                    <a:moveTo>
                      <a:pt x="200" y="210"/>
                    </a:moveTo>
                    <a:cubicBezTo>
                      <a:pt x="199" y="211"/>
                      <a:pt x="199" y="214"/>
                      <a:pt x="196" y="214"/>
                    </a:cubicBezTo>
                    <a:cubicBezTo>
                      <a:pt x="192" y="213"/>
                      <a:pt x="189" y="211"/>
                      <a:pt x="187" y="211"/>
                    </a:cubicBezTo>
                    <a:cubicBezTo>
                      <a:pt x="185" y="211"/>
                      <a:pt x="184" y="211"/>
                      <a:pt x="182" y="212"/>
                    </a:cubicBezTo>
                    <a:cubicBezTo>
                      <a:pt x="180" y="214"/>
                      <a:pt x="172" y="220"/>
                      <a:pt x="166" y="218"/>
                    </a:cubicBezTo>
                    <a:cubicBezTo>
                      <a:pt x="160" y="216"/>
                      <a:pt x="154" y="214"/>
                      <a:pt x="153" y="212"/>
                    </a:cubicBezTo>
                    <a:cubicBezTo>
                      <a:pt x="152" y="211"/>
                      <a:pt x="151" y="205"/>
                      <a:pt x="153" y="203"/>
                    </a:cubicBezTo>
                    <a:cubicBezTo>
                      <a:pt x="156" y="201"/>
                      <a:pt x="161" y="198"/>
                      <a:pt x="161" y="195"/>
                    </a:cubicBezTo>
                    <a:cubicBezTo>
                      <a:pt x="162" y="193"/>
                      <a:pt x="160" y="192"/>
                      <a:pt x="165" y="192"/>
                    </a:cubicBezTo>
                    <a:cubicBezTo>
                      <a:pt x="170" y="192"/>
                      <a:pt x="173" y="196"/>
                      <a:pt x="181" y="197"/>
                    </a:cubicBezTo>
                    <a:cubicBezTo>
                      <a:pt x="189" y="197"/>
                      <a:pt x="194" y="195"/>
                      <a:pt x="201" y="193"/>
                    </a:cubicBezTo>
                    <a:cubicBezTo>
                      <a:pt x="208" y="191"/>
                      <a:pt x="213" y="193"/>
                      <a:pt x="211" y="190"/>
                    </a:cubicBezTo>
                    <a:cubicBezTo>
                      <a:pt x="209" y="186"/>
                      <a:pt x="199" y="179"/>
                      <a:pt x="202" y="177"/>
                    </a:cubicBezTo>
                    <a:cubicBezTo>
                      <a:pt x="204" y="174"/>
                      <a:pt x="212" y="167"/>
                      <a:pt x="215" y="166"/>
                    </a:cubicBezTo>
                    <a:cubicBezTo>
                      <a:pt x="217" y="165"/>
                      <a:pt x="227" y="166"/>
                      <a:pt x="231" y="167"/>
                    </a:cubicBezTo>
                    <a:cubicBezTo>
                      <a:pt x="234" y="167"/>
                      <a:pt x="240" y="170"/>
                      <a:pt x="240" y="174"/>
                    </a:cubicBezTo>
                    <a:cubicBezTo>
                      <a:pt x="241" y="178"/>
                      <a:pt x="240" y="182"/>
                      <a:pt x="243" y="180"/>
                    </a:cubicBezTo>
                    <a:cubicBezTo>
                      <a:pt x="246" y="178"/>
                      <a:pt x="246" y="174"/>
                      <a:pt x="249" y="174"/>
                    </a:cubicBezTo>
                    <a:cubicBezTo>
                      <a:pt x="252" y="175"/>
                      <a:pt x="260" y="177"/>
                      <a:pt x="263" y="175"/>
                    </a:cubicBezTo>
                    <a:cubicBezTo>
                      <a:pt x="266" y="173"/>
                      <a:pt x="267" y="170"/>
                      <a:pt x="264" y="169"/>
                    </a:cubicBezTo>
                    <a:cubicBezTo>
                      <a:pt x="262" y="168"/>
                      <a:pt x="255" y="167"/>
                      <a:pt x="251" y="164"/>
                    </a:cubicBezTo>
                    <a:cubicBezTo>
                      <a:pt x="248" y="161"/>
                      <a:pt x="245" y="157"/>
                      <a:pt x="244" y="159"/>
                    </a:cubicBezTo>
                    <a:cubicBezTo>
                      <a:pt x="242" y="160"/>
                      <a:pt x="239" y="166"/>
                      <a:pt x="238" y="166"/>
                    </a:cubicBezTo>
                    <a:cubicBezTo>
                      <a:pt x="237" y="166"/>
                      <a:pt x="221" y="166"/>
                      <a:pt x="219" y="164"/>
                    </a:cubicBezTo>
                    <a:cubicBezTo>
                      <a:pt x="217" y="162"/>
                      <a:pt x="220" y="161"/>
                      <a:pt x="223" y="159"/>
                    </a:cubicBezTo>
                    <a:cubicBezTo>
                      <a:pt x="226" y="156"/>
                      <a:pt x="229" y="155"/>
                      <a:pt x="228" y="153"/>
                    </a:cubicBezTo>
                    <a:cubicBezTo>
                      <a:pt x="227" y="151"/>
                      <a:pt x="223" y="143"/>
                      <a:pt x="221" y="138"/>
                    </a:cubicBezTo>
                    <a:cubicBezTo>
                      <a:pt x="219" y="134"/>
                      <a:pt x="218" y="130"/>
                      <a:pt x="216" y="130"/>
                    </a:cubicBezTo>
                    <a:cubicBezTo>
                      <a:pt x="214" y="130"/>
                      <a:pt x="210" y="131"/>
                      <a:pt x="209" y="129"/>
                    </a:cubicBezTo>
                    <a:cubicBezTo>
                      <a:pt x="208" y="127"/>
                      <a:pt x="209" y="119"/>
                      <a:pt x="208" y="121"/>
                    </a:cubicBezTo>
                    <a:cubicBezTo>
                      <a:pt x="206" y="123"/>
                      <a:pt x="203" y="125"/>
                      <a:pt x="203" y="125"/>
                    </a:cubicBezTo>
                    <a:cubicBezTo>
                      <a:pt x="203" y="125"/>
                      <a:pt x="203" y="127"/>
                      <a:pt x="204" y="129"/>
                    </a:cubicBezTo>
                    <a:cubicBezTo>
                      <a:pt x="204" y="130"/>
                      <a:pt x="205" y="134"/>
                      <a:pt x="203" y="132"/>
                    </a:cubicBezTo>
                    <a:cubicBezTo>
                      <a:pt x="201" y="130"/>
                      <a:pt x="201" y="126"/>
                      <a:pt x="200" y="125"/>
                    </a:cubicBezTo>
                    <a:cubicBezTo>
                      <a:pt x="199" y="124"/>
                      <a:pt x="196" y="123"/>
                      <a:pt x="196" y="119"/>
                    </a:cubicBezTo>
                    <a:cubicBezTo>
                      <a:pt x="196" y="116"/>
                      <a:pt x="197" y="114"/>
                      <a:pt x="195" y="114"/>
                    </a:cubicBezTo>
                    <a:cubicBezTo>
                      <a:pt x="192" y="115"/>
                      <a:pt x="189" y="114"/>
                      <a:pt x="186" y="117"/>
                    </a:cubicBezTo>
                    <a:cubicBezTo>
                      <a:pt x="183" y="119"/>
                      <a:pt x="173" y="125"/>
                      <a:pt x="173" y="121"/>
                    </a:cubicBezTo>
                    <a:cubicBezTo>
                      <a:pt x="173" y="118"/>
                      <a:pt x="170" y="114"/>
                      <a:pt x="173" y="114"/>
                    </a:cubicBezTo>
                    <a:cubicBezTo>
                      <a:pt x="177" y="114"/>
                      <a:pt x="181" y="114"/>
                      <a:pt x="183" y="112"/>
                    </a:cubicBezTo>
                    <a:cubicBezTo>
                      <a:pt x="184" y="110"/>
                      <a:pt x="185" y="108"/>
                      <a:pt x="183" y="108"/>
                    </a:cubicBezTo>
                    <a:cubicBezTo>
                      <a:pt x="180" y="107"/>
                      <a:pt x="176" y="105"/>
                      <a:pt x="173" y="102"/>
                    </a:cubicBezTo>
                    <a:cubicBezTo>
                      <a:pt x="170" y="100"/>
                      <a:pt x="167" y="101"/>
                      <a:pt x="167" y="99"/>
                    </a:cubicBezTo>
                    <a:cubicBezTo>
                      <a:pt x="167" y="97"/>
                      <a:pt x="167" y="93"/>
                      <a:pt x="164" y="94"/>
                    </a:cubicBezTo>
                    <a:cubicBezTo>
                      <a:pt x="162" y="95"/>
                      <a:pt x="158" y="98"/>
                      <a:pt x="159" y="96"/>
                    </a:cubicBezTo>
                    <a:cubicBezTo>
                      <a:pt x="160" y="93"/>
                      <a:pt x="158" y="84"/>
                      <a:pt x="156" y="86"/>
                    </a:cubicBezTo>
                    <a:cubicBezTo>
                      <a:pt x="153" y="87"/>
                      <a:pt x="153" y="89"/>
                      <a:pt x="150" y="87"/>
                    </a:cubicBezTo>
                    <a:cubicBezTo>
                      <a:pt x="147" y="84"/>
                      <a:pt x="145" y="80"/>
                      <a:pt x="142" y="79"/>
                    </a:cubicBezTo>
                    <a:cubicBezTo>
                      <a:pt x="139" y="77"/>
                      <a:pt x="139" y="78"/>
                      <a:pt x="140" y="80"/>
                    </a:cubicBezTo>
                    <a:cubicBezTo>
                      <a:pt x="142" y="82"/>
                      <a:pt x="142" y="82"/>
                      <a:pt x="139" y="82"/>
                    </a:cubicBezTo>
                    <a:cubicBezTo>
                      <a:pt x="135" y="82"/>
                      <a:pt x="134" y="83"/>
                      <a:pt x="137" y="84"/>
                    </a:cubicBezTo>
                    <a:cubicBezTo>
                      <a:pt x="141" y="85"/>
                      <a:pt x="146" y="88"/>
                      <a:pt x="144" y="91"/>
                    </a:cubicBezTo>
                    <a:cubicBezTo>
                      <a:pt x="143" y="94"/>
                      <a:pt x="140" y="93"/>
                      <a:pt x="138" y="94"/>
                    </a:cubicBezTo>
                    <a:cubicBezTo>
                      <a:pt x="136" y="95"/>
                      <a:pt x="129" y="93"/>
                      <a:pt x="123" y="91"/>
                    </a:cubicBezTo>
                    <a:cubicBezTo>
                      <a:pt x="118" y="90"/>
                      <a:pt x="109" y="89"/>
                      <a:pt x="114" y="92"/>
                    </a:cubicBezTo>
                    <a:cubicBezTo>
                      <a:pt x="119" y="95"/>
                      <a:pt x="119" y="98"/>
                      <a:pt x="123" y="97"/>
                    </a:cubicBezTo>
                    <a:cubicBezTo>
                      <a:pt x="127" y="96"/>
                      <a:pt x="134" y="96"/>
                      <a:pt x="134" y="96"/>
                    </a:cubicBezTo>
                    <a:cubicBezTo>
                      <a:pt x="135" y="97"/>
                      <a:pt x="135" y="100"/>
                      <a:pt x="132" y="101"/>
                    </a:cubicBezTo>
                    <a:cubicBezTo>
                      <a:pt x="130" y="102"/>
                      <a:pt x="131" y="106"/>
                      <a:pt x="128" y="104"/>
                    </a:cubicBezTo>
                    <a:cubicBezTo>
                      <a:pt x="124" y="102"/>
                      <a:pt x="119" y="95"/>
                      <a:pt x="111" y="93"/>
                    </a:cubicBezTo>
                    <a:cubicBezTo>
                      <a:pt x="104" y="91"/>
                      <a:pt x="101" y="89"/>
                      <a:pt x="97" y="88"/>
                    </a:cubicBezTo>
                    <a:cubicBezTo>
                      <a:pt x="94" y="88"/>
                      <a:pt x="99" y="89"/>
                      <a:pt x="101" y="90"/>
                    </a:cubicBezTo>
                    <a:cubicBezTo>
                      <a:pt x="104" y="92"/>
                      <a:pt x="106" y="93"/>
                      <a:pt x="104" y="94"/>
                    </a:cubicBezTo>
                    <a:cubicBezTo>
                      <a:pt x="102" y="95"/>
                      <a:pt x="100" y="96"/>
                      <a:pt x="95" y="94"/>
                    </a:cubicBezTo>
                    <a:cubicBezTo>
                      <a:pt x="91" y="91"/>
                      <a:pt x="78" y="91"/>
                      <a:pt x="73" y="91"/>
                    </a:cubicBezTo>
                    <a:cubicBezTo>
                      <a:pt x="68" y="91"/>
                      <a:pt x="66" y="89"/>
                      <a:pt x="64" y="89"/>
                    </a:cubicBezTo>
                    <a:cubicBezTo>
                      <a:pt x="62" y="89"/>
                      <a:pt x="59" y="90"/>
                      <a:pt x="56" y="90"/>
                    </a:cubicBezTo>
                    <a:cubicBezTo>
                      <a:pt x="53" y="90"/>
                      <a:pt x="47" y="86"/>
                      <a:pt x="45" y="84"/>
                    </a:cubicBezTo>
                    <a:cubicBezTo>
                      <a:pt x="43" y="83"/>
                      <a:pt x="41" y="82"/>
                      <a:pt x="38" y="82"/>
                    </a:cubicBezTo>
                    <a:cubicBezTo>
                      <a:pt x="36" y="82"/>
                      <a:pt x="35" y="85"/>
                      <a:pt x="29" y="84"/>
                    </a:cubicBezTo>
                    <a:cubicBezTo>
                      <a:pt x="23" y="83"/>
                      <a:pt x="24" y="82"/>
                      <a:pt x="20" y="80"/>
                    </a:cubicBezTo>
                    <a:cubicBezTo>
                      <a:pt x="16" y="79"/>
                      <a:pt x="12" y="77"/>
                      <a:pt x="11" y="74"/>
                    </a:cubicBezTo>
                    <a:cubicBezTo>
                      <a:pt x="10" y="70"/>
                      <a:pt x="8" y="68"/>
                      <a:pt x="11" y="68"/>
                    </a:cubicBezTo>
                    <a:cubicBezTo>
                      <a:pt x="13" y="68"/>
                      <a:pt x="19" y="71"/>
                      <a:pt x="26" y="71"/>
                    </a:cubicBezTo>
                    <a:cubicBezTo>
                      <a:pt x="32" y="71"/>
                      <a:pt x="40" y="70"/>
                      <a:pt x="38" y="68"/>
                    </a:cubicBezTo>
                    <a:cubicBezTo>
                      <a:pt x="36" y="66"/>
                      <a:pt x="33" y="63"/>
                      <a:pt x="26" y="63"/>
                    </a:cubicBezTo>
                    <a:cubicBezTo>
                      <a:pt x="19" y="63"/>
                      <a:pt x="1" y="62"/>
                      <a:pt x="1" y="58"/>
                    </a:cubicBezTo>
                    <a:cubicBezTo>
                      <a:pt x="1" y="53"/>
                      <a:pt x="0" y="41"/>
                      <a:pt x="2" y="35"/>
                    </a:cubicBezTo>
                    <a:cubicBezTo>
                      <a:pt x="4" y="30"/>
                      <a:pt x="7" y="21"/>
                      <a:pt x="10" y="18"/>
                    </a:cubicBezTo>
                    <a:cubicBezTo>
                      <a:pt x="14" y="15"/>
                      <a:pt x="24" y="7"/>
                      <a:pt x="27" y="5"/>
                    </a:cubicBezTo>
                    <a:cubicBezTo>
                      <a:pt x="31" y="3"/>
                      <a:pt x="50" y="0"/>
                      <a:pt x="54" y="0"/>
                    </a:cubicBezTo>
                    <a:cubicBezTo>
                      <a:pt x="59" y="0"/>
                      <a:pt x="67" y="3"/>
                      <a:pt x="65" y="4"/>
                    </a:cubicBezTo>
                    <a:cubicBezTo>
                      <a:pt x="63" y="5"/>
                      <a:pt x="59" y="7"/>
                      <a:pt x="57" y="8"/>
                    </a:cubicBezTo>
                    <a:cubicBezTo>
                      <a:pt x="55" y="9"/>
                      <a:pt x="43" y="23"/>
                      <a:pt x="43" y="25"/>
                    </a:cubicBezTo>
                    <a:cubicBezTo>
                      <a:pt x="43" y="27"/>
                      <a:pt x="46" y="30"/>
                      <a:pt x="47" y="32"/>
                    </a:cubicBezTo>
                    <a:cubicBezTo>
                      <a:pt x="48" y="34"/>
                      <a:pt x="46" y="36"/>
                      <a:pt x="46" y="39"/>
                    </a:cubicBezTo>
                    <a:cubicBezTo>
                      <a:pt x="46" y="43"/>
                      <a:pt x="47" y="46"/>
                      <a:pt x="50" y="48"/>
                    </a:cubicBezTo>
                    <a:cubicBezTo>
                      <a:pt x="52" y="50"/>
                      <a:pt x="64" y="59"/>
                      <a:pt x="65" y="60"/>
                    </a:cubicBezTo>
                    <a:cubicBezTo>
                      <a:pt x="65" y="62"/>
                      <a:pt x="64" y="63"/>
                      <a:pt x="62" y="63"/>
                    </a:cubicBezTo>
                    <a:cubicBezTo>
                      <a:pt x="60" y="63"/>
                      <a:pt x="56" y="64"/>
                      <a:pt x="58" y="65"/>
                    </a:cubicBezTo>
                    <a:cubicBezTo>
                      <a:pt x="60" y="65"/>
                      <a:pt x="64" y="66"/>
                      <a:pt x="65" y="68"/>
                    </a:cubicBezTo>
                    <a:cubicBezTo>
                      <a:pt x="67" y="70"/>
                      <a:pt x="67" y="72"/>
                      <a:pt x="68" y="68"/>
                    </a:cubicBezTo>
                    <a:cubicBezTo>
                      <a:pt x="69" y="65"/>
                      <a:pt x="67" y="62"/>
                      <a:pt x="67" y="62"/>
                    </a:cubicBezTo>
                    <a:cubicBezTo>
                      <a:pt x="67" y="61"/>
                      <a:pt x="69" y="60"/>
                      <a:pt x="70" y="58"/>
                    </a:cubicBezTo>
                    <a:cubicBezTo>
                      <a:pt x="71" y="56"/>
                      <a:pt x="71" y="55"/>
                      <a:pt x="67" y="54"/>
                    </a:cubicBezTo>
                    <a:cubicBezTo>
                      <a:pt x="63" y="53"/>
                      <a:pt x="47" y="45"/>
                      <a:pt x="52" y="44"/>
                    </a:cubicBezTo>
                    <a:cubicBezTo>
                      <a:pt x="56" y="44"/>
                      <a:pt x="58" y="44"/>
                      <a:pt x="59" y="41"/>
                    </a:cubicBezTo>
                    <a:cubicBezTo>
                      <a:pt x="61" y="39"/>
                      <a:pt x="63" y="39"/>
                      <a:pt x="65" y="39"/>
                    </a:cubicBezTo>
                    <a:cubicBezTo>
                      <a:pt x="67" y="39"/>
                      <a:pt x="77" y="48"/>
                      <a:pt x="74" y="45"/>
                    </a:cubicBezTo>
                    <a:cubicBezTo>
                      <a:pt x="72" y="42"/>
                      <a:pt x="68" y="37"/>
                      <a:pt x="70" y="37"/>
                    </a:cubicBezTo>
                    <a:cubicBezTo>
                      <a:pt x="71" y="36"/>
                      <a:pt x="70" y="35"/>
                      <a:pt x="67" y="35"/>
                    </a:cubicBezTo>
                    <a:cubicBezTo>
                      <a:pt x="64" y="35"/>
                      <a:pt x="58" y="33"/>
                      <a:pt x="57" y="30"/>
                    </a:cubicBezTo>
                    <a:cubicBezTo>
                      <a:pt x="56" y="27"/>
                      <a:pt x="55" y="27"/>
                      <a:pt x="56" y="25"/>
                    </a:cubicBezTo>
                    <a:cubicBezTo>
                      <a:pt x="57" y="23"/>
                      <a:pt x="57" y="20"/>
                      <a:pt x="61" y="22"/>
                    </a:cubicBezTo>
                    <a:cubicBezTo>
                      <a:pt x="65" y="24"/>
                      <a:pt x="79" y="28"/>
                      <a:pt x="73" y="25"/>
                    </a:cubicBezTo>
                    <a:cubicBezTo>
                      <a:pt x="66" y="21"/>
                      <a:pt x="57" y="18"/>
                      <a:pt x="61" y="18"/>
                    </a:cubicBezTo>
                    <a:cubicBezTo>
                      <a:pt x="65" y="18"/>
                      <a:pt x="79" y="21"/>
                      <a:pt x="72" y="18"/>
                    </a:cubicBezTo>
                    <a:cubicBezTo>
                      <a:pt x="66" y="15"/>
                      <a:pt x="62" y="12"/>
                      <a:pt x="65" y="11"/>
                    </a:cubicBezTo>
                    <a:cubicBezTo>
                      <a:pt x="67" y="11"/>
                      <a:pt x="67" y="12"/>
                      <a:pt x="70" y="13"/>
                    </a:cubicBezTo>
                    <a:cubicBezTo>
                      <a:pt x="72" y="13"/>
                      <a:pt x="70" y="12"/>
                      <a:pt x="73" y="11"/>
                    </a:cubicBezTo>
                    <a:cubicBezTo>
                      <a:pt x="77" y="9"/>
                      <a:pt x="78" y="9"/>
                      <a:pt x="79" y="10"/>
                    </a:cubicBezTo>
                    <a:cubicBezTo>
                      <a:pt x="81" y="11"/>
                      <a:pt x="83" y="14"/>
                      <a:pt x="82" y="11"/>
                    </a:cubicBezTo>
                    <a:cubicBezTo>
                      <a:pt x="82" y="9"/>
                      <a:pt x="79" y="10"/>
                      <a:pt x="81" y="8"/>
                    </a:cubicBezTo>
                    <a:cubicBezTo>
                      <a:pt x="84" y="6"/>
                      <a:pt x="89" y="2"/>
                      <a:pt x="97" y="2"/>
                    </a:cubicBezTo>
                    <a:cubicBezTo>
                      <a:pt x="105" y="2"/>
                      <a:pt x="112" y="3"/>
                      <a:pt x="113" y="8"/>
                    </a:cubicBezTo>
                    <a:cubicBezTo>
                      <a:pt x="113" y="13"/>
                      <a:pt x="115" y="16"/>
                      <a:pt x="118" y="17"/>
                    </a:cubicBezTo>
                    <a:cubicBezTo>
                      <a:pt x="120" y="18"/>
                      <a:pt x="124" y="23"/>
                      <a:pt x="123" y="26"/>
                    </a:cubicBezTo>
                    <a:cubicBezTo>
                      <a:pt x="122" y="30"/>
                      <a:pt x="119" y="31"/>
                      <a:pt x="116" y="33"/>
                    </a:cubicBezTo>
                    <a:cubicBezTo>
                      <a:pt x="114" y="35"/>
                      <a:pt x="111" y="39"/>
                      <a:pt x="114" y="37"/>
                    </a:cubicBezTo>
                    <a:cubicBezTo>
                      <a:pt x="118" y="35"/>
                      <a:pt x="122" y="30"/>
                      <a:pt x="120" y="34"/>
                    </a:cubicBezTo>
                    <a:cubicBezTo>
                      <a:pt x="118" y="38"/>
                      <a:pt x="116" y="46"/>
                      <a:pt x="119" y="45"/>
                    </a:cubicBezTo>
                    <a:cubicBezTo>
                      <a:pt x="122" y="44"/>
                      <a:pt x="122" y="41"/>
                      <a:pt x="125" y="41"/>
                    </a:cubicBezTo>
                    <a:cubicBezTo>
                      <a:pt x="129" y="40"/>
                      <a:pt x="130" y="42"/>
                      <a:pt x="132" y="40"/>
                    </a:cubicBezTo>
                    <a:cubicBezTo>
                      <a:pt x="133" y="39"/>
                      <a:pt x="136" y="33"/>
                      <a:pt x="139" y="37"/>
                    </a:cubicBezTo>
                    <a:cubicBezTo>
                      <a:pt x="142" y="41"/>
                      <a:pt x="142" y="41"/>
                      <a:pt x="140" y="43"/>
                    </a:cubicBezTo>
                    <a:cubicBezTo>
                      <a:pt x="139" y="45"/>
                      <a:pt x="140" y="46"/>
                      <a:pt x="143" y="47"/>
                    </a:cubicBezTo>
                    <a:cubicBezTo>
                      <a:pt x="147" y="47"/>
                      <a:pt x="157" y="51"/>
                      <a:pt x="156" y="49"/>
                    </a:cubicBezTo>
                    <a:cubicBezTo>
                      <a:pt x="154" y="47"/>
                      <a:pt x="147" y="42"/>
                      <a:pt x="145" y="40"/>
                    </a:cubicBezTo>
                    <a:cubicBezTo>
                      <a:pt x="143" y="38"/>
                      <a:pt x="139" y="35"/>
                      <a:pt x="142" y="35"/>
                    </a:cubicBezTo>
                    <a:cubicBezTo>
                      <a:pt x="144" y="35"/>
                      <a:pt x="149" y="37"/>
                      <a:pt x="152" y="38"/>
                    </a:cubicBezTo>
                    <a:cubicBezTo>
                      <a:pt x="155" y="39"/>
                      <a:pt x="158" y="41"/>
                      <a:pt x="160" y="41"/>
                    </a:cubicBezTo>
                    <a:cubicBezTo>
                      <a:pt x="163" y="41"/>
                      <a:pt x="165" y="41"/>
                      <a:pt x="163" y="40"/>
                    </a:cubicBezTo>
                    <a:cubicBezTo>
                      <a:pt x="160" y="39"/>
                      <a:pt x="149" y="36"/>
                      <a:pt x="148" y="34"/>
                    </a:cubicBezTo>
                    <a:cubicBezTo>
                      <a:pt x="147" y="32"/>
                      <a:pt x="147" y="30"/>
                      <a:pt x="150" y="29"/>
                    </a:cubicBezTo>
                    <a:cubicBezTo>
                      <a:pt x="153" y="29"/>
                      <a:pt x="158" y="26"/>
                      <a:pt x="162" y="26"/>
                    </a:cubicBezTo>
                    <a:cubicBezTo>
                      <a:pt x="167" y="27"/>
                      <a:pt x="174" y="32"/>
                      <a:pt x="177" y="32"/>
                    </a:cubicBezTo>
                    <a:cubicBezTo>
                      <a:pt x="179" y="32"/>
                      <a:pt x="183" y="32"/>
                      <a:pt x="187" y="33"/>
                    </a:cubicBezTo>
                    <a:cubicBezTo>
                      <a:pt x="190" y="34"/>
                      <a:pt x="193" y="39"/>
                      <a:pt x="192" y="39"/>
                    </a:cubicBezTo>
                    <a:cubicBezTo>
                      <a:pt x="191" y="40"/>
                      <a:pt x="188" y="40"/>
                      <a:pt x="184" y="40"/>
                    </a:cubicBezTo>
                    <a:cubicBezTo>
                      <a:pt x="180" y="40"/>
                      <a:pt x="174" y="48"/>
                      <a:pt x="176" y="46"/>
                    </a:cubicBezTo>
                    <a:cubicBezTo>
                      <a:pt x="178" y="45"/>
                      <a:pt x="183" y="43"/>
                      <a:pt x="185" y="43"/>
                    </a:cubicBezTo>
                    <a:cubicBezTo>
                      <a:pt x="186" y="43"/>
                      <a:pt x="184" y="46"/>
                      <a:pt x="182" y="48"/>
                    </a:cubicBezTo>
                    <a:cubicBezTo>
                      <a:pt x="181" y="50"/>
                      <a:pt x="182" y="51"/>
                      <a:pt x="186" y="47"/>
                    </a:cubicBezTo>
                    <a:cubicBezTo>
                      <a:pt x="190" y="44"/>
                      <a:pt x="187" y="43"/>
                      <a:pt x="192" y="43"/>
                    </a:cubicBezTo>
                    <a:cubicBezTo>
                      <a:pt x="198" y="43"/>
                      <a:pt x="205" y="44"/>
                      <a:pt x="204" y="46"/>
                    </a:cubicBezTo>
                    <a:cubicBezTo>
                      <a:pt x="203" y="48"/>
                      <a:pt x="201" y="49"/>
                      <a:pt x="198" y="50"/>
                    </a:cubicBezTo>
                    <a:cubicBezTo>
                      <a:pt x="196" y="51"/>
                      <a:pt x="193" y="51"/>
                      <a:pt x="192" y="53"/>
                    </a:cubicBezTo>
                    <a:cubicBezTo>
                      <a:pt x="192" y="56"/>
                      <a:pt x="193" y="53"/>
                      <a:pt x="195" y="52"/>
                    </a:cubicBezTo>
                    <a:cubicBezTo>
                      <a:pt x="197" y="51"/>
                      <a:pt x="198" y="52"/>
                      <a:pt x="196" y="55"/>
                    </a:cubicBezTo>
                    <a:cubicBezTo>
                      <a:pt x="195" y="57"/>
                      <a:pt x="192" y="65"/>
                      <a:pt x="194" y="62"/>
                    </a:cubicBezTo>
                    <a:cubicBezTo>
                      <a:pt x="196" y="60"/>
                      <a:pt x="196" y="56"/>
                      <a:pt x="198" y="55"/>
                    </a:cubicBezTo>
                    <a:cubicBezTo>
                      <a:pt x="200" y="53"/>
                      <a:pt x="203" y="52"/>
                      <a:pt x="204" y="53"/>
                    </a:cubicBezTo>
                    <a:cubicBezTo>
                      <a:pt x="204" y="55"/>
                      <a:pt x="206" y="55"/>
                      <a:pt x="204" y="59"/>
                    </a:cubicBezTo>
                    <a:cubicBezTo>
                      <a:pt x="203" y="63"/>
                      <a:pt x="204" y="70"/>
                      <a:pt x="205" y="63"/>
                    </a:cubicBezTo>
                    <a:cubicBezTo>
                      <a:pt x="206" y="57"/>
                      <a:pt x="207" y="56"/>
                      <a:pt x="209" y="56"/>
                    </a:cubicBezTo>
                    <a:cubicBezTo>
                      <a:pt x="210" y="57"/>
                      <a:pt x="211" y="59"/>
                      <a:pt x="210" y="61"/>
                    </a:cubicBezTo>
                    <a:cubicBezTo>
                      <a:pt x="209" y="63"/>
                      <a:pt x="207" y="73"/>
                      <a:pt x="209" y="67"/>
                    </a:cubicBezTo>
                    <a:cubicBezTo>
                      <a:pt x="212" y="62"/>
                      <a:pt x="213" y="60"/>
                      <a:pt x="214" y="61"/>
                    </a:cubicBezTo>
                    <a:cubicBezTo>
                      <a:pt x="215" y="62"/>
                      <a:pt x="212" y="73"/>
                      <a:pt x="215" y="68"/>
                    </a:cubicBezTo>
                    <a:cubicBezTo>
                      <a:pt x="217" y="63"/>
                      <a:pt x="217" y="60"/>
                      <a:pt x="218" y="59"/>
                    </a:cubicBezTo>
                    <a:cubicBezTo>
                      <a:pt x="219" y="57"/>
                      <a:pt x="223" y="54"/>
                      <a:pt x="226" y="54"/>
                    </a:cubicBezTo>
                    <a:cubicBezTo>
                      <a:pt x="228" y="54"/>
                      <a:pt x="241" y="58"/>
                      <a:pt x="241" y="62"/>
                    </a:cubicBezTo>
                    <a:cubicBezTo>
                      <a:pt x="241" y="65"/>
                      <a:pt x="239" y="66"/>
                      <a:pt x="236" y="66"/>
                    </a:cubicBezTo>
                    <a:cubicBezTo>
                      <a:pt x="234" y="66"/>
                      <a:pt x="229" y="66"/>
                      <a:pt x="227" y="68"/>
                    </a:cubicBezTo>
                    <a:cubicBezTo>
                      <a:pt x="225" y="69"/>
                      <a:pt x="220" y="75"/>
                      <a:pt x="226" y="71"/>
                    </a:cubicBezTo>
                    <a:cubicBezTo>
                      <a:pt x="231" y="67"/>
                      <a:pt x="234" y="67"/>
                      <a:pt x="238" y="68"/>
                    </a:cubicBezTo>
                    <a:cubicBezTo>
                      <a:pt x="241" y="68"/>
                      <a:pt x="238" y="69"/>
                      <a:pt x="234" y="70"/>
                    </a:cubicBezTo>
                    <a:cubicBezTo>
                      <a:pt x="231" y="72"/>
                      <a:pt x="225" y="77"/>
                      <a:pt x="230" y="75"/>
                    </a:cubicBezTo>
                    <a:cubicBezTo>
                      <a:pt x="234" y="72"/>
                      <a:pt x="240" y="73"/>
                      <a:pt x="242" y="70"/>
                    </a:cubicBezTo>
                    <a:cubicBezTo>
                      <a:pt x="244" y="67"/>
                      <a:pt x="246" y="63"/>
                      <a:pt x="247" y="66"/>
                    </a:cubicBezTo>
                    <a:cubicBezTo>
                      <a:pt x="249" y="70"/>
                      <a:pt x="251" y="70"/>
                      <a:pt x="247" y="74"/>
                    </a:cubicBezTo>
                    <a:cubicBezTo>
                      <a:pt x="244" y="77"/>
                      <a:pt x="243" y="76"/>
                      <a:pt x="239" y="78"/>
                    </a:cubicBezTo>
                    <a:cubicBezTo>
                      <a:pt x="235" y="81"/>
                      <a:pt x="231" y="85"/>
                      <a:pt x="236" y="82"/>
                    </a:cubicBezTo>
                    <a:cubicBezTo>
                      <a:pt x="240" y="79"/>
                      <a:pt x="243" y="77"/>
                      <a:pt x="242" y="79"/>
                    </a:cubicBezTo>
                    <a:cubicBezTo>
                      <a:pt x="241" y="82"/>
                      <a:pt x="238" y="94"/>
                      <a:pt x="241" y="86"/>
                    </a:cubicBezTo>
                    <a:cubicBezTo>
                      <a:pt x="244" y="77"/>
                      <a:pt x="247" y="78"/>
                      <a:pt x="251" y="75"/>
                    </a:cubicBezTo>
                    <a:cubicBezTo>
                      <a:pt x="254" y="72"/>
                      <a:pt x="261" y="69"/>
                      <a:pt x="260" y="72"/>
                    </a:cubicBezTo>
                    <a:cubicBezTo>
                      <a:pt x="258" y="75"/>
                      <a:pt x="249" y="78"/>
                      <a:pt x="259" y="76"/>
                    </a:cubicBezTo>
                    <a:cubicBezTo>
                      <a:pt x="269" y="73"/>
                      <a:pt x="275" y="76"/>
                      <a:pt x="276" y="79"/>
                    </a:cubicBezTo>
                    <a:cubicBezTo>
                      <a:pt x="277" y="82"/>
                      <a:pt x="274" y="83"/>
                      <a:pt x="270" y="84"/>
                    </a:cubicBezTo>
                    <a:cubicBezTo>
                      <a:pt x="267" y="84"/>
                      <a:pt x="263" y="87"/>
                      <a:pt x="258" y="90"/>
                    </a:cubicBezTo>
                    <a:cubicBezTo>
                      <a:pt x="254" y="93"/>
                      <a:pt x="253" y="97"/>
                      <a:pt x="260" y="90"/>
                    </a:cubicBezTo>
                    <a:cubicBezTo>
                      <a:pt x="268" y="83"/>
                      <a:pt x="274" y="87"/>
                      <a:pt x="275" y="89"/>
                    </a:cubicBezTo>
                    <a:cubicBezTo>
                      <a:pt x="275" y="90"/>
                      <a:pt x="271" y="93"/>
                      <a:pt x="269" y="93"/>
                    </a:cubicBezTo>
                    <a:cubicBezTo>
                      <a:pt x="266" y="94"/>
                      <a:pt x="252" y="101"/>
                      <a:pt x="265" y="96"/>
                    </a:cubicBezTo>
                    <a:cubicBezTo>
                      <a:pt x="279" y="90"/>
                      <a:pt x="280" y="89"/>
                      <a:pt x="280" y="87"/>
                    </a:cubicBezTo>
                    <a:cubicBezTo>
                      <a:pt x="280" y="86"/>
                      <a:pt x="282" y="83"/>
                      <a:pt x="284" y="85"/>
                    </a:cubicBezTo>
                    <a:cubicBezTo>
                      <a:pt x="286" y="86"/>
                      <a:pt x="298" y="97"/>
                      <a:pt x="294" y="97"/>
                    </a:cubicBezTo>
                    <a:cubicBezTo>
                      <a:pt x="290" y="97"/>
                      <a:pt x="290" y="97"/>
                      <a:pt x="285" y="98"/>
                    </a:cubicBezTo>
                    <a:cubicBezTo>
                      <a:pt x="281" y="99"/>
                      <a:pt x="281" y="101"/>
                      <a:pt x="277" y="101"/>
                    </a:cubicBezTo>
                    <a:cubicBezTo>
                      <a:pt x="274" y="101"/>
                      <a:pt x="259" y="103"/>
                      <a:pt x="266" y="103"/>
                    </a:cubicBezTo>
                    <a:cubicBezTo>
                      <a:pt x="273" y="103"/>
                      <a:pt x="279" y="103"/>
                      <a:pt x="282" y="104"/>
                    </a:cubicBezTo>
                    <a:cubicBezTo>
                      <a:pt x="285" y="105"/>
                      <a:pt x="292" y="105"/>
                      <a:pt x="296" y="106"/>
                    </a:cubicBezTo>
                    <a:cubicBezTo>
                      <a:pt x="299" y="107"/>
                      <a:pt x="305" y="110"/>
                      <a:pt x="301" y="110"/>
                    </a:cubicBezTo>
                    <a:cubicBezTo>
                      <a:pt x="297" y="111"/>
                      <a:pt x="290" y="111"/>
                      <a:pt x="285" y="110"/>
                    </a:cubicBezTo>
                    <a:cubicBezTo>
                      <a:pt x="280" y="110"/>
                      <a:pt x="277" y="111"/>
                      <a:pt x="275" y="112"/>
                    </a:cubicBezTo>
                    <a:cubicBezTo>
                      <a:pt x="273" y="113"/>
                      <a:pt x="274" y="113"/>
                      <a:pt x="278" y="113"/>
                    </a:cubicBezTo>
                    <a:cubicBezTo>
                      <a:pt x="283" y="113"/>
                      <a:pt x="287" y="113"/>
                      <a:pt x="284" y="114"/>
                    </a:cubicBezTo>
                    <a:cubicBezTo>
                      <a:pt x="282" y="116"/>
                      <a:pt x="279" y="118"/>
                      <a:pt x="277" y="119"/>
                    </a:cubicBezTo>
                    <a:cubicBezTo>
                      <a:pt x="275" y="119"/>
                      <a:pt x="275" y="123"/>
                      <a:pt x="279" y="124"/>
                    </a:cubicBezTo>
                    <a:cubicBezTo>
                      <a:pt x="283" y="124"/>
                      <a:pt x="286" y="127"/>
                      <a:pt x="291" y="128"/>
                    </a:cubicBezTo>
                    <a:cubicBezTo>
                      <a:pt x="295" y="129"/>
                      <a:pt x="300" y="130"/>
                      <a:pt x="303" y="132"/>
                    </a:cubicBezTo>
                    <a:cubicBezTo>
                      <a:pt x="306" y="135"/>
                      <a:pt x="307" y="142"/>
                      <a:pt x="310" y="140"/>
                    </a:cubicBezTo>
                    <a:cubicBezTo>
                      <a:pt x="312" y="138"/>
                      <a:pt x="316" y="136"/>
                      <a:pt x="316" y="137"/>
                    </a:cubicBezTo>
                    <a:cubicBezTo>
                      <a:pt x="315" y="138"/>
                      <a:pt x="316" y="144"/>
                      <a:pt x="317" y="142"/>
                    </a:cubicBezTo>
                    <a:cubicBezTo>
                      <a:pt x="319" y="139"/>
                      <a:pt x="321" y="137"/>
                      <a:pt x="321" y="139"/>
                    </a:cubicBezTo>
                    <a:cubicBezTo>
                      <a:pt x="321" y="142"/>
                      <a:pt x="319" y="145"/>
                      <a:pt x="322" y="144"/>
                    </a:cubicBezTo>
                    <a:cubicBezTo>
                      <a:pt x="326" y="142"/>
                      <a:pt x="329" y="142"/>
                      <a:pt x="331" y="145"/>
                    </a:cubicBezTo>
                    <a:cubicBezTo>
                      <a:pt x="334" y="147"/>
                      <a:pt x="334" y="147"/>
                      <a:pt x="333" y="149"/>
                    </a:cubicBezTo>
                    <a:cubicBezTo>
                      <a:pt x="331" y="150"/>
                      <a:pt x="327" y="150"/>
                      <a:pt x="335" y="151"/>
                    </a:cubicBezTo>
                    <a:cubicBezTo>
                      <a:pt x="343" y="151"/>
                      <a:pt x="343" y="150"/>
                      <a:pt x="347" y="152"/>
                    </a:cubicBezTo>
                    <a:cubicBezTo>
                      <a:pt x="350" y="155"/>
                      <a:pt x="353" y="156"/>
                      <a:pt x="355" y="156"/>
                    </a:cubicBezTo>
                    <a:cubicBezTo>
                      <a:pt x="356" y="155"/>
                      <a:pt x="356" y="157"/>
                      <a:pt x="354" y="158"/>
                    </a:cubicBezTo>
                    <a:cubicBezTo>
                      <a:pt x="352" y="159"/>
                      <a:pt x="354" y="159"/>
                      <a:pt x="357" y="159"/>
                    </a:cubicBezTo>
                    <a:cubicBezTo>
                      <a:pt x="360" y="158"/>
                      <a:pt x="361" y="155"/>
                      <a:pt x="363" y="158"/>
                    </a:cubicBezTo>
                    <a:cubicBezTo>
                      <a:pt x="365" y="161"/>
                      <a:pt x="368" y="163"/>
                      <a:pt x="369" y="166"/>
                    </a:cubicBezTo>
                    <a:cubicBezTo>
                      <a:pt x="370" y="169"/>
                      <a:pt x="368" y="169"/>
                      <a:pt x="366" y="169"/>
                    </a:cubicBezTo>
                    <a:cubicBezTo>
                      <a:pt x="365" y="168"/>
                      <a:pt x="362" y="169"/>
                      <a:pt x="365" y="171"/>
                    </a:cubicBezTo>
                    <a:cubicBezTo>
                      <a:pt x="368" y="173"/>
                      <a:pt x="369" y="174"/>
                      <a:pt x="364" y="174"/>
                    </a:cubicBezTo>
                    <a:cubicBezTo>
                      <a:pt x="360" y="174"/>
                      <a:pt x="354" y="175"/>
                      <a:pt x="357" y="177"/>
                    </a:cubicBezTo>
                    <a:cubicBezTo>
                      <a:pt x="360" y="180"/>
                      <a:pt x="359" y="181"/>
                      <a:pt x="358" y="181"/>
                    </a:cubicBezTo>
                    <a:cubicBezTo>
                      <a:pt x="356" y="181"/>
                      <a:pt x="358" y="184"/>
                      <a:pt x="355" y="181"/>
                    </a:cubicBezTo>
                    <a:cubicBezTo>
                      <a:pt x="351" y="178"/>
                      <a:pt x="348" y="178"/>
                      <a:pt x="351" y="181"/>
                    </a:cubicBezTo>
                    <a:cubicBezTo>
                      <a:pt x="355" y="184"/>
                      <a:pt x="355" y="185"/>
                      <a:pt x="353" y="186"/>
                    </a:cubicBezTo>
                    <a:cubicBezTo>
                      <a:pt x="351" y="187"/>
                      <a:pt x="348" y="188"/>
                      <a:pt x="345" y="185"/>
                    </a:cubicBezTo>
                    <a:cubicBezTo>
                      <a:pt x="342" y="183"/>
                      <a:pt x="342" y="183"/>
                      <a:pt x="344" y="187"/>
                    </a:cubicBezTo>
                    <a:cubicBezTo>
                      <a:pt x="346" y="190"/>
                      <a:pt x="346" y="195"/>
                      <a:pt x="344" y="193"/>
                    </a:cubicBezTo>
                    <a:cubicBezTo>
                      <a:pt x="342" y="191"/>
                      <a:pt x="342" y="188"/>
                      <a:pt x="342" y="194"/>
                    </a:cubicBezTo>
                    <a:cubicBezTo>
                      <a:pt x="342" y="200"/>
                      <a:pt x="346" y="204"/>
                      <a:pt x="342" y="202"/>
                    </a:cubicBezTo>
                    <a:cubicBezTo>
                      <a:pt x="338" y="200"/>
                      <a:pt x="338" y="199"/>
                      <a:pt x="335" y="197"/>
                    </a:cubicBezTo>
                    <a:cubicBezTo>
                      <a:pt x="331" y="195"/>
                      <a:pt x="330" y="194"/>
                      <a:pt x="329" y="197"/>
                    </a:cubicBezTo>
                    <a:cubicBezTo>
                      <a:pt x="327" y="200"/>
                      <a:pt x="325" y="200"/>
                      <a:pt x="326" y="196"/>
                    </a:cubicBezTo>
                    <a:cubicBezTo>
                      <a:pt x="326" y="193"/>
                      <a:pt x="328" y="191"/>
                      <a:pt x="326" y="193"/>
                    </a:cubicBezTo>
                    <a:cubicBezTo>
                      <a:pt x="324" y="195"/>
                      <a:pt x="322" y="195"/>
                      <a:pt x="322" y="192"/>
                    </a:cubicBezTo>
                    <a:cubicBezTo>
                      <a:pt x="322" y="189"/>
                      <a:pt x="326" y="187"/>
                      <a:pt x="323" y="187"/>
                    </a:cubicBezTo>
                    <a:cubicBezTo>
                      <a:pt x="319" y="187"/>
                      <a:pt x="316" y="190"/>
                      <a:pt x="316" y="185"/>
                    </a:cubicBezTo>
                    <a:cubicBezTo>
                      <a:pt x="317" y="180"/>
                      <a:pt x="321" y="181"/>
                      <a:pt x="324" y="179"/>
                    </a:cubicBezTo>
                    <a:cubicBezTo>
                      <a:pt x="327" y="177"/>
                      <a:pt x="334" y="173"/>
                      <a:pt x="324" y="177"/>
                    </a:cubicBezTo>
                    <a:cubicBezTo>
                      <a:pt x="313" y="182"/>
                      <a:pt x="308" y="182"/>
                      <a:pt x="310" y="180"/>
                    </a:cubicBezTo>
                    <a:cubicBezTo>
                      <a:pt x="312" y="178"/>
                      <a:pt x="312" y="179"/>
                      <a:pt x="314" y="177"/>
                    </a:cubicBezTo>
                    <a:cubicBezTo>
                      <a:pt x="317" y="174"/>
                      <a:pt x="316" y="173"/>
                      <a:pt x="314" y="175"/>
                    </a:cubicBezTo>
                    <a:cubicBezTo>
                      <a:pt x="311" y="176"/>
                      <a:pt x="309" y="179"/>
                      <a:pt x="307" y="176"/>
                    </a:cubicBezTo>
                    <a:cubicBezTo>
                      <a:pt x="305" y="174"/>
                      <a:pt x="303" y="176"/>
                      <a:pt x="301" y="173"/>
                    </a:cubicBezTo>
                    <a:cubicBezTo>
                      <a:pt x="298" y="169"/>
                      <a:pt x="297" y="168"/>
                      <a:pt x="294" y="168"/>
                    </a:cubicBezTo>
                    <a:cubicBezTo>
                      <a:pt x="291" y="168"/>
                      <a:pt x="293" y="170"/>
                      <a:pt x="291" y="171"/>
                    </a:cubicBezTo>
                    <a:cubicBezTo>
                      <a:pt x="289" y="173"/>
                      <a:pt x="294" y="174"/>
                      <a:pt x="291" y="174"/>
                    </a:cubicBezTo>
                    <a:cubicBezTo>
                      <a:pt x="288" y="174"/>
                      <a:pt x="292" y="174"/>
                      <a:pt x="293" y="178"/>
                    </a:cubicBezTo>
                    <a:cubicBezTo>
                      <a:pt x="295" y="181"/>
                      <a:pt x="292" y="182"/>
                      <a:pt x="289" y="182"/>
                    </a:cubicBezTo>
                    <a:cubicBezTo>
                      <a:pt x="287" y="182"/>
                      <a:pt x="283" y="181"/>
                      <a:pt x="281" y="179"/>
                    </a:cubicBezTo>
                    <a:cubicBezTo>
                      <a:pt x="279" y="176"/>
                      <a:pt x="276" y="173"/>
                      <a:pt x="281" y="181"/>
                    </a:cubicBezTo>
                    <a:cubicBezTo>
                      <a:pt x="286" y="188"/>
                      <a:pt x="287" y="189"/>
                      <a:pt x="289" y="189"/>
                    </a:cubicBezTo>
                    <a:cubicBezTo>
                      <a:pt x="291" y="189"/>
                      <a:pt x="292" y="189"/>
                      <a:pt x="294" y="194"/>
                    </a:cubicBezTo>
                    <a:cubicBezTo>
                      <a:pt x="296" y="198"/>
                      <a:pt x="297" y="199"/>
                      <a:pt x="299" y="201"/>
                    </a:cubicBezTo>
                    <a:cubicBezTo>
                      <a:pt x="300" y="204"/>
                      <a:pt x="303" y="205"/>
                      <a:pt x="303" y="204"/>
                    </a:cubicBezTo>
                    <a:cubicBezTo>
                      <a:pt x="303" y="202"/>
                      <a:pt x="305" y="200"/>
                      <a:pt x="306" y="203"/>
                    </a:cubicBezTo>
                    <a:cubicBezTo>
                      <a:pt x="307" y="207"/>
                      <a:pt x="308" y="209"/>
                      <a:pt x="310" y="207"/>
                    </a:cubicBezTo>
                    <a:cubicBezTo>
                      <a:pt x="312" y="205"/>
                      <a:pt x="313" y="205"/>
                      <a:pt x="313" y="207"/>
                    </a:cubicBezTo>
                    <a:cubicBezTo>
                      <a:pt x="314" y="208"/>
                      <a:pt x="313" y="216"/>
                      <a:pt x="315" y="212"/>
                    </a:cubicBezTo>
                    <a:cubicBezTo>
                      <a:pt x="318" y="208"/>
                      <a:pt x="317" y="205"/>
                      <a:pt x="318" y="210"/>
                    </a:cubicBezTo>
                    <a:cubicBezTo>
                      <a:pt x="318" y="216"/>
                      <a:pt x="315" y="216"/>
                      <a:pt x="319" y="219"/>
                    </a:cubicBezTo>
                    <a:cubicBezTo>
                      <a:pt x="323" y="221"/>
                      <a:pt x="325" y="221"/>
                      <a:pt x="328" y="227"/>
                    </a:cubicBezTo>
                    <a:cubicBezTo>
                      <a:pt x="330" y="233"/>
                      <a:pt x="331" y="237"/>
                      <a:pt x="329" y="233"/>
                    </a:cubicBezTo>
                    <a:cubicBezTo>
                      <a:pt x="326" y="229"/>
                      <a:pt x="327" y="227"/>
                      <a:pt x="327" y="233"/>
                    </a:cubicBezTo>
                    <a:cubicBezTo>
                      <a:pt x="327" y="239"/>
                      <a:pt x="330" y="245"/>
                      <a:pt x="326" y="238"/>
                    </a:cubicBezTo>
                    <a:cubicBezTo>
                      <a:pt x="322" y="230"/>
                      <a:pt x="320" y="225"/>
                      <a:pt x="321" y="231"/>
                    </a:cubicBezTo>
                    <a:cubicBezTo>
                      <a:pt x="322" y="237"/>
                      <a:pt x="324" y="240"/>
                      <a:pt x="324" y="243"/>
                    </a:cubicBezTo>
                    <a:cubicBezTo>
                      <a:pt x="324" y="246"/>
                      <a:pt x="324" y="246"/>
                      <a:pt x="322" y="244"/>
                    </a:cubicBezTo>
                    <a:cubicBezTo>
                      <a:pt x="319" y="242"/>
                      <a:pt x="318" y="244"/>
                      <a:pt x="322" y="248"/>
                    </a:cubicBezTo>
                    <a:cubicBezTo>
                      <a:pt x="326" y="252"/>
                      <a:pt x="333" y="257"/>
                      <a:pt x="327" y="254"/>
                    </a:cubicBezTo>
                    <a:cubicBezTo>
                      <a:pt x="320" y="251"/>
                      <a:pt x="316" y="247"/>
                      <a:pt x="312" y="245"/>
                    </a:cubicBezTo>
                    <a:cubicBezTo>
                      <a:pt x="308" y="242"/>
                      <a:pt x="305" y="239"/>
                      <a:pt x="306" y="242"/>
                    </a:cubicBezTo>
                    <a:cubicBezTo>
                      <a:pt x="306" y="244"/>
                      <a:pt x="305" y="243"/>
                      <a:pt x="303" y="241"/>
                    </a:cubicBezTo>
                    <a:cubicBezTo>
                      <a:pt x="300" y="239"/>
                      <a:pt x="297" y="234"/>
                      <a:pt x="298" y="237"/>
                    </a:cubicBezTo>
                    <a:cubicBezTo>
                      <a:pt x="299" y="240"/>
                      <a:pt x="301" y="243"/>
                      <a:pt x="296" y="239"/>
                    </a:cubicBezTo>
                    <a:cubicBezTo>
                      <a:pt x="290" y="235"/>
                      <a:pt x="290" y="228"/>
                      <a:pt x="288" y="230"/>
                    </a:cubicBezTo>
                    <a:cubicBezTo>
                      <a:pt x="286" y="232"/>
                      <a:pt x="285" y="238"/>
                      <a:pt x="283" y="235"/>
                    </a:cubicBezTo>
                    <a:cubicBezTo>
                      <a:pt x="281" y="231"/>
                      <a:pt x="280" y="230"/>
                      <a:pt x="279" y="228"/>
                    </a:cubicBezTo>
                    <a:cubicBezTo>
                      <a:pt x="277" y="226"/>
                      <a:pt x="279" y="227"/>
                      <a:pt x="276" y="228"/>
                    </a:cubicBezTo>
                    <a:cubicBezTo>
                      <a:pt x="273" y="228"/>
                      <a:pt x="269" y="227"/>
                      <a:pt x="272" y="230"/>
                    </a:cubicBezTo>
                    <a:cubicBezTo>
                      <a:pt x="275" y="233"/>
                      <a:pt x="278" y="233"/>
                      <a:pt x="279" y="236"/>
                    </a:cubicBezTo>
                    <a:cubicBezTo>
                      <a:pt x="281" y="239"/>
                      <a:pt x="280" y="238"/>
                      <a:pt x="285" y="241"/>
                    </a:cubicBezTo>
                    <a:cubicBezTo>
                      <a:pt x="289" y="244"/>
                      <a:pt x="300" y="250"/>
                      <a:pt x="303" y="254"/>
                    </a:cubicBezTo>
                    <a:cubicBezTo>
                      <a:pt x="305" y="258"/>
                      <a:pt x="310" y="267"/>
                      <a:pt x="307" y="265"/>
                    </a:cubicBezTo>
                    <a:cubicBezTo>
                      <a:pt x="303" y="263"/>
                      <a:pt x="295" y="259"/>
                      <a:pt x="289" y="259"/>
                    </a:cubicBezTo>
                    <a:cubicBezTo>
                      <a:pt x="284" y="259"/>
                      <a:pt x="274" y="257"/>
                      <a:pt x="270" y="254"/>
                    </a:cubicBezTo>
                    <a:cubicBezTo>
                      <a:pt x="267" y="251"/>
                      <a:pt x="268" y="250"/>
                      <a:pt x="264" y="249"/>
                    </a:cubicBezTo>
                    <a:cubicBezTo>
                      <a:pt x="260" y="247"/>
                      <a:pt x="253" y="248"/>
                      <a:pt x="251" y="246"/>
                    </a:cubicBezTo>
                    <a:cubicBezTo>
                      <a:pt x="248" y="244"/>
                      <a:pt x="246" y="242"/>
                      <a:pt x="242" y="241"/>
                    </a:cubicBezTo>
                    <a:cubicBezTo>
                      <a:pt x="239" y="240"/>
                      <a:pt x="237" y="239"/>
                      <a:pt x="235" y="236"/>
                    </a:cubicBezTo>
                    <a:cubicBezTo>
                      <a:pt x="233" y="234"/>
                      <a:pt x="234" y="235"/>
                      <a:pt x="237" y="234"/>
                    </a:cubicBezTo>
                    <a:cubicBezTo>
                      <a:pt x="240" y="233"/>
                      <a:pt x="242" y="233"/>
                      <a:pt x="240" y="231"/>
                    </a:cubicBezTo>
                    <a:cubicBezTo>
                      <a:pt x="238" y="229"/>
                      <a:pt x="236" y="228"/>
                      <a:pt x="231" y="226"/>
                    </a:cubicBezTo>
                    <a:cubicBezTo>
                      <a:pt x="226" y="223"/>
                      <a:pt x="227" y="223"/>
                      <a:pt x="222" y="220"/>
                    </a:cubicBezTo>
                    <a:cubicBezTo>
                      <a:pt x="217" y="216"/>
                      <a:pt x="217" y="216"/>
                      <a:pt x="216" y="215"/>
                    </a:cubicBezTo>
                    <a:cubicBezTo>
                      <a:pt x="214" y="213"/>
                      <a:pt x="218" y="213"/>
                      <a:pt x="213" y="211"/>
                    </a:cubicBezTo>
                    <a:cubicBezTo>
                      <a:pt x="207" y="209"/>
                      <a:pt x="207" y="211"/>
                      <a:pt x="205" y="212"/>
                    </a:cubicBezTo>
                    <a:cubicBezTo>
                      <a:pt x="203" y="212"/>
                      <a:pt x="201" y="207"/>
                      <a:pt x="200" y="210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1" name="Freeform 182"/>
              <p:cNvSpPr>
                <a:spLocks/>
              </p:cNvSpPr>
              <p:nvPr/>
            </p:nvSpPr>
            <p:spPr bwMode="auto">
              <a:xfrm>
                <a:off x="2671763" y="2714203"/>
                <a:ext cx="26987" cy="12700"/>
              </a:xfrm>
              <a:custGeom>
                <a:avLst/>
                <a:gdLst>
                  <a:gd name="T0" fmla="*/ 13 w 15"/>
                  <a:gd name="T1" fmla="*/ 5 h 7"/>
                  <a:gd name="T2" fmla="*/ 4 w 15"/>
                  <a:gd name="T3" fmla="*/ 0 h 7"/>
                  <a:gd name="T4" fmla="*/ 13 w 15"/>
                  <a:gd name="T5" fmla="*/ 5 h 7"/>
                  <a:gd name="T6" fmla="*/ 0 60000 65536"/>
                  <a:gd name="T7" fmla="*/ 0 60000 65536"/>
                  <a:gd name="T8" fmla="*/ 0 60000 65536"/>
                  <a:gd name="T9" fmla="*/ 0 w 15"/>
                  <a:gd name="T10" fmla="*/ 0 h 7"/>
                  <a:gd name="T11" fmla="*/ 15 w 15"/>
                  <a:gd name="T12" fmla="*/ 7 h 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" h="7">
                    <a:moveTo>
                      <a:pt x="13" y="5"/>
                    </a:moveTo>
                    <a:cubicBezTo>
                      <a:pt x="12" y="7"/>
                      <a:pt x="0" y="1"/>
                      <a:pt x="4" y="0"/>
                    </a:cubicBezTo>
                    <a:cubicBezTo>
                      <a:pt x="8" y="0"/>
                      <a:pt x="15" y="1"/>
                      <a:pt x="13" y="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2" name="Freeform 183"/>
              <p:cNvSpPr>
                <a:spLocks/>
              </p:cNvSpPr>
              <p:nvPr/>
            </p:nvSpPr>
            <p:spPr bwMode="auto">
              <a:xfrm>
                <a:off x="2593975" y="2509416"/>
                <a:ext cx="33338" cy="15875"/>
              </a:xfrm>
              <a:custGeom>
                <a:avLst/>
                <a:gdLst>
                  <a:gd name="T0" fmla="*/ 17 w 19"/>
                  <a:gd name="T1" fmla="*/ 6 h 9"/>
                  <a:gd name="T2" fmla="*/ 3 w 19"/>
                  <a:gd name="T3" fmla="*/ 7 h 9"/>
                  <a:gd name="T4" fmla="*/ 3 w 19"/>
                  <a:gd name="T5" fmla="*/ 2 h 9"/>
                  <a:gd name="T6" fmla="*/ 17 w 19"/>
                  <a:gd name="T7" fmla="*/ 6 h 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"/>
                  <a:gd name="T13" fmla="*/ 0 h 9"/>
                  <a:gd name="T14" fmla="*/ 19 w 19"/>
                  <a:gd name="T15" fmla="*/ 9 h 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" h="9">
                    <a:moveTo>
                      <a:pt x="17" y="6"/>
                    </a:moveTo>
                    <a:cubicBezTo>
                      <a:pt x="19" y="8"/>
                      <a:pt x="6" y="9"/>
                      <a:pt x="3" y="7"/>
                    </a:cubicBezTo>
                    <a:cubicBezTo>
                      <a:pt x="0" y="5"/>
                      <a:pt x="0" y="3"/>
                      <a:pt x="3" y="2"/>
                    </a:cubicBezTo>
                    <a:cubicBezTo>
                      <a:pt x="6" y="0"/>
                      <a:pt x="15" y="3"/>
                      <a:pt x="17" y="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3" name="Freeform 184"/>
              <p:cNvSpPr>
                <a:spLocks/>
              </p:cNvSpPr>
              <p:nvPr/>
            </p:nvSpPr>
            <p:spPr bwMode="auto">
              <a:xfrm>
                <a:off x="2535238" y="2501478"/>
                <a:ext cx="57150" cy="46038"/>
              </a:xfrm>
              <a:custGeom>
                <a:avLst/>
                <a:gdLst>
                  <a:gd name="T0" fmla="*/ 27 w 32"/>
                  <a:gd name="T1" fmla="*/ 19 h 26"/>
                  <a:gd name="T2" fmla="*/ 15 w 32"/>
                  <a:gd name="T3" fmla="*/ 25 h 26"/>
                  <a:gd name="T4" fmla="*/ 1 w 32"/>
                  <a:gd name="T5" fmla="*/ 17 h 26"/>
                  <a:gd name="T6" fmla="*/ 11 w 32"/>
                  <a:gd name="T7" fmla="*/ 3 h 26"/>
                  <a:gd name="T8" fmla="*/ 28 w 32"/>
                  <a:gd name="T9" fmla="*/ 5 h 26"/>
                  <a:gd name="T10" fmla="*/ 27 w 32"/>
                  <a:gd name="T11" fmla="*/ 19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26"/>
                  <a:gd name="T20" fmla="*/ 32 w 32"/>
                  <a:gd name="T21" fmla="*/ 26 h 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26">
                    <a:moveTo>
                      <a:pt x="27" y="19"/>
                    </a:moveTo>
                    <a:cubicBezTo>
                      <a:pt x="23" y="22"/>
                      <a:pt x="20" y="24"/>
                      <a:pt x="15" y="25"/>
                    </a:cubicBezTo>
                    <a:cubicBezTo>
                      <a:pt x="11" y="26"/>
                      <a:pt x="0" y="22"/>
                      <a:pt x="1" y="17"/>
                    </a:cubicBezTo>
                    <a:cubicBezTo>
                      <a:pt x="1" y="11"/>
                      <a:pt x="5" y="4"/>
                      <a:pt x="11" y="3"/>
                    </a:cubicBezTo>
                    <a:cubicBezTo>
                      <a:pt x="17" y="2"/>
                      <a:pt x="26" y="0"/>
                      <a:pt x="28" y="5"/>
                    </a:cubicBezTo>
                    <a:cubicBezTo>
                      <a:pt x="29" y="10"/>
                      <a:pt x="32" y="16"/>
                      <a:pt x="27" y="19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4" name="Freeform 185"/>
              <p:cNvSpPr>
                <a:spLocks/>
              </p:cNvSpPr>
              <p:nvPr/>
            </p:nvSpPr>
            <p:spPr bwMode="auto">
              <a:xfrm>
                <a:off x="2486025" y="2460203"/>
                <a:ext cx="28575" cy="22225"/>
              </a:xfrm>
              <a:custGeom>
                <a:avLst/>
                <a:gdLst>
                  <a:gd name="T0" fmla="*/ 3 w 16"/>
                  <a:gd name="T1" fmla="*/ 13 h 13"/>
                  <a:gd name="T2" fmla="*/ 13 w 16"/>
                  <a:gd name="T3" fmla="*/ 2 h 13"/>
                  <a:gd name="T4" fmla="*/ 3 w 16"/>
                  <a:gd name="T5" fmla="*/ 13 h 13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13"/>
                  <a:gd name="T11" fmla="*/ 16 w 16"/>
                  <a:gd name="T12" fmla="*/ 13 h 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13">
                    <a:moveTo>
                      <a:pt x="3" y="13"/>
                    </a:moveTo>
                    <a:cubicBezTo>
                      <a:pt x="0" y="13"/>
                      <a:pt x="9" y="0"/>
                      <a:pt x="13" y="2"/>
                    </a:cubicBezTo>
                    <a:cubicBezTo>
                      <a:pt x="16" y="4"/>
                      <a:pt x="6" y="12"/>
                      <a:pt x="3" y="1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5" name="Freeform 186"/>
              <p:cNvSpPr>
                <a:spLocks/>
              </p:cNvSpPr>
              <p:nvPr/>
            </p:nvSpPr>
            <p:spPr bwMode="auto">
              <a:xfrm>
                <a:off x="2530475" y="2460203"/>
                <a:ext cx="25400" cy="9525"/>
              </a:xfrm>
              <a:custGeom>
                <a:avLst/>
                <a:gdLst>
                  <a:gd name="T0" fmla="*/ 6 w 14"/>
                  <a:gd name="T1" fmla="*/ 6 h 6"/>
                  <a:gd name="T2" fmla="*/ 4 w 14"/>
                  <a:gd name="T3" fmla="*/ 1 h 6"/>
                  <a:gd name="T4" fmla="*/ 6 w 14"/>
                  <a:gd name="T5" fmla="*/ 6 h 6"/>
                  <a:gd name="T6" fmla="*/ 0 60000 65536"/>
                  <a:gd name="T7" fmla="*/ 0 60000 65536"/>
                  <a:gd name="T8" fmla="*/ 0 60000 65536"/>
                  <a:gd name="T9" fmla="*/ 0 w 14"/>
                  <a:gd name="T10" fmla="*/ 0 h 6"/>
                  <a:gd name="T11" fmla="*/ 14 w 14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" h="6">
                    <a:moveTo>
                      <a:pt x="6" y="6"/>
                    </a:moveTo>
                    <a:cubicBezTo>
                      <a:pt x="3" y="6"/>
                      <a:pt x="0" y="2"/>
                      <a:pt x="4" y="1"/>
                    </a:cubicBezTo>
                    <a:cubicBezTo>
                      <a:pt x="9" y="0"/>
                      <a:pt x="14" y="6"/>
                      <a:pt x="6" y="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6" name="Freeform 187"/>
              <p:cNvSpPr>
                <a:spLocks/>
              </p:cNvSpPr>
              <p:nvPr/>
            </p:nvSpPr>
            <p:spPr bwMode="auto">
              <a:xfrm>
                <a:off x="2501900" y="2449091"/>
                <a:ext cx="23813" cy="6350"/>
              </a:xfrm>
              <a:custGeom>
                <a:avLst/>
                <a:gdLst>
                  <a:gd name="T0" fmla="*/ 1 w 13"/>
                  <a:gd name="T1" fmla="*/ 4 h 4"/>
                  <a:gd name="T2" fmla="*/ 9 w 13"/>
                  <a:gd name="T3" fmla="*/ 1 h 4"/>
                  <a:gd name="T4" fmla="*/ 1 w 13"/>
                  <a:gd name="T5" fmla="*/ 4 h 4"/>
                  <a:gd name="T6" fmla="*/ 0 60000 65536"/>
                  <a:gd name="T7" fmla="*/ 0 60000 65536"/>
                  <a:gd name="T8" fmla="*/ 0 60000 65536"/>
                  <a:gd name="T9" fmla="*/ 0 w 13"/>
                  <a:gd name="T10" fmla="*/ 0 h 4"/>
                  <a:gd name="T11" fmla="*/ 13 w 13"/>
                  <a:gd name="T12" fmla="*/ 4 h 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" h="4">
                    <a:moveTo>
                      <a:pt x="1" y="4"/>
                    </a:moveTo>
                    <a:cubicBezTo>
                      <a:pt x="4" y="4"/>
                      <a:pt x="13" y="2"/>
                      <a:pt x="9" y="1"/>
                    </a:cubicBezTo>
                    <a:cubicBezTo>
                      <a:pt x="5" y="0"/>
                      <a:pt x="0" y="3"/>
                      <a:pt x="1" y="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7" name="Freeform 188"/>
              <p:cNvSpPr>
                <a:spLocks/>
              </p:cNvSpPr>
              <p:nvPr/>
            </p:nvSpPr>
            <p:spPr bwMode="auto">
              <a:xfrm>
                <a:off x="2452688" y="2276053"/>
                <a:ext cx="112712" cy="47625"/>
              </a:xfrm>
              <a:custGeom>
                <a:avLst/>
                <a:gdLst>
                  <a:gd name="T0" fmla="*/ 60 w 63"/>
                  <a:gd name="T1" fmla="*/ 22 h 27"/>
                  <a:gd name="T2" fmla="*/ 35 w 63"/>
                  <a:gd name="T3" fmla="*/ 21 h 27"/>
                  <a:gd name="T4" fmla="*/ 18 w 63"/>
                  <a:gd name="T5" fmla="*/ 25 h 27"/>
                  <a:gd name="T6" fmla="*/ 8 w 63"/>
                  <a:gd name="T7" fmla="*/ 15 h 27"/>
                  <a:gd name="T8" fmla="*/ 1 w 63"/>
                  <a:gd name="T9" fmla="*/ 11 h 27"/>
                  <a:gd name="T10" fmla="*/ 4 w 63"/>
                  <a:gd name="T11" fmla="*/ 0 h 27"/>
                  <a:gd name="T12" fmla="*/ 22 w 63"/>
                  <a:gd name="T13" fmla="*/ 4 h 27"/>
                  <a:gd name="T14" fmla="*/ 42 w 63"/>
                  <a:gd name="T15" fmla="*/ 4 h 27"/>
                  <a:gd name="T16" fmla="*/ 60 w 63"/>
                  <a:gd name="T17" fmla="*/ 22 h 2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3"/>
                  <a:gd name="T28" fmla="*/ 0 h 27"/>
                  <a:gd name="T29" fmla="*/ 63 w 63"/>
                  <a:gd name="T30" fmla="*/ 27 h 2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3" h="27">
                    <a:moveTo>
                      <a:pt x="60" y="22"/>
                    </a:moveTo>
                    <a:cubicBezTo>
                      <a:pt x="58" y="22"/>
                      <a:pt x="42" y="19"/>
                      <a:pt x="35" y="21"/>
                    </a:cubicBezTo>
                    <a:cubicBezTo>
                      <a:pt x="29" y="23"/>
                      <a:pt x="22" y="27"/>
                      <a:pt x="18" y="25"/>
                    </a:cubicBezTo>
                    <a:cubicBezTo>
                      <a:pt x="14" y="23"/>
                      <a:pt x="12" y="18"/>
                      <a:pt x="8" y="15"/>
                    </a:cubicBezTo>
                    <a:cubicBezTo>
                      <a:pt x="4" y="11"/>
                      <a:pt x="2" y="14"/>
                      <a:pt x="1" y="11"/>
                    </a:cubicBezTo>
                    <a:cubicBezTo>
                      <a:pt x="0" y="8"/>
                      <a:pt x="1" y="1"/>
                      <a:pt x="4" y="0"/>
                    </a:cubicBezTo>
                    <a:cubicBezTo>
                      <a:pt x="7" y="0"/>
                      <a:pt x="17" y="6"/>
                      <a:pt x="22" y="4"/>
                    </a:cubicBezTo>
                    <a:cubicBezTo>
                      <a:pt x="26" y="3"/>
                      <a:pt x="36" y="2"/>
                      <a:pt x="42" y="4"/>
                    </a:cubicBezTo>
                    <a:cubicBezTo>
                      <a:pt x="49" y="7"/>
                      <a:pt x="63" y="23"/>
                      <a:pt x="60" y="2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8" name="Freeform 204"/>
              <p:cNvSpPr>
                <a:spLocks/>
              </p:cNvSpPr>
              <p:nvPr/>
            </p:nvSpPr>
            <p:spPr bwMode="auto">
              <a:xfrm>
                <a:off x="2027238" y="2439566"/>
                <a:ext cx="98425" cy="58737"/>
              </a:xfrm>
              <a:custGeom>
                <a:avLst/>
                <a:gdLst>
                  <a:gd name="T0" fmla="*/ 51 w 55"/>
                  <a:gd name="T1" fmla="*/ 24 h 33"/>
                  <a:gd name="T2" fmla="*/ 44 w 55"/>
                  <a:gd name="T3" fmla="*/ 22 h 33"/>
                  <a:gd name="T4" fmla="*/ 46 w 55"/>
                  <a:gd name="T5" fmla="*/ 18 h 33"/>
                  <a:gd name="T6" fmla="*/ 40 w 55"/>
                  <a:gd name="T7" fmla="*/ 12 h 33"/>
                  <a:gd name="T8" fmla="*/ 37 w 55"/>
                  <a:gd name="T9" fmla="*/ 9 h 33"/>
                  <a:gd name="T10" fmla="*/ 29 w 55"/>
                  <a:gd name="T11" fmla="*/ 6 h 33"/>
                  <a:gd name="T12" fmla="*/ 19 w 55"/>
                  <a:gd name="T13" fmla="*/ 1 h 33"/>
                  <a:gd name="T14" fmla="*/ 14 w 55"/>
                  <a:gd name="T15" fmla="*/ 13 h 33"/>
                  <a:gd name="T16" fmla="*/ 3 w 55"/>
                  <a:gd name="T17" fmla="*/ 18 h 33"/>
                  <a:gd name="T18" fmla="*/ 6 w 55"/>
                  <a:gd name="T19" fmla="*/ 24 h 33"/>
                  <a:gd name="T20" fmla="*/ 22 w 55"/>
                  <a:gd name="T21" fmla="*/ 29 h 33"/>
                  <a:gd name="T22" fmla="*/ 32 w 55"/>
                  <a:gd name="T23" fmla="*/ 31 h 33"/>
                  <a:gd name="T24" fmla="*/ 46 w 55"/>
                  <a:gd name="T25" fmla="*/ 29 h 33"/>
                  <a:gd name="T26" fmla="*/ 51 w 55"/>
                  <a:gd name="T27" fmla="*/ 24 h 3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5"/>
                  <a:gd name="T43" fmla="*/ 0 h 33"/>
                  <a:gd name="T44" fmla="*/ 55 w 55"/>
                  <a:gd name="T45" fmla="*/ 33 h 3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5" h="33">
                    <a:moveTo>
                      <a:pt x="51" y="24"/>
                    </a:moveTo>
                    <a:cubicBezTo>
                      <a:pt x="47" y="25"/>
                      <a:pt x="44" y="24"/>
                      <a:pt x="44" y="22"/>
                    </a:cubicBezTo>
                    <a:cubicBezTo>
                      <a:pt x="45" y="20"/>
                      <a:pt x="49" y="21"/>
                      <a:pt x="46" y="18"/>
                    </a:cubicBezTo>
                    <a:cubicBezTo>
                      <a:pt x="43" y="16"/>
                      <a:pt x="40" y="12"/>
                      <a:pt x="40" y="12"/>
                    </a:cubicBezTo>
                    <a:cubicBezTo>
                      <a:pt x="40" y="12"/>
                      <a:pt x="41" y="9"/>
                      <a:pt x="37" y="9"/>
                    </a:cubicBezTo>
                    <a:cubicBezTo>
                      <a:pt x="34" y="10"/>
                      <a:pt x="33" y="9"/>
                      <a:pt x="29" y="6"/>
                    </a:cubicBezTo>
                    <a:cubicBezTo>
                      <a:pt x="26" y="4"/>
                      <a:pt x="21" y="0"/>
                      <a:pt x="19" y="1"/>
                    </a:cubicBezTo>
                    <a:cubicBezTo>
                      <a:pt x="17" y="3"/>
                      <a:pt x="17" y="10"/>
                      <a:pt x="14" y="13"/>
                    </a:cubicBezTo>
                    <a:cubicBezTo>
                      <a:pt x="12" y="16"/>
                      <a:pt x="5" y="17"/>
                      <a:pt x="3" y="18"/>
                    </a:cubicBezTo>
                    <a:cubicBezTo>
                      <a:pt x="2" y="19"/>
                      <a:pt x="0" y="22"/>
                      <a:pt x="6" y="24"/>
                    </a:cubicBezTo>
                    <a:cubicBezTo>
                      <a:pt x="13" y="25"/>
                      <a:pt x="19" y="28"/>
                      <a:pt x="22" y="29"/>
                    </a:cubicBezTo>
                    <a:cubicBezTo>
                      <a:pt x="25" y="31"/>
                      <a:pt x="27" y="30"/>
                      <a:pt x="32" y="31"/>
                    </a:cubicBezTo>
                    <a:cubicBezTo>
                      <a:pt x="38" y="33"/>
                      <a:pt x="43" y="31"/>
                      <a:pt x="46" y="29"/>
                    </a:cubicBezTo>
                    <a:cubicBezTo>
                      <a:pt x="49" y="27"/>
                      <a:pt x="55" y="23"/>
                      <a:pt x="51" y="2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79" name="Freeform 206"/>
              <p:cNvSpPr>
                <a:spLocks/>
              </p:cNvSpPr>
              <p:nvPr/>
            </p:nvSpPr>
            <p:spPr bwMode="auto">
              <a:xfrm>
                <a:off x="2001838" y="2472903"/>
                <a:ext cx="17462" cy="11113"/>
              </a:xfrm>
              <a:custGeom>
                <a:avLst/>
                <a:gdLst>
                  <a:gd name="T0" fmla="*/ 3 w 10"/>
                  <a:gd name="T1" fmla="*/ 7 h 7"/>
                  <a:gd name="T2" fmla="*/ 3 w 10"/>
                  <a:gd name="T3" fmla="*/ 2 h 7"/>
                  <a:gd name="T4" fmla="*/ 7 w 10"/>
                  <a:gd name="T5" fmla="*/ 2 h 7"/>
                  <a:gd name="T6" fmla="*/ 3 w 10"/>
                  <a:gd name="T7" fmla="*/ 7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"/>
                  <a:gd name="T13" fmla="*/ 0 h 7"/>
                  <a:gd name="T14" fmla="*/ 10 w 10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" h="7">
                    <a:moveTo>
                      <a:pt x="3" y="7"/>
                    </a:moveTo>
                    <a:cubicBezTo>
                      <a:pt x="0" y="7"/>
                      <a:pt x="0" y="3"/>
                      <a:pt x="3" y="2"/>
                    </a:cubicBezTo>
                    <a:cubicBezTo>
                      <a:pt x="6" y="0"/>
                      <a:pt x="10" y="0"/>
                      <a:pt x="7" y="2"/>
                    </a:cubicBezTo>
                    <a:cubicBezTo>
                      <a:pt x="5" y="4"/>
                      <a:pt x="6" y="7"/>
                      <a:pt x="3" y="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0" name="Freeform 207"/>
              <p:cNvSpPr>
                <a:spLocks/>
              </p:cNvSpPr>
              <p:nvPr/>
            </p:nvSpPr>
            <p:spPr bwMode="auto">
              <a:xfrm>
                <a:off x="1965325" y="2482428"/>
                <a:ext cx="11113" cy="11113"/>
              </a:xfrm>
              <a:custGeom>
                <a:avLst/>
                <a:gdLst>
                  <a:gd name="T0" fmla="*/ 3 w 6"/>
                  <a:gd name="T1" fmla="*/ 6 h 6"/>
                  <a:gd name="T2" fmla="*/ 3 w 6"/>
                  <a:gd name="T3" fmla="*/ 2 h 6"/>
                  <a:gd name="T4" fmla="*/ 3 w 6"/>
                  <a:gd name="T5" fmla="*/ 6 h 6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6"/>
                  <a:gd name="T11" fmla="*/ 6 w 6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6">
                    <a:moveTo>
                      <a:pt x="3" y="6"/>
                    </a:moveTo>
                    <a:cubicBezTo>
                      <a:pt x="2" y="6"/>
                      <a:pt x="0" y="4"/>
                      <a:pt x="3" y="2"/>
                    </a:cubicBezTo>
                    <a:cubicBezTo>
                      <a:pt x="6" y="0"/>
                      <a:pt x="6" y="6"/>
                      <a:pt x="3" y="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1" name="Freeform 208"/>
              <p:cNvSpPr>
                <a:spLocks/>
              </p:cNvSpPr>
              <p:nvPr/>
            </p:nvSpPr>
            <p:spPr bwMode="auto">
              <a:xfrm>
                <a:off x="1574800" y="2293516"/>
                <a:ext cx="423863" cy="204787"/>
              </a:xfrm>
              <a:custGeom>
                <a:avLst/>
                <a:gdLst>
                  <a:gd name="T0" fmla="*/ 186 w 237"/>
                  <a:gd name="T1" fmla="*/ 104 h 115"/>
                  <a:gd name="T2" fmla="*/ 167 w 237"/>
                  <a:gd name="T3" fmla="*/ 98 h 115"/>
                  <a:gd name="T4" fmla="*/ 145 w 237"/>
                  <a:gd name="T5" fmla="*/ 102 h 115"/>
                  <a:gd name="T6" fmla="*/ 113 w 237"/>
                  <a:gd name="T7" fmla="*/ 110 h 115"/>
                  <a:gd name="T8" fmla="*/ 74 w 237"/>
                  <a:gd name="T9" fmla="*/ 105 h 115"/>
                  <a:gd name="T10" fmla="*/ 39 w 237"/>
                  <a:gd name="T11" fmla="*/ 94 h 115"/>
                  <a:gd name="T12" fmla="*/ 57 w 237"/>
                  <a:gd name="T13" fmla="*/ 74 h 115"/>
                  <a:gd name="T14" fmla="*/ 99 w 237"/>
                  <a:gd name="T15" fmla="*/ 72 h 115"/>
                  <a:gd name="T16" fmla="*/ 43 w 237"/>
                  <a:gd name="T17" fmla="*/ 66 h 115"/>
                  <a:gd name="T18" fmla="*/ 20 w 237"/>
                  <a:gd name="T19" fmla="*/ 53 h 115"/>
                  <a:gd name="T20" fmla="*/ 28 w 237"/>
                  <a:gd name="T21" fmla="*/ 47 h 115"/>
                  <a:gd name="T22" fmla="*/ 15 w 237"/>
                  <a:gd name="T23" fmla="*/ 42 h 115"/>
                  <a:gd name="T24" fmla="*/ 10 w 237"/>
                  <a:gd name="T25" fmla="*/ 29 h 115"/>
                  <a:gd name="T26" fmla="*/ 11 w 237"/>
                  <a:gd name="T27" fmla="*/ 22 h 115"/>
                  <a:gd name="T28" fmla="*/ 50 w 237"/>
                  <a:gd name="T29" fmla="*/ 3 h 115"/>
                  <a:gd name="T30" fmla="*/ 66 w 237"/>
                  <a:gd name="T31" fmla="*/ 12 h 115"/>
                  <a:gd name="T32" fmla="*/ 74 w 237"/>
                  <a:gd name="T33" fmla="*/ 17 h 115"/>
                  <a:gd name="T34" fmla="*/ 100 w 237"/>
                  <a:gd name="T35" fmla="*/ 14 h 115"/>
                  <a:gd name="T36" fmla="*/ 98 w 237"/>
                  <a:gd name="T37" fmla="*/ 26 h 115"/>
                  <a:gd name="T38" fmla="*/ 112 w 237"/>
                  <a:gd name="T39" fmla="*/ 20 h 115"/>
                  <a:gd name="T40" fmla="*/ 121 w 237"/>
                  <a:gd name="T41" fmla="*/ 22 h 115"/>
                  <a:gd name="T42" fmla="*/ 112 w 237"/>
                  <a:gd name="T43" fmla="*/ 9 h 115"/>
                  <a:gd name="T44" fmla="*/ 136 w 237"/>
                  <a:gd name="T45" fmla="*/ 22 h 115"/>
                  <a:gd name="T46" fmla="*/ 155 w 237"/>
                  <a:gd name="T47" fmla="*/ 37 h 115"/>
                  <a:gd name="T48" fmla="*/ 146 w 237"/>
                  <a:gd name="T49" fmla="*/ 1 h 115"/>
                  <a:gd name="T50" fmla="*/ 160 w 237"/>
                  <a:gd name="T51" fmla="*/ 1 h 115"/>
                  <a:gd name="T52" fmla="*/ 178 w 237"/>
                  <a:gd name="T53" fmla="*/ 18 h 115"/>
                  <a:gd name="T54" fmla="*/ 191 w 237"/>
                  <a:gd name="T55" fmla="*/ 48 h 115"/>
                  <a:gd name="T56" fmla="*/ 205 w 237"/>
                  <a:gd name="T57" fmla="*/ 66 h 115"/>
                  <a:gd name="T58" fmla="*/ 235 w 237"/>
                  <a:gd name="T59" fmla="*/ 78 h 115"/>
                  <a:gd name="T60" fmla="*/ 213 w 237"/>
                  <a:gd name="T61" fmla="*/ 81 h 115"/>
                  <a:gd name="T62" fmla="*/ 205 w 237"/>
                  <a:gd name="T63" fmla="*/ 90 h 115"/>
                  <a:gd name="T64" fmla="*/ 207 w 237"/>
                  <a:gd name="T65" fmla="*/ 97 h 115"/>
                  <a:gd name="T66" fmla="*/ 218 w 237"/>
                  <a:gd name="T67" fmla="*/ 92 h 115"/>
                  <a:gd name="T68" fmla="*/ 220 w 237"/>
                  <a:gd name="T69" fmla="*/ 98 h 115"/>
                  <a:gd name="T70" fmla="*/ 222 w 237"/>
                  <a:gd name="T71" fmla="*/ 102 h 11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37"/>
                  <a:gd name="T109" fmla="*/ 0 h 115"/>
                  <a:gd name="T110" fmla="*/ 237 w 237"/>
                  <a:gd name="T111" fmla="*/ 115 h 11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37" h="115">
                    <a:moveTo>
                      <a:pt x="213" y="105"/>
                    </a:moveTo>
                    <a:cubicBezTo>
                      <a:pt x="207" y="106"/>
                      <a:pt x="188" y="107"/>
                      <a:pt x="186" y="104"/>
                    </a:cubicBezTo>
                    <a:cubicBezTo>
                      <a:pt x="183" y="102"/>
                      <a:pt x="185" y="100"/>
                      <a:pt x="181" y="100"/>
                    </a:cubicBezTo>
                    <a:cubicBezTo>
                      <a:pt x="176" y="100"/>
                      <a:pt x="168" y="100"/>
                      <a:pt x="167" y="98"/>
                    </a:cubicBezTo>
                    <a:cubicBezTo>
                      <a:pt x="167" y="96"/>
                      <a:pt x="168" y="91"/>
                      <a:pt x="164" y="93"/>
                    </a:cubicBezTo>
                    <a:cubicBezTo>
                      <a:pt x="159" y="94"/>
                      <a:pt x="151" y="102"/>
                      <a:pt x="145" y="102"/>
                    </a:cubicBezTo>
                    <a:cubicBezTo>
                      <a:pt x="140" y="103"/>
                      <a:pt x="137" y="103"/>
                      <a:pt x="135" y="104"/>
                    </a:cubicBezTo>
                    <a:cubicBezTo>
                      <a:pt x="133" y="106"/>
                      <a:pt x="121" y="109"/>
                      <a:pt x="113" y="110"/>
                    </a:cubicBezTo>
                    <a:cubicBezTo>
                      <a:pt x="106" y="110"/>
                      <a:pt x="87" y="115"/>
                      <a:pt x="82" y="112"/>
                    </a:cubicBezTo>
                    <a:cubicBezTo>
                      <a:pt x="78" y="110"/>
                      <a:pt x="74" y="109"/>
                      <a:pt x="74" y="105"/>
                    </a:cubicBezTo>
                    <a:cubicBezTo>
                      <a:pt x="74" y="102"/>
                      <a:pt x="72" y="98"/>
                      <a:pt x="69" y="98"/>
                    </a:cubicBezTo>
                    <a:cubicBezTo>
                      <a:pt x="67" y="98"/>
                      <a:pt x="46" y="100"/>
                      <a:pt x="39" y="94"/>
                    </a:cubicBezTo>
                    <a:cubicBezTo>
                      <a:pt x="33" y="89"/>
                      <a:pt x="22" y="82"/>
                      <a:pt x="25" y="80"/>
                    </a:cubicBezTo>
                    <a:cubicBezTo>
                      <a:pt x="28" y="78"/>
                      <a:pt x="40" y="74"/>
                      <a:pt x="57" y="74"/>
                    </a:cubicBezTo>
                    <a:cubicBezTo>
                      <a:pt x="73" y="74"/>
                      <a:pt x="80" y="75"/>
                      <a:pt x="85" y="74"/>
                    </a:cubicBezTo>
                    <a:cubicBezTo>
                      <a:pt x="91" y="74"/>
                      <a:pt x="106" y="75"/>
                      <a:pt x="99" y="72"/>
                    </a:cubicBezTo>
                    <a:cubicBezTo>
                      <a:pt x="93" y="70"/>
                      <a:pt x="82" y="67"/>
                      <a:pt x="71" y="65"/>
                    </a:cubicBezTo>
                    <a:cubicBezTo>
                      <a:pt x="61" y="64"/>
                      <a:pt x="50" y="65"/>
                      <a:pt x="43" y="66"/>
                    </a:cubicBezTo>
                    <a:cubicBezTo>
                      <a:pt x="35" y="67"/>
                      <a:pt x="28" y="68"/>
                      <a:pt x="23" y="66"/>
                    </a:cubicBezTo>
                    <a:cubicBezTo>
                      <a:pt x="18" y="63"/>
                      <a:pt x="1" y="60"/>
                      <a:pt x="20" y="53"/>
                    </a:cubicBezTo>
                    <a:cubicBezTo>
                      <a:pt x="39" y="46"/>
                      <a:pt x="56" y="45"/>
                      <a:pt x="52" y="45"/>
                    </a:cubicBezTo>
                    <a:cubicBezTo>
                      <a:pt x="47" y="45"/>
                      <a:pt x="35" y="47"/>
                      <a:pt x="28" y="47"/>
                    </a:cubicBezTo>
                    <a:cubicBezTo>
                      <a:pt x="20" y="47"/>
                      <a:pt x="13" y="48"/>
                      <a:pt x="15" y="46"/>
                    </a:cubicBezTo>
                    <a:cubicBezTo>
                      <a:pt x="16" y="44"/>
                      <a:pt x="20" y="42"/>
                      <a:pt x="15" y="42"/>
                    </a:cubicBezTo>
                    <a:cubicBezTo>
                      <a:pt x="10" y="42"/>
                      <a:pt x="0" y="42"/>
                      <a:pt x="2" y="39"/>
                    </a:cubicBezTo>
                    <a:cubicBezTo>
                      <a:pt x="4" y="35"/>
                      <a:pt x="7" y="30"/>
                      <a:pt x="10" y="29"/>
                    </a:cubicBezTo>
                    <a:cubicBezTo>
                      <a:pt x="13" y="27"/>
                      <a:pt x="15" y="27"/>
                      <a:pt x="14" y="25"/>
                    </a:cubicBezTo>
                    <a:cubicBezTo>
                      <a:pt x="12" y="24"/>
                      <a:pt x="8" y="25"/>
                      <a:pt x="11" y="22"/>
                    </a:cubicBezTo>
                    <a:cubicBezTo>
                      <a:pt x="15" y="20"/>
                      <a:pt x="23" y="14"/>
                      <a:pt x="29" y="11"/>
                    </a:cubicBezTo>
                    <a:cubicBezTo>
                      <a:pt x="35" y="9"/>
                      <a:pt x="45" y="4"/>
                      <a:pt x="50" y="3"/>
                    </a:cubicBezTo>
                    <a:cubicBezTo>
                      <a:pt x="54" y="1"/>
                      <a:pt x="65" y="0"/>
                      <a:pt x="66" y="3"/>
                    </a:cubicBezTo>
                    <a:cubicBezTo>
                      <a:pt x="67" y="5"/>
                      <a:pt x="67" y="9"/>
                      <a:pt x="66" y="12"/>
                    </a:cubicBezTo>
                    <a:cubicBezTo>
                      <a:pt x="64" y="15"/>
                      <a:pt x="60" y="18"/>
                      <a:pt x="62" y="18"/>
                    </a:cubicBezTo>
                    <a:cubicBezTo>
                      <a:pt x="63" y="19"/>
                      <a:pt x="73" y="19"/>
                      <a:pt x="74" y="17"/>
                    </a:cubicBezTo>
                    <a:cubicBezTo>
                      <a:pt x="75" y="15"/>
                      <a:pt x="76" y="11"/>
                      <a:pt x="78" y="10"/>
                    </a:cubicBezTo>
                    <a:cubicBezTo>
                      <a:pt x="81" y="8"/>
                      <a:pt x="97" y="12"/>
                      <a:pt x="100" y="14"/>
                    </a:cubicBezTo>
                    <a:cubicBezTo>
                      <a:pt x="103" y="16"/>
                      <a:pt x="102" y="18"/>
                      <a:pt x="101" y="20"/>
                    </a:cubicBezTo>
                    <a:cubicBezTo>
                      <a:pt x="100" y="21"/>
                      <a:pt x="94" y="27"/>
                      <a:pt x="98" y="26"/>
                    </a:cubicBezTo>
                    <a:cubicBezTo>
                      <a:pt x="103" y="24"/>
                      <a:pt x="103" y="25"/>
                      <a:pt x="107" y="23"/>
                    </a:cubicBezTo>
                    <a:cubicBezTo>
                      <a:pt x="110" y="21"/>
                      <a:pt x="110" y="19"/>
                      <a:pt x="112" y="20"/>
                    </a:cubicBezTo>
                    <a:cubicBezTo>
                      <a:pt x="114" y="21"/>
                      <a:pt x="117" y="20"/>
                      <a:pt x="117" y="20"/>
                    </a:cubicBezTo>
                    <a:cubicBezTo>
                      <a:pt x="117" y="20"/>
                      <a:pt x="121" y="25"/>
                      <a:pt x="121" y="22"/>
                    </a:cubicBezTo>
                    <a:cubicBezTo>
                      <a:pt x="122" y="19"/>
                      <a:pt x="124" y="16"/>
                      <a:pt x="119" y="14"/>
                    </a:cubicBezTo>
                    <a:cubicBezTo>
                      <a:pt x="114" y="11"/>
                      <a:pt x="107" y="8"/>
                      <a:pt x="112" y="9"/>
                    </a:cubicBezTo>
                    <a:cubicBezTo>
                      <a:pt x="117" y="9"/>
                      <a:pt x="125" y="13"/>
                      <a:pt x="127" y="14"/>
                    </a:cubicBezTo>
                    <a:cubicBezTo>
                      <a:pt x="129" y="14"/>
                      <a:pt x="136" y="18"/>
                      <a:pt x="136" y="22"/>
                    </a:cubicBezTo>
                    <a:cubicBezTo>
                      <a:pt x="136" y="25"/>
                      <a:pt x="138" y="40"/>
                      <a:pt x="142" y="40"/>
                    </a:cubicBezTo>
                    <a:cubicBezTo>
                      <a:pt x="147" y="40"/>
                      <a:pt x="155" y="40"/>
                      <a:pt x="155" y="37"/>
                    </a:cubicBezTo>
                    <a:cubicBezTo>
                      <a:pt x="154" y="33"/>
                      <a:pt x="140" y="8"/>
                      <a:pt x="142" y="6"/>
                    </a:cubicBezTo>
                    <a:cubicBezTo>
                      <a:pt x="143" y="3"/>
                      <a:pt x="144" y="1"/>
                      <a:pt x="146" y="1"/>
                    </a:cubicBezTo>
                    <a:cubicBezTo>
                      <a:pt x="148" y="1"/>
                      <a:pt x="155" y="5"/>
                      <a:pt x="157" y="4"/>
                    </a:cubicBezTo>
                    <a:cubicBezTo>
                      <a:pt x="158" y="3"/>
                      <a:pt x="157" y="0"/>
                      <a:pt x="160" y="1"/>
                    </a:cubicBezTo>
                    <a:cubicBezTo>
                      <a:pt x="164" y="2"/>
                      <a:pt x="170" y="9"/>
                      <a:pt x="174" y="10"/>
                    </a:cubicBezTo>
                    <a:cubicBezTo>
                      <a:pt x="177" y="12"/>
                      <a:pt x="178" y="15"/>
                      <a:pt x="178" y="18"/>
                    </a:cubicBezTo>
                    <a:cubicBezTo>
                      <a:pt x="179" y="21"/>
                      <a:pt x="186" y="34"/>
                      <a:pt x="190" y="40"/>
                    </a:cubicBezTo>
                    <a:cubicBezTo>
                      <a:pt x="193" y="45"/>
                      <a:pt x="192" y="47"/>
                      <a:pt x="191" y="48"/>
                    </a:cubicBezTo>
                    <a:cubicBezTo>
                      <a:pt x="190" y="48"/>
                      <a:pt x="188" y="51"/>
                      <a:pt x="190" y="54"/>
                    </a:cubicBezTo>
                    <a:cubicBezTo>
                      <a:pt x="191" y="57"/>
                      <a:pt x="197" y="66"/>
                      <a:pt x="205" y="66"/>
                    </a:cubicBezTo>
                    <a:cubicBezTo>
                      <a:pt x="213" y="66"/>
                      <a:pt x="211" y="68"/>
                      <a:pt x="218" y="72"/>
                    </a:cubicBezTo>
                    <a:cubicBezTo>
                      <a:pt x="226" y="75"/>
                      <a:pt x="235" y="75"/>
                      <a:pt x="235" y="78"/>
                    </a:cubicBezTo>
                    <a:cubicBezTo>
                      <a:pt x="235" y="82"/>
                      <a:pt x="237" y="86"/>
                      <a:pt x="235" y="86"/>
                    </a:cubicBezTo>
                    <a:cubicBezTo>
                      <a:pt x="233" y="86"/>
                      <a:pt x="213" y="81"/>
                      <a:pt x="213" y="81"/>
                    </a:cubicBezTo>
                    <a:cubicBezTo>
                      <a:pt x="213" y="82"/>
                      <a:pt x="213" y="88"/>
                      <a:pt x="213" y="89"/>
                    </a:cubicBezTo>
                    <a:cubicBezTo>
                      <a:pt x="213" y="91"/>
                      <a:pt x="205" y="89"/>
                      <a:pt x="205" y="90"/>
                    </a:cubicBezTo>
                    <a:cubicBezTo>
                      <a:pt x="205" y="91"/>
                      <a:pt x="207" y="91"/>
                      <a:pt x="208" y="93"/>
                    </a:cubicBezTo>
                    <a:cubicBezTo>
                      <a:pt x="209" y="94"/>
                      <a:pt x="207" y="98"/>
                      <a:pt x="207" y="97"/>
                    </a:cubicBezTo>
                    <a:cubicBezTo>
                      <a:pt x="208" y="96"/>
                      <a:pt x="213" y="95"/>
                      <a:pt x="213" y="94"/>
                    </a:cubicBezTo>
                    <a:cubicBezTo>
                      <a:pt x="213" y="93"/>
                      <a:pt x="216" y="92"/>
                      <a:pt x="218" y="92"/>
                    </a:cubicBezTo>
                    <a:cubicBezTo>
                      <a:pt x="220" y="92"/>
                      <a:pt x="221" y="91"/>
                      <a:pt x="220" y="93"/>
                    </a:cubicBezTo>
                    <a:cubicBezTo>
                      <a:pt x="220" y="95"/>
                      <a:pt x="218" y="97"/>
                      <a:pt x="220" y="98"/>
                    </a:cubicBezTo>
                    <a:cubicBezTo>
                      <a:pt x="222" y="98"/>
                      <a:pt x="229" y="99"/>
                      <a:pt x="227" y="99"/>
                    </a:cubicBezTo>
                    <a:cubicBezTo>
                      <a:pt x="226" y="100"/>
                      <a:pt x="224" y="101"/>
                      <a:pt x="222" y="102"/>
                    </a:cubicBezTo>
                    <a:cubicBezTo>
                      <a:pt x="220" y="104"/>
                      <a:pt x="219" y="104"/>
                      <a:pt x="213" y="10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2" name="Freeform 209"/>
              <p:cNvSpPr>
                <a:spLocks/>
              </p:cNvSpPr>
              <p:nvPr/>
            </p:nvSpPr>
            <p:spPr bwMode="auto">
              <a:xfrm>
                <a:off x="1849438" y="2272878"/>
                <a:ext cx="66675" cy="39688"/>
              </a:xfrm>
              <a:custGeom>
                <a:avLst/>
                <a:gdLst>
                  <a:gd name="T0" fmla="*/ 24 w 37"/>
                  <a:gd name="T1" fmla="*/ 22 h 22"/>
                  <a:gd name="T2" fmla="*/ 14 w 37"/>
                  <a:gd name="T3" fmla="*/ 12 h 22"/>
                  <a:gd name="T4" fmla="*/ 4 w 37"/>
                  <a:gd name="T5" fmla="*/ 7 h 22"/>
                  <a:gd name="T6" fmla="*/ 10 w 37"/>
                  <a:gd name="T7" fmla="*/ 2 h 22"/>
                  <a:gd name="T8" fmla="*/ 27 w 37"/>
                  <a:gd name="T9" fmla="*/ 2 h 22"/>
                  <a:gd name="T10" fmla="*/ 35 w 37"/>
                  <a:gd name="T11" fmla="*/ 9 h 22"/>
                  <a:gd name="T12" fmla="*/ 24 w 37"/>
                  <a:gd name="T13" fmla="*/ 22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7"/>
                  <a:gd name="T22" fmla="*/ 0 h 22"/>
                  <a:gd name="T23" fmla="*/ 37 w 37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7" h="22">
                    <a:moveTo>
                      <a:pt x="24" y="22"/>
                    </a:moveTo>
                    <a:cubicBezTo>
                      <a:pt x="22" y="21"/>
                      <a:pt x="18" y="14"/>
                      <a:pt x="14" y="12"/>
                    </a:cubicBezTo>
                    <a:cubicBezTo>
                      <a:pt x="11" y="10"/>
                      <a:pt x="0" y="8"/>
                      <a:pt x="4" y="7"/>
                    </a:cubicBezTo>
                    <a:cubicBezTo>
                      <a:pt x="8" y="5"/>
                      <a:pt x="8" y="3"/>
                      <a:pt x="10" y="2"/>
                    </a:cubicBezTo>
                    <a:cubicBezTo>
                      <a:pt x="13" y="1"/>
                      <a:pt x="23" y="0"/>
                      <a:pt x="27" y="2"/>
                    </a:cubicBezTo>
                    <a:cubicBezTo>
                      <a:pt x="32" y="4"/>
                      <a:pt x="37" y="5"/>
                      <a:pt x="35" y="9"/>
                    </a:cubicBezTo>
                    <a:cubicBezTo>
                      <a:pt x="32" y="12"/>
                      <a:pt x="26" y="22"/>
                      <a:pt x="24" y="2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3" name="Freeform 210"/>
              <p:cNvSpPr>
                <a:spLocks/>
              </p:cNvSpPr>
              <p:nvPr/>
            </p:nvSpPr>
            <p:spPr bwMode="auto">
              <a:xfrm>
                <a:off x="1955800" y="2255416"/>
                <a:ext cx="146050" cy="130175"/>
              </a:xfrm>
              <a:custGeom>
                <a:avLst/>
                <a:gdLst>
                  <a:gd name="T0" fmla="*/ 47 w 82"/>
                  <a:gd name="T1" fmla="*/ 69 h 73"/>
                  <a:gd name="T2" fmla="*/ 32 w 82"/>
                  <a:gd name="T3" fmla="*/ 55 h 73"/>
                  <a:gd name="T4" fmla="*/ 15 w 82"/>
                  <a:gd name="T5" fmla="*/ 45 h 73"/>
                  <a:gd name="T6" fmla="*/ 8 w 82"/>
                  <a:gd name="T7" fmla="*/ 40 h 73"/>
                  <a:gd name="T8" fmla="*/ 0 w 82"/>
                  <a:gd name="T9" fmla="*/ 34 h 73"/>
                  <a:gd name="T10" fmla="*/ 5 w 82"/>
                  <a:gd name="T11" fmla="*/ 28 h 73"/>
                  <a:gd name="T12" fmla="*/ 19 w 82"/>
                  <a:gd name="T13" fmla="*/ 36 h 73"/>
                  <a:gd name="T14" fmla="*/ 29 w 82"/>
                  <a:gd name="T15" fmla="*/ 35 h 73"/>
                  <a:gd name="T16" fmla="*/ 29 w 82"/>
                  <a:gd name="T17" fmla="*/ 29 h 73"/>
                  <a:gd name="T18" fmla="*/ 33 w 82"/>
                  <a:gd name="T19" fmla="*/ 28 h 73"/>
                  <a:gd name="T20" fmla="*/ 26 w 82"/>
                  <a:gd name="T21" fmla="*/ 22 h 73"/>
                  <a:gd name="T22" fmla="*/ 16 w 82"/>
                  <a:gd name="T23" fmla="*/ 16 h 73"/>
                  <a:gd name="T24" fmla="*/ 22 w 82"/>
                  <a:gd name="T25" fmla="*/ 15 h 73"/>
                  <a:gd name="T26" fmla="*/ 26 w 82"/>
                  <a:gd name="T27" fmla="*/ 18 h 73"/>
                  <a:gd name="T28" fmla="*/ 28 w 82"/>
                  <a:gd name="T29" fmla="*/ 14 h 73"/>
                  <a:gd name="T30" fmla="*/ 27 w 82"/>
                  <a:gd name="T31" fmla="*/ 12 h 73"/>
                  <a:gd name="T32" fmla="*/ 21 w 82"/>
                  <a:gd name="T33" fmla="*/ 9 h 73"/>
                  <a:gd name="T34" fmla="*/ 29 w 82"/>
                  <a:gd name="T35" fmla="*/ 9 h 73"/>
                  <a:gd name="T36" fmla="*/ 35 w 82"/>
                  <a:gd name="T37" fmla="*/ 10 h 73"/>
                  <a:gd name="T38" fmla="*/ 34 w 82"/>
                  <a:gd name="T39" fmla="*/ 7 h 73"/>
                  <a:gd name="T40" fmla="*/ 41 w 82"/>
                  <a:gd name="T41" fmla="*/ 10 h 73"/>
                  <a:gd name="T42" fmla="*/ 49 w 82"/>
                  <a:gd name="T43" fmla="*/ 11 h 73"/>
                  <a:gd name="T44" fmla="*/ 48 w 82"/>
                  <a:gd name="T45" fmla="*/ 8 h 73"/>
                  <a:gd name="T46" fmla="*/ 43 w 82"/>
                  <a:gd name="T47" fmla="*/ 6 h 73"/>
                  <a:gd name="T48" fmla="*/ 53 w 82"/>
                  <a:gd name="T49" fmla="*/ 3 h 73"/>
                  <a:gd name="T50" fmla="*/ 64 w 82"/>
                  <a:gd name="T51" fmla="*/ 2 h 73"/>
                  <a:gd name="T52" fmla="*/ 61 w 82"/>
                  <a:gd name="T53" fmla="*/ 8 h 73"/>
                  <a:gd name="T54" fmla="*/ 72 w 82"/>
                  <a:gd name="T55" fmla="*/ 12 h 73"/>
                  <a:gd name="T56" fmla="*/ 67 w 82"/>
                  <a:gd name="T57" fmla="*/ 15 h 73"/>
                  <a:gd name="T58" fmla="*/ 69 w 82"/>
                  <a:gd name="T59" fmla="*/ 18 h 73"/>
                  <a:gd name="T60" fmla="*/ 67 w 82"/>
                  <a:gd name="T61" fmla="*/ 21 h 73"/>
                  <a:gd name="T62" fmla="*/ 60 w 82"/>
                  <a:gd name="T63" fmla="*/ 23 h 73"/>
                  <a:gd name="T64" fmla="*/ 54 w 82"/>
                  <a:gd name="T65" fmla="*/ 33 h 73"/>
                  <a:gd name="T66" fmla="*/ 63 w 82"/>
                  <a:gd name="T67" fmla="*/ 28 h 73"/>
                  <a:gd name="T68" fmla="*/ 73 w 82"/>
                  <a:gd name="T69" fmla="*/ 38 h 73"/>
                  <a:gd name="T70" fmla="*/ 75 w 82"/>
                  <a:gd name="T71" fmla="*/ 37 h 73"/>
                  <a:gd name="T72" fmla="*/ 72 w 82"/>
                  <a:gd name="T73" fmla="*/ 30 h 73"/>
                  <a:gd name="T74" fmla="*/ 74 w 82"/>
                  <a:gd name="T75" fmla="*/ 25 h 73"/>
                  <a:gd name="T76" fmla="*/ 77 w 82"/>
                  <a:gd name="T77" fmla="*/ 28 h 73"/>
                  <a:gd name="T78" fmla="*/ 76 w 82"/>
                  <a:gd name="T79" fmla="*/ 34 h 73"/>
                  <a:gd name="T80" fmla="*/ 80 w 82"/>
                  <a:gd name="T81" fmla="*/ 39 h 73"/>
                  <a:gd name="T82" fmla="*/ 79 w 82"/>
                  <a:gd name="T83" fmla="*/ 45 h 73"/>
                  <a:gd name="T84" fmla="*/ 78 w 82"/>
                  <a:gd name="T85" fmla="*/ 52 h 73"/>
                  <a:gd name="T86" fmla="*/ 74 w 82"/>
                  <a:gd name="T87" fmla="*/ 59 h 73"/>
                  <a:gd name="T88" fmla="*/ 62 w 82"/>
                  <a:gd name="T89" fmla="*/ 62 h 73"/>
                  <a:gd name="T90" fmla="*/ 56 w 82"/>
                  <a:gd name="T91" fmla="*/ 58 h 73"/>
                  <a:gd name="T92" fmla="*/ 54 w 82"/>
                  <a:gd name="T93" fmla="*/ 58 h 73"/>
                  <a:gd name="T94" fmla="*/ 58 w 82"/>
                  <a:gd name="T95" fmla="*/ 66 h 73"/>
                  <a:gd name="T96" fmla="*/ 47 w 82"/>
                  <a:gd name="T97" fmla="*/ 69 h 7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82"/>
                  <a:gd name="T148" fmla="*/ 0 h 73"/>
                  <a:gd name="T149" fmla="*/ 82 w 82"/>
                  <a:gd name="T150" fmla="*/ 73 h 7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82" h="73">
                    <a:moveTo>
                      <a:pt x="47" y="69"/>
                    </a:moveTo>
                    <a:cubicBezTo>
                      <a:pt x="43" y="67"/>
                      <a:pt x="35" y="58"/>
                      <a:pt x="32" y="55"/>
                    </a:cubicBezTo>
                    <a:cubicBezTo>
                      <a:pt x="29" y="52"/>
                      <a:pt x="19" y="46"/>
                      <a:pt x="15" y="45"/>
                    </a:cubicBezTo>
                    <a:cubicBezTo>
                      <a:pt x="11" y="44"/>
                      <a:pt x="16" y="43"/>
                      <a:pt x="8" y="40"/>
                    </a:cubicBezTo>
                    <a:cubicBezTo>
                      <a:pt x="0" y="37"/>
                      <a:pt x="0" y="37"/>
                      <a:pt x="0" y="34"/>
                    </a:cubicBezTo>
                    <a:cubicBezTo>
                      <a:pt x="0" y="31"/>
                      <a:pt x="0" y="26"/>
                      <a:pt x="5" y="28"/>
                    </a:cubicBezTo>
                    <a:cubicBezTo>
                      <a:pt x="9" y="30"/>
                      <a:pt x="15" y="36"/>
                      <a:pt x="19" y="36"/>
                    </a:cubicBezTo>
                    <a:cubicBezTo>
                      <a:pt x="23" y="36"/>
                      <a:pt x="28" y="37"/>
                      <a:pt x="29" y="35"/>
                    </a:cubicBezTo>
                    <a:cubicBezTo>
                      <a:pt x="30" y="32"/>
                      <a:pt x="27" y="29"/>
                      <a:pt x="29" y="29"/>
                    </a:cubicBezTo>
                    <a:cubicBezTo>
                      <a:pt x="31" y="29"/>
                      <a:pt x="35" y="30"/>
                      <a:pt x="33" y="28"/>
                    </a:cubicBezTo>
                    <a:cubicBezTo>
                      <a:pt x="31" y="26"/>
                      <a:pt x="30" y="24"/>
                      <a:pt x="26" y="22"/>
                    </a:cubicBezTo>
                    <a:cubicBezTo>
                      <a:pt x="22" y="21"/>
                      <a:pt x="11" y="19"/>
                      <a:pt x="16" y="16"/>
                    </a:cubicBezTo>
                    <a:cubicBezTo>
                      <a:pt x="21" y="14"/>
                      <a:pt x="19" y="13"/>
                      <a:pt x="22" y="15"/>
                    </a:cubicBezTo>
                    <a:cubicBezTo>
                      <a:pt x="25" y="17"/>
                      <a:pt x="26" y="19"/>
                      <a:pt x="26" y="18"/>
                    </a:cubicBezTo>
                    <a:cubicBezTo>
                      <a:pt x="26" y="16"/>
                      <a:pt x="27" y="15"/>
                      <a:pt x="28" y="14"/>
                    </a:cubicBezTo>
                    <a:cubicBezTo>
                      <a:pt x="29" y="13"/>
                      <a:pt x="30" y="13"/>
                      <a:pt x="27" y="12"/>
                    </a:cubicBezTo>
                    <a:cubicBezTo>
                      <a:pt x="23" y="11"/>
                      <a:pt x="18" y="9"/>
                      <a:pt x="21" y="9"/>
                    </a:cubicBezTo>
                    <a:cubicBezTo>
                      <a:pt x="24" y="9"/>
                      <a:pt x="24" y="8"/>
                      <a:pt x="29" y="9"/>
                    </a:cubicBezTo>
                    <a:cubicBezTo>
                      <a:pt x="33" y="10"/>
                      <a:pt x="37" y="11"/>
                      <a:pt x="35" y="10"/>
                    </a:cubicBezTo>
                    <a:cubicBezTo>
                      <a:pt x="34" y="8"/>
                      <a:pt x="31" y="7"/>
                      <a:pt x="34" y="7"/>
                    </a:cubicBezTo>
                    <a:cubicBezTo>
                      <a:pt x="37" y="7"/>
                      <a:pt x="38" y="8"/>
                      <a:pt x="41" y="10"/>
                    </a:cubicBezTo>
                    <a:cubicBezTo>
                      <a:pt x="44" y="12"/>
                      <a:pt x="50" y="12"/>
                      <a:pt x="49" y="11"/>
                    </a:cubicBezTo>
                    <a:cubicBezTo>
                      <a:pt x="48" y="9"/>
                      <a:pt x="45" y="9"/>
                      <a:pt x="48" y="8"/>
                    </a:cubicBezTo>
                    <a:cubicBezTo>
                      <a:pt x="51" y="8"/>
                      <a:pt x="41" y="7"/>
                      <a:pt x="43" y="6"/>
                    </a:cubicBezTo>
                    <a:cubicBezTo>
                      <a:pt x="45" y="5"/>
                      <a:pt x="50" y="4"/>
                      <a:pt x="53" y="3"/>
                    </a:cubicBezTo>
                    <a:cubicBezTo>
                      <a:pt x="57" y="2"/>
                      <a:pt x="66" y="0"/>
                      <a:pt x="64" y="2"/>
                    </a:cubicBezTo>
                    <a:cubicBezTo>
                      <a:pt x="63" y="4"/>
                      <a:pt x="57" y="8"/>
                      <a:pt x="61" y="8"/>
                    </a:cubicBezTo>
                    <a:cubicBezTo>
                      <a:pt x="65" y="8"/>
                      <a:pt x="73" y="10"/>
                      <a:pt x="72" y="12"/>
                    </a:cubicBezTo>
                    <a:cubicBezTo>
                      <a:pt x="70" y="14"/>
                      <a:pt x="68" y="15"/>
                      <a:pt x="67" y="15"/>
                    </a:cubicBezTo>
                    <a:cubicBezTo>
                      <a:pt x="65" y="16"/>
                      <a:pt x="66" y="18"/>
                      <a:pt x="69" y="18"/>
                    </a:cubicBezTo>
                    <a:cubicBezTo>
                      <a:pt x="71" y="18"/>
                      <a:pt x="70" y="21"/>
                      <a:pt x="67" y="21"/>
                    </a:cubicBezTo>
                    <a:cubicBezTo>
                      <a:pt x="65" y="21"/>
                      <a:pt x="62" y="21"/>
                      <a:pt x="60" y="23"/>
                    </a:cubicBezTo>
                    <a:cubicBezTo>
                      <a:pt x="59" y="26"/>
                      <a:pt x="52" y="36"/>
                      <a:pt x="54" y="33"/>
                    </a:cubicBezTo>
                    <a:cubicBezTo>
                      <a:pt x="57" y="30"/>
                      <a:pt x="59" y="27"/>
                      <a:pt x="63" y="28"/>
                    </a:cubicBezTo>
                    <a:cubicBezTo>
                      <a:pt x="66" y="30"/>
                      <a:pt x="71" y="38"/>
                      <a:pt x="73" y="38"/>
                    </a:cubicBezTo>
                    <a:cubicBezTo>
                      <a:pt x="74" y="38"/>
                      <a:pt x="75" y="39"/>
                      <a:pt x="75" y="37"/>
                    </a:cubicBezTo>
                    <a:cubicBezTo>
                      <a:pt x="75" y="34"/>
                      <a:pt x="73" y="31"/>
                      <a:pt x="72" y="30"/>
                    </a:cubicBezTo>
                    <a:cubicBezTo>
                      <a:pt x="70" y="28"/>
                      <a:pt x="72" y="25"/>
                      <a:pt x="74" y="25"/>
                    </a:cubicBezTo>
                    <a:cubicBezTo>
                      <a:pt x="76" y="25"/>
                      <a:pt x="77" y="27"/>
                      <a:pt x="77" y="28"/>
                    </a:cubicBezTo>
                    <a:cubicBezTo>
                      <a:pt x="76" y="30"/>
                      <a:pt x="75" y="30"/>
                      <a:pt x="76" y="34"/>
                    </a:cubicBezTo>
                    <a:cubicBezTo>
                      <a:pt x="77" y="37"/>
                      <a:pt x="78" y="37"/>
                      <a:pt x="80" y="39"/>
                    </a:cubicBezTo>
                    <a:cubicBezTo>
                      <a:pt x="82" y="41"/>
                      <a:pt x="81" y="43"/>
                      <a:pt x="79" y="45"/>
                    </a:cubicBezTo>
                    <a:cubicBezTo>
                      <a:pt x="76" y="47"/>
                      <a:pt x="78" y="49"/>
                      <a:pt x="78" y="52"/>
                    </a:cubicBezTo>
                    <a:cubicBezTo>
                      <a:pt x="79" y="55"/>
                      <a:pt x="76" y="58"/>
                      <a:pt x="74" y="59"/>
                    </a:cubicBezTo>
                    <a:cubicBezTo>
                      <a:pt x="72" y="59"/>
                      <a:pt x="65" y="63"/>
                      <a:pt x="62" y="62"/>
                    </a:cubicBezTo>
                    <a:cubicBezTo>
                      <a:pt x="59" y="62"/>
                      <a:pt x="56" y="60"/>
                      <a:pt x="56" y="58"/>
                    </a:cubicBezTo>
                    <a:cubicBezTo>
                      <a:pt x="57" y="57"/>
                      <a:pt x="54" y="56"/>
                      <a:pt x="54" y="58"/>
                    </a:cubicBezTo>
                    <a:cubicBezTo>
                      <a:pt x="54" y="60"/>
                      <a:pt x="57" y="65"/>
                      <a:pt x="58" y="66"/>
                    </a:cubicBezTo>
                    <a:cubicBezTo>
                      <a:pt x="58" y="67"/>
                      <a:pt x="57" y="73"/>
                      <a:pt x="47" y="69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4" name="Freeform 211"/>
              <p:cNvSpPr>
                <a:spLocks/>
              </p:cNvSpPr>
              <p:nvPr/>
            </p:nvSpPr>
            <p:spPr bwMode="auto">
              <a:xfrm>
                <a:off x="2111375" y="2257003"/>
                <a:ext cx="120650" cy="98425"/>
              </a:xfrm>
              <a:custGeom>
                <a:avLst/>
                <a:gdLst>
                  <a:gd name="T0" fmla="*/ 18 w 68"/>
                  <a:gd name="T1" fmla="*/ 55 h 55"/>
                  <a:gd name="T2" fmla="*/ 10 w 68"/>
                  <a:gd name="T3" fmla="*/ 51 h 55"/>
                  <a:gd name="T4" fmla="*/ 9 w 68"/>
                  <a:gd name="T5" fmla="*/ 48 h 55"/>
                  <a:gd name="T6" fmla="*/ 5 w 68"/>
                  <a:gd name="T7" fmla="*/ 38 h 55"/>
                  <a:gd name="T8" fmla="*/ 1 w 68"/>
                  <a:gd name="T9" fmla="*/ 29 h 55"/>
                  <a:gd name="T10" fmla="*/ 2 w 68"/>
                  <a:gd name="T11" fmla="*/ 14 h 55"/>
                  <a:gd name="T12" fmla="*/ 7 w 68"/>
                  <a:gd name="T13" fmla="*/ 9 h 55"/>
                  <a:gd name="T14" fmla="*/ 15 w 68"/>
                  <a:gd name="T15" fmla="*/ 10 h 55"/>
                  <a:gd name="T16" fmla="*/ 9 w 68"/>
                  <a:gd name="T17" fmla="*/ 4 h 55"/>
                  <a:gd name="T18" fmla="*/ 26 w 68"/>
                  <a:gd name="T19" fmla="*/ 0 h 55"/>
                  <a:gd name="T20" fmla="*/ 48 w 68"/>
                  <a:gd name="T21" fmla="*/ 4 h 55"/>
                  <a:gd name="T22" fmla="*/ 68 w 68"/>
                  <a:gd name="T23" fmla="*/ 9 h 55"/>
                  <a:gd name="T24" fmla="*/ 60 w 68"/>
                  <a:gd name="T25" fmla="*/ 19 h 55"/>
                  <a:gd name="T26" fmla="*/ 47 w 68"/>
                  <a:gd name="T27" fmla="*/ 34 h 55"/>
                  <a:gd name="T28" fmla="*/ 31 w 68"/>
                  <a:gd name="T29" fmla="*/ 32 h 55"/>
                  <a:gd name="T30" fmla="*/ 25 w 68"/>
                  <a:gd name="T31" fmla="*/ 36 h 55"/>
                  <a:gd name="T32" fmla="*/ 29 w 68"/>
                  <a:gd name="T33" fmla="*/ 41 h 55"/>
                  <a:gd name="T34" fmla="*/ 18 w 68"/>
                  <a:gd name="T35" fmla="*/ 55 h 5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68"/>
                  <a:gd name="T55" fmla="*/ 0 h 55"/>
                  <a:gd name="T56" fmla="*/ 68 w 68"/>
                  <a:gd name="T57" fmla="*/ 55 h 5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68" h="55">
                    <a:moveTo>
                      <a:pt x="18" y="55"/>
                    </a:moveTo>
                    <a:cubicBezTo>
                      <a:pt x="13" y="53"/>
                      <a:pt x="13" y="50"/>
                      <a:pt x="10" y="51"/>
                    </a:cubicBezTo>
                    <a:cubicBezTo>
                      <a:pt x="8" y="53"/>
                      <a:pt x="9" y="52"/>
                      <a:pt x="9" y="48"/>
                    </a:cubicBezTo>
                    <a:cubicBezTo>
                      <a:pt x="9" y="44"/>
                      <a:pt x="8" y="42"/>
                      <a:pt x="5" y="38"/>
                    </a:cubicBezTo>
                    <a:cubicBezTo>
                      <a:pt x="2" y="35"/>
                      <a:pt x="0" y="32"/>
                      <a:pt x="1" y="29"/>
                    </a:cubicBezTo>
                    <a:cubicBezTo>
                      <a:pt x="3" y="27"/>
                      <a:pt x="2" y="18"/>
                      <a:pt x="2" y="14"/>
                    </a:cubicBezTo>
                    <a:cubicBezTo>
                      <a:pt x="3" y="11"/>
                      <a:pt x="5" y="8"/>
                      <a:pt x="7" y="9"/>
                    </a:cubicBezTo>
                    <a:cubicBezTo>
                      <a:pt x="8" y="10"/>
                      <a:pt x="19" y="12"/>
                      <a:pt x="15" y="10"/>
                    </a:cubicBezTo>
                    <a:cubicBezTo>
                      <a:pt x="12" y="7"/>
                      <a:pt x="6" y="6"/>
                      <a:pt x="9" y="4"/>
                    </a:cubicBezTo>
                    <a:cubicBezTo>
                      <a:pt x="12" y="1"/>
                      <a:pt x="20" y="0"/>
                      <a:pt x="26" y="0"/>
                    </a:cubicBezTo>
                    <a:cubicBezTo>
                      <a:pt x="33" y="0"/>
                      <a:pt x="43" y="4"/>
                      <a:pt x="48" y="4"/>
                    </a:cubicBezTo>
                    <a:cubicBezTo>
                      <a:pt x="53" y="4"/>
                      <a:pt x="68" y="6"/>
                      <a:pt x="68" y="9"/>
                    </a:cubicBezTo>
                    <a:cubicBezTo>
                      <a:pt x="68" y="11"/>
                      <a:pt x="62" y="17"/>
                      <a:pt x="60" y="19"/>
                    </a:cubicBezTo>
                    <a:cubicBezTo>
                      <a:pt x="58" y="21"/>
                      <a:pt x="49" y="34"/>
                      <a:pt x="47" y="34"/>
                    </a:cubicBezTo>
                    <a:cubicBezTo>
                      <a:pt x="45" y="35"/>
                      <a:pt x="33" y="32"/>
                      <a:pt x="31" y="32"/>
                    </a:cubicBezTo>
                    <a:cubicBezTo>
                      <a:pt x="29" y="32"/>
                      <a:pt x="24" y="34"/>
                      <a:pt x="25" y="36"/>
                    </a:cubicBezTo>
                    <a:cubicBezTo>
                      <a:pt x="26" y="37"/>
                      <a:pt x="30" y="39"/>
                      <a:pt x="29" y="41"/>
                    </a:cubicBezTo>
                    <a:cubicBezTo>
                      <a:pt x="27" y="43"/>
                      <a:pt x="20" y="55"/>
                      <a:pt x="18" y="5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5" name="Freeform 212"/>
              <p:cNvSpPr>
                <a:spLocks/>
              </p:cNvSpPr>
              <p:nvPr/>
            </p:nvSpPr>
            <p:spPr bwMode="auto">
              <a:xfrm>
                <a:off x="1416050" y="2241128"/>
                <a:ext cx="250825" cy="150813"/>
              </a:xfrm>
              <a:custGeom>
                <a:avLst/>
                <a:gdLst>
                  <a:gd name="T0" fmla="*/ 137 w 140"/>
                  <a:gd name="T1" fmla="*/ 25 h 84"/>
                  <a:gd name="T2" fmla="*/ 117 w 140"/>
                  <a:gd name="T3" fmla="*/ 11 h 84"/>
                  <a:gd name="T4" fmla="*/ 100 w 140"/>
                  <a:gd name="T5" fmla="*/ 7 h 84"/>
                  <a:gd name="T6" fmla="*/ 91 w 140"/>
                  <a:gd name="T7" fmla="*/ 11 h 84"/>
                  <a:gd name="T8" fmla="*/ 82 w 140"/>
                  <a:gd name="T9" fmla="*/ 7 h 84"/>
                  <a:gd name="T10" fmla="*/ 58 w 140"/>
                  <a:gd name="T11" fmla="*/ 0 h 84"/>
                  <a:gd name="T12" fmla="*/ 20 w 140"/>
                  <a:gd name="T13" fmla="*/ 5 h 84"/>
                  <a:gd name="T14" fmla="*/ 27 w 140"/>
                  <a:gd name="T15" fmla="*/ 17 h 84"/>
                  <a:gd name="T16" fmla="*/ 23 w 140"/>
                  <a:gd name="T17" fmla="*/ 27 h 84"/>
                  <a:gd name="T18" fmla="*/ 18 w 140"/>
                  <a:gd name="T19" fmla="*/ 35 h 84"/>
                  <a:gd name="T20" fmla="*/ 18 w 140"/>
                  <a:gd name="T21" fmla="*/ 41 h 84"/>
                  <a:gd name="T22" fmla="*/ 13 w 140"/>
                  <a:gd name="T23" fmla="*/ 44 h 84"/>
                  <a:gd name="T24" fmla="*/ 8 w 140"/>
                  <a:gd name="T25" fmla="*/ 55 h 84"/>
                  <a:gd name="T26" fmla="*/ 3 w 140"/>
                  <a:gd name="T27" fmla="*/ 64 h 84"/>
                  <a:gd name="T28" fmla="*/ 21 w 140"/>
                  <a:gd name="T29" fmla="*/ 68 h 84"/>
                  <a:gd name="T30" fmla="*/ 36 w 140"/>
                  <a:gd name="T31" fmla="*/ 81 h 84"/>
                  <a:gd name="T32" fmla="*/ 44 w 140"/>
                  <a:gd name="T33" fmla="*/ 82 h 84"/>
                  <a:gd name="T34" fmla="*/ 58 w 140"/>
                  <a:gd name="T35" fmla="*/ 76 h 84"/>
                  <a:gd name="T36" fmla="*/ 72 w 140"/>
                  <a:gd name="T37" fmla="*/ 72 h 84"/>
                  <a:gd name="T38" fmla="*/ 78 w 140"/>
                  <a:gd name="T39" fmla="*/ 57 h 84"/>
                  <a:gd name="T40" fmla="*/ 90 w 140"/>
                  <a:gd name="T41" fmla="*/ 47 h 84"/>
                  <a:gd name="T42" fmla="*/ 118 w 140"/>
                  <a:gd name="T43" fmla="*/ 34 h 84"/>
                  <a:gd name="T44" fmla="*/ 137 w 140"/>
                  <a:gd name="T45" fmla="*/ 25 h 8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40"/>
                  <a:gd name="T70" fmla="*/ 0 h 84"/>
                  <a:gd name="T71" fmla="*/ 140 w 140"/>
                  <a:gd name="T72" fmla="*/ 84 h 8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40" h="84">
                    <a:moveTo>
                      <a:pt x="137" y="25"/>
                    </a:moveTo>
                    <a:cubicBezTo>
                      <a:pt x="133" y="22"/>
                      <a:pt x="122" y="13"/>
                      <a:pt x="117" y="11"/>
                    </a:cubicBezTo>
                    <a:cubicBezTo>
                      <a:pt x="112" y="8"/>
                      <a:pt x="104" y="6"/>
                      <a:pt x="100" y="7"/>
                    </a:cubicBezTo>
                    <a:cubicBezTo>
                      <a:pt x="96" y="8"/>
                      <a:pt x="93" y="12"/>
                      <a:pt x="91" y="11"/>
                    </a:cubicBezTo>
                    <a:cubicBezTo>
                      <a:pt x="90" y="10"/>
                      <a:pt x="88" y="8"/>
                      <a:pt x="82" y="7"/>
                    </a:cubicBezTo>
                    <a:cubicBezTo>
                      <a:pt x="77" y="6"/>
                      <a:pt x="62" y="0"/>
                      <a:pt x="58" y="0"/>
                    </a:cubicBezTo>
                    <a:cubicBezTo>
                      <a:pt x="53" y="0"/>
                      <a:pt x="23" y="5"/>
                      <a:pt x="20" y="5"/>
                    </a:cubicBezTo>
                    <a:cubicBezTo>
                      <a:pt x="17" y="6"/>
                      <a:pt x="27" y="14"/>
                      <a:pt x="27" y="17"/>
                    </a:cubicBezTo>
                    <a:cubicBezTo>
                      <a:pt x="27" y="21"/>
                      <a:pt x="26" y="23"/>
                      <a:pt x="23" y="27"/>
                    </a:cubicBezTo>
                    <a:cubicBezTo>
                      <a:pt x="20" y="30"/>
                      <a:pt x="16" y="32"/>
                      <a:pt x="18" y="35"/>
                    </a:cubicBezTo>
                    <a:cubicBezTo>
                      <a:pt x="19" y="38"/>
                      <a:pt x="20" y="41"/>
                      <a:pt x="18" y="41"/>
                    </a:cubicBezTo>
                    <a:cubicBezTo>
                      <a:pt x="15" y="41"/>
                      <a:pt x="13" y="43"/>
                      <a:pt x="13" y="44"/>
                    </a:cubicBezTo>
                    <a:cubicBezTo>
                      <a:pt x="13" y="45"/>
                      <a:pt x="9" y="53"/>
                      <a:pt x="8" y="55"/>
                    </a:cubicBezTo>
                    <a:cubicBezTo>
                      <a:pt x="6" y="56"/>
                      <a:pt x="0" y="64"/>
                      <a:pt x="3" y="64"/>
                    </a:cubicBezTo>
                    <a:cubicBezTo>
                      <a:pt x="5" y="64"/>
                      <a:pt x="16" y="66"/>
                      <a:pt x="21" y="68"/>
                    </a:cubicBezTo>
                    <a:cubicBezTo>
                      <a:pt x="25" y="70"/>
                      <a:pt x="32" y="79"/>
                      <a:pt x="36" y="81"/>
                    </a:cubicBezTo>
                    <a:cubicBezTo>
                      <a:pt x="40" y="84"/>
                      <a:pt x="39" y="84"/>
                      <a:pt x="44" y="82"/>
                    </a:cubicBezTo>
                    <a:cubicBezTo>
                      <a:pt x="48" y="79"/>
                      <a:pt x="52" y="76"/>
                      <a:pt x="58" y="76"/>
                    </a:cubicBezTo>
                    <a:cubicBezTo>
                      <a:pt x="63" y="76"/>
                      <a:pt x="70" y="77"/>
                      <a:pt x="72" y="72"/>
                    </a:cubicBezTo>
                    <a:cubicBezTo>
                      <a:pt x="74" y="67"/>
                      <a:pt x="71" y="61"/>
                      <a:pt x="78" y="57"/>
                    </a:cubicBezTo>
                    <a:cubicBezTo>
                      <a:pt x="84" y="53"/>
                      <a:pt x="89" y="49"/>
                      <a:pt x="90" y="47"/>
                    </a:cubicBezTo>
                    <a:cubicBezTo>
                      <a:pt x="91" y="45"/>
                      <a:pt x="111" y="37"/>
                      <a:pt x="118" y="34"/>
                    </a:cubicBezTo>
                    <a:cubicBezTo>
                      <a:pt x="124" y="31"/>
                      <a:pt x="140" y="28"/>
                      <a:pt x="137" y="2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6" name="Freeform 213"/>
              <p:cNvSpPr>
                <a:spLocks/>
              </p:cNvSpPr>
              <p:nvPr/>
            </p:nvSpPr>
            <p:spPr bwMode="auto">
              <a:xfrm>
                <a:off x="1905000" y="2198266"/>
                <a:ext cx="28575" cy="22225"/>
              </a:xfrm>
              <a:custGeom>
                <a:avLst/>
                <a:gdLst>
                  <a:gd name="T0" fmla="*/ 10 w 16"/>
                  <a:gd name="T1" fmla="*/ 11 h 12"/>
                  <a:gd name="T2" fmla="*/ 1 w 16"/>
                  <a:gd name="T3" fmla="*/ 6 h 12"/>
                  <a:gd name="T4" fmla="*/ 8 w 16"/>
                  <a:gd name="T5" fmla="*/ 0 h 12"/>
                  <a:gd name="T6" fmla="*/ 15 w 16"/>
                  <a:gd name="T7" fmla="*/ 7 h 12"/>
                  <a:gd name="T8" fmla="*/ 10 w 16"/>
                  <a:gd name="T9" fmla="*/ 11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12"/>
                  <a:gd name="T17" fmla="*/ 16 w 16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12">
                    <a:moveTo>
                      <a:pt x="10" y="11"/>
                    </a:moveTo>
                    <a:cubicBezTo>
                      <a:pt x="2" y="10"/>
                      <a:pt x="0" y="8"/>
                      <a:pt x="1" y="6"/>
                    </a:cubicBezTo>
                    <a:cubicBezTo>
                      <a:pt x="3" y="4"/>
                      <a:pt x="7" y="0"/>
                      <a:pt x="8" y="0"/>
                    </a:cubicBezTo>
                    <a:cubicBezTo>
                      <a:pt x="9" y="0"/>
                      <a:pt x="16" y="6"/>
                      <a:pt x="15" y="7"/>
                    </a:cubicBezTo>
                    <a:cubicBezTo>
                      <a:pt x="14" y="8"/>
                      <a:pt x="14" y="12"/>
                      <a:pt x="10" y="1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7" name="Freeform 214"/>
              <p:cNvSpPr>
                <a:spLocks/>
              </p:cNvSpPr>
              <p:nvPr/>
            </p:nvSpPr>
            <p:spPr bwMode="auto">
              <a:xfrm>
                <a:off x="1617663" y="2114128"/>
                <a:ext cx="274637" cy="133350"/>
              </a:xfrm>
              <a:custGeom>
                <a:avLst/>
                <a:gdLst>
                  <a:gd name="T0" fmla="*/ 128 w 154"/>
                  <a:gd name="T1" fmla="*/ 58 h 74"/>
                  <a:gd name="T2" fmla="*/ 123 w 154"/>
                  <a:gd name="T3" fmla="*/ 57 h 74"/>
                  <a:gd name="T4" fmla="*/ 115 w 154"/>
                  <a:gd name="T5" fmla="*/ 60 h 74"/>
                  <a:gd name="T6" fmla="*/ 108 w 154"/>
                  <a:gd name="T7" fmla="*/ 58 h 74"/>
                  <a:gd name="T8" fmla="*/ 92 w 154"/>
                  <a:gd name="T9" fmla="*/ 64 h 74"/>
                  <a:gd name="T10" fmla="*/ 77 w 154"/>
                  <a:gd name="T11" fmla="*/ 67 h 74"/>
                  <a:gd name="T12" fmla="*/ 49 w 154"/>
                  <a:gd name="T13" fmla="*/ 72 h 74"/>
                  <a:gd name="T14" fmla="*/ 41 w 154"/>
                  <a:gd name="T15" fmla="*/ 66 h 74"/>
                  <a:gd name="T16" fmla="*/ 56 w 154"/>
                  <a:gd name="T17" fmla="*/ 60 h 74"/>
                  <a:gd name="T18" fmla="*/ 72 w 154"/>
                  <a:gd name="T19" fmla="*/ 58 h 74"/>
                  <a:gd name="T20" fmla="*/ 80 w 154"/>
                  <a:gd name="T21" fmla="*/ 53 h 74"/>
                  <a:gd name="T22" fmla="*/ 66 w 154"/>
                  <a:gd name="T23" fmla="*/ 53 h 74"/>
                  <a:gd name="T24" fmla="*/ 51 w 154"/>
                  <a:gd name="T25" fmla="*/ 56 h 74"/>
                  <a:gd name="T26" fmla="*/ 49 w 154"/>
                  <a:gd name="T27" fmla="*/ 51 h 74"/>
                  <a:gd name="T28" fmla="*/ 45 w 154"/>
                  <a:gd name="T29" fmla="*/ 48 h 74"/>
                  <a:gd name="T30" fmla="*/ 37 w 154"/>
                  <a:gd name="T31" fmla="*/ 54 h 74"/>
                  <a:gd name="T32" fmla="*/ 29 w 154"/>
                  <a:gd name="T33" fmla="*/ 58 h 74"/>
                  <a:gd name="T34" fmla="*/ 24 w 154"/>
                  <a:gd name="T35" fmla="*/ 57 h 74"/>
                  <a:gd name="T36" fmla="*/ 21 w 154"/>
                  <a:gd name="T37" fmla="*/ 59 h 74"/>
                  <a:gd name="T38" fmla="*/ 14 w 154"/>
                  <a:gd name="T39" fmla="*/ 55 h 74"/>
                  <a:gd name="T40" fmla="*/ 1 w 154"/>
                  <a:gd name="T41" fmla="*/ 54 h 74"/>
                  <a:gd name="T42" fmla="*/ 3 w 154"/>
                  <a:gd name="T43" fmla="*/ 49 h 74"/>
                  <a:gd name="T44" fmla="*/ 19 w 154"/>
                  <a:gd name="T45" fmla="*/ 47 h 74"/>
                  <a:gd name="T46" fmla="*/ 28 w 154"/>
                  <a:gd name="T47" fmla="*/ 42 h 74"/>
                  <a:gd name="T48" fmla="*/ 6 w 154"/>
                  <a:gd name="T49" fmla="*/ 43 h 74"/>
                  <a:gd name="T50" fmla="*/ 10 w 154"/>
                  <a:gd name="T51" fmla="*/ 39 h 74"/>
                  <a:gd name="T52" fmla="*/ 32 w 154"/>
                  <a:gd name="T53" fmla="*/ 36 h 74"/>
                  <a:gd name="T54" fmla="*/ 11 w 154"/>
                  <a:gd name="T55" fmla="*/ 33 h 74"/>
                  <a:gd name="T56" fmla="*/ 21 w 154"/>
                  <a:gd name="T57" fmla="*/ 28 h 74"/>
                  <a:gd name="T58" fmla="*/ 34 w 154"/>
                  <a:gd name="T59" fmla="*/ 27 h 74"/>
                  <a:gd name="T60" fmla="*/ 24 w 154"/>
                  <a:gd name="T61" fmla="*/ 21 h 74"/>
                  <a:gd name="T62" fmla="*/ 40 w 154"/>
                  <a:gd name="T63" fmla="*/ 18 h 74"/>
                  <a:gd name="T64" fmla="*/ 45 w 154"/>
                  <a:gd name="T65" fmla="*/ 27 h 74"/>
                  <a:gd name="T66" fmla="*/ 57 w 154"/>
                  <a:gd name="T67" fmla="*/ 27 h 74"/>
                  <a:gd name="T68" fmla="*/ 71 w 154"/>
                  <a:gd name="T69" fmla="*/ 36 h 74"/>
                  <a:gd name="T70" fmla="*/ 76 w 154"/>
                  <a:gd name="T71" fmla="*/ 39 h 74"/>
                  <a:gd name="T72" fmla="*/ 81 w 154"/>
                  <a:gd name="T73" fmla="*/ 46 h 74"/>
                  <a:gd name="T74" fmla="*/ 90 w 154"/>
                  <a:gd name="T75" fmla="*/ 46 h 74"/>
                  <a:gd name="T76" fmla="*/ 104 w 154"/>
                  <a:gd name="T77" fmla="*/ 38 h 74"/>
                  <a:gd name="T78" fmla="*/ 98 w 154"/>
                  <a:gd name="T79" fmla="*/ 33 h 74"/>
                  <a:gd name="T80" fmla="*/ 104 w 154"/>
                  <a:gd name="T81" fmla="*/ 29 h 74"/>
                  <a:gd name="T82" fmla="*/ 94 w 154"/>
                  <a:gd name="T83" fmla="*/ 22 h 74"/>
                  <a:gd name="T84" fmla="*/ 99 w 154"/>
                  <a:gd name="T85" fmla="*/ 16 h 74"/>
                  <a:gd name="T86" fmla="*/ 112 w 154"/>
                  <a:gd name="T87" fmla="*/ 9 h 74"/>
                  <a:gd name="T88" fmla="*/ 116 w 154"/>
                  <a:gd name="T89" fmla="*/ 21 h 74"/>
                  <a:gd name="T90" fmla="*/ 116 w 154"/>
                  <a:gd name="T91" fmla="*/ 27 h 74"/>
                  <a:gd name="T92" fmla="*/ 117 w 154"/>
                  <a:gd name="T93" fmla="*/ 30 h 74"/>
                  <a:gd name="T94" fmla="*/ 122 w 154"/>
                  <a:gd name="T95" fmla="*/ 31 h 74"/>
                  <a:gd name="T96" fmla="*/ 132 w 154"/>
                  <a:gd name="T97" fmla="*/ 37 h 74"/>
                  <a:gd name="T98" fmla="*/ 136 w 154"/>
                  <a:gd name="T99" fmla="*/ 38 h 74"/>
                  <a:gd name="T100" fmla="*/ 139 w 154"/>
                  <a:gd name="T101" fmla="*/ 31 h 74"/>
                  <a:gd name="T102" fmla="*/ 149 w 154"/>
                  <a:gd name="T103" fmla="*/ 33 h 74"/>
                  <a:gd name="T104" fmla="*/ 152 w 154"/>
                  <a:gd name="T105" fmla="*/ 43 h 74"/>
                  <a:gd name="T106" fmla="*/ 148 w 154"/>
                  <a:gd name="T107" fmla="*/ 53 h 74"/>
                  <a:gd name="T108" fmla="*/ 128 w 154"/>
                  <a:gd name="T109" fmla="*/ 58 h 74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54"/>
                  <a:gd name="T166" fmla="*/ 0 h 74"/>
                  <a:gd name="T167" fmla="*/ 154 w 154"/>
                  <a:gd name="T168" fmla="*/ 74 h 74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54" h="74">
                    <a:moveTo>
                      <a:pt x="128" y="58"/>
                    </a:moveTo>
                    <a:cubicBezTo>
                      <a:pt x="124" y="56"/>
                      <a:pt x="128" y="54"/>
                      <a:pt x="123" y="57"/>
                    </a:cubicBezTo>
                    <a:cubicBezTo>
                      <a:pt x="117" y="60"/>
                      <a:pt x="118" y="61"/>
                      <a:pt x="115" y="60"/>
                    </a:cubicBezTo>
                    <a:cubicBezTo>
                      <a:pt x="112" y="59"/>
                      <a:pt x="112" y="58"/>
                      <a:pt x="108" y="58"/>
                    </a:cubicBezTo>
                    <a:cubicBezTo>
                      <a:pt x="105" y="59"/>
                      <a:pt x="98" y="63"/>
                      <a:pt x="92" y="64"/>
                    </a:cubicBezTo>
                    <a:cubicBezTo>
                      <a:pt x="85" y="66"/>
                      <a:pt x="83" y="66"/>
                      <a:pt x="77" y="67"/>
                    </a:cubicBezTo>
                    <a:cubicBezTo>
                      <a:pt x="71" y="69"/>
                      <a:pt x="54" y="74"/>
                      <a:pt x="49" y="72"/>
                    </a:cubicBezTo>
                    <a:cubicBezTo>
                      <a:pt x="44" y="71"/>
                      <a:pt x="35" y="68"/>
                      <a:pt x="41" y="66"/>
                    </a:cubicBezTo>
                    <a:cubicBezTo>
                      <a:pt x="46" y="63"/>
                      <a:pt x="52" y="63"/>
                      <a:pt x="56" y="60"/>
                    </a:cubicBezTo>
                    <a:cubicBezTo>
                      <a:pt x="60" y="57"/>
                      <a:pt x="66" y="59"/>
                      <a:pt x="72" y="58"/>
                    </a:cubicBezTo>
                    <a:cubicBezTo>
                      <a:pt x="79" y="57"/>
                      <a:pt x="85" y="53"/>
                      <a:pt x="80" y="53"/>
                    </a:cubicBezTo>
                    <a:cubicBezTo>
                      <a:pt x="74" y="53"/>
                      <a:pt x="69" y="53"/>
                      <a:pt x="66" y="53"/>
                    </a:cubicBezTo>
                    <a:cubicBezTo>
                      <a:pt x="62" y="53"/>
                      <a:pt x="55" y="56"/>
                      <a:pt x="51" y="56"/>
                    </a:cubicBezTo>
                    <a:cubicBezTo>
                      <a:pt x="46" y="56"/>
                      <a:pt x="46" y="53"/>
                      <a:pt x="49" y="51"/>
                    </a:cubicBezTo>
                    <a:cubicBezTo>
                      <a:pt x="52" y="49"/>
                      <a:pt x="48" y="47"/>
                      <a:pt x="45" y="48"/>
                    </a:cubicBezTo>
                    <a:cubicBezTo>
                      <a:pt x="42" y="49"/>
                      <a:pt x="40" y="52"/>
                      <a:pt x="37" y="54"/>
                    </a:cubicBezTo>
                    <a:cubicBezTo>
                      <a:pt x="34" y="56"/>
                      <a:pt x="29" y="58"/>
                      <a:pt x="29" y="58"/>
                    </a:cubicBezTo>
                    <a:cubicBezTo>
                      <a:pt x="29" y="58"/>
                      <a:pt x="26" y="55"/>
                      <a:pt x="24" y="57"/>
                    </a:cubicBezTo>
                    <a:cubicBezTo>
                      <a:pt x="22" y="59"/>
                      <a:pt x="25" y="63"/>
                      <a:pt x="21" y="59"/>
                    </a:cubicBezTo>
                    <a:cubicBezTo>
                      <a:pt x="17" y="56"/>
                      <a:pt x="18" y="55"/>
                      <a:pt x="14" y="55"/>
                    </a:cubicBezTo>
                    <a:cubicBezTo>
                      <a:pt x="10" y="55"/>
                      <a:pt x="2" y="57"/>
                      <a:pt x="1" y="54"/>
                    </a:cubicBezTo>
                    <a:cubicBezTo>
                      <a:pt x="1" y="52"/>
                      <a:pt x="0" y="49"/>
                      <a:pt x="3" y="49"/>
                    </a:cubicBezTo>
                    <a:cubicBezTo>
                      <a:pt x="7" y="49"/>
                      <a:pt x="13" y="49"/>
                      <a:pt x="19" y="47"/>
                    </a:cubicBezTo>
                    <a:cubicBezTo>
                      <a:pt x="26" y="45"/>
                      <a:pt x="33" y="41"/>
                      <a:pt x="28" y="42"/>
                    </a:cubicBezTo>
                    <a:cubicBezTo>
                      <a:pt x="23" y="43"/>
                      <a:pt x="9" y="44"/>
                      <a:pt x="6" y="43"/>
                    </a:cubicBezTo>
                    <a:cubicBezTo>
                      <a:pt x="3" y="41"/>
                      <a:pt x="6" y="39"/>
                      <a:pt x="10" y="39"/>
                    </a:cubicBezTo>
                    <a:cubicBezTo>
                      <a:pt x="14" y="39"/>
                      <a:pt x="36" y="36"/>
                      <a:pt x="32" y="36"/>
                    </a:cubicBezTo>
                    <a:cubicBezTo>
                      <a:pt x="28" y="36"/>
                      <a:pt x="9" y="36"/>
                      <a:pt x="11" y="33"/>
                    </a:cubicBezTo>
                    <a:cubicBezTo>
                      <a:pt x="13" y="29"/>
                      <a:pt x="17" y="28"/>
                      <a:pt x="21" y="28"/>
                    </a:cubicBezTo>
                    <a:cubicBezTo>
                      <a:pt x="24" y="28"/>
                      <a:pt x="39" y="27"/>
                      <a:pt x="34" y="27"/>
                    </a:cubicBezTo>
                    <a:cubicBezTo>
                      <a:pt x="29" y="26"/>
                      <a:pt x="19" y="23"/>
                      <a:pt x="24" y="21"/>
                    </a:cubicBezTo>
                    <a:cubicBezTo>
                      <a:pt x="29" y="19"/>
                      <a:pt x="38" y="17"/>
                      <a:pt x="40" y="18"/>
                    </a:cubicBezTo>
                    <a:cubicBezTo>
                      <a:pt x="42" y="20"/>
                      <a:pt x="41" y="27"/>
                      <a:pt x="45" y="27"/>
                    </a:cubicBezTo>
                    <a:cubicBezTo>
                      <a:pt x="49" y="27"/>
                      <a:pt x="52" y="25"/>
                      <a:pt x="57" y="27"/>
                    </a:cubicBezTo>
                    <a:cubicBezTo>
                      <a:pt x="61" y="29"/>
                      <a:pt x="71" y="34"/>
                      <a:pt x="71" y="36"/>
                    </a:cubicBezTo>
                    <a:cubicBezTo>
                      <a:pt x="72" y="38"/>
                      <a:pt x="74" y="37"/>
                      <a:pt x="76" y="39"/>
                    </a:cubicBezTo>
                    <a:cubicBezTo>
                      <a:pt x="78" y="40"/>
                      <a:pt x="78" y="46"/>
                      <a:pt x="81" y="46"/>
                    </a:cubicBezTo>
                    <a:cubicBezTo>
                      <a:pt x="84" y="46"/>
                      <a:pt x="82" y="46"/>
                      <a:pt x="90" y="46"/>
                    </a:cubicBezTo>
                    <a:cubicBezTo>
                      <a:pt x="98" y="46"/>
                      <a:pt x="110" y="42"/>
                      <a:pt x="104" y="38"/>
                    </a:cubicBezTo>
                    <a:cubicBezTo>
                      <a:pt x="98" y="35"/>
                      <a:pt x="91" y="34"/>
                      <a:pt x="98" y="33"/>
                    </a:cubicBezTo>
                    <a:cubicBezTo>
                      <a:pt x="105" y="33"/>
                      <a:pt x="110" y="32"/>
                      <a:pt x="104" y="29"/>
                    </a:cubicBezTo>
                    <a:cubicBezTo>
                      <a:pt x="99" y="25"/>
                      <a:pt x="90" y="24"/>
                      <a:pt x="94" y="22"/>
                    </a:cubicBezTo>
                    <a:cubicBezTo>
                      <a:pt x="97" y="19"/>
                      <a:pt x="98" y="19"/>
                      <a:pt x="99" y="16"/>
                    </a:cubicBezTo>
                    <a:cubicBezTo>
                      <a:pt x="99" y="13"/>
                      <a:pt x="110" y="0"/>
                      <a:pt x="112" y="9"/>
                    </a:cubicBezTo>
                    <a:cubicBezTo>
                      <a:pt x="113" y="17"/>
                      <a:pt x="114" y="18"/>
                      <a:pt x="116" y="21"/>
                    </a:cubicBezTo>
                    <a:cubicBezTo>
                      <a:pt x="117" y="24"/>
                      <a:pt x="119" y="26"/>
                      <a:pt x="116" y="27"/>
                    </a:cubicBezTo>
                    <a:cubicBezTo>
                      <a:pt x="113" y="28"/>
                      <a:pt x="116" y="30"/>
                      <a:pt x="117" y="30"/>
                    </a:cubicBezTo>
                    <a:cubicBezTo>
                      <a:pt x="119" y="30"/>
                      <a:pt x="122" y="28"/>
                      <a:pt x="122" y="31"/>
                    </a:cubicBezTo>
                    <a:cubicBezTo>
                      <a:pt x="123" y="34"/>
                      <a:pt x="130" y="37"/>
                      <a:pt x="132" y="37"/>
                    </a:cubicBezTo>
                    <a:cubicBezTo>
                      <a:pt x="134" y="38"/>
                      <a:pt x="136" y="40"/>
                      <a:pt x="136" y="38"/>
                    </a:cubicBezTo>
                    <a:cubicBezTo>
                      <a:pt x="137" y="36"/>
                      <a:pt x="135" y="31"/>
                      <a:pt x="139" y="31"/>
                    </a:cubicBezTo>
                    <a:cubicBezTo>
                      <a:pt x="143" y="31"/>
                      <a:pt x="145" y="31"/>
                      <a:pt x="149" y="33"/>
                    </a:cubicBezTo>
                    <a:cubicBezTo>
                      <a:pt x="153" y="35"/>
                      <a:pt x="154" y="40"/>
                      <a:pt x="152" y="43"/>
                    </a:cubicBezTo>
                    <a:cubicBezTo>
                      <a:pt x="150" y="45"/>
                      <a:pt x="152" y="51"/>
                      <a:pt x="148" y="53"/>
                    </a:cubicBezTo>
                    <a:cubicBezTo>
                      <a:pt x="143" y="56"/>
                      <a:pt x="131" y="59"/>
                      <a:pt x="128" y="5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8" name="Freeform 215"/>
              <p:cNvSpPr>
                <a:spLocks/>
              </p:cNvSpPr>
              <p:nvPr/>
            </p:nvSpPr>
            <p:spPr bwMode="auto">
              <a:xfrm>
                <a:off x="1568450" y="2168103"/>
                <a:ext cx="49213" cy="30163"/>
              </a:xfrm>
              <a:custGeom>
                <a:avLst/>
                <a:gdLst>
                  <a:gd name="T0" fmla="*/ 24 w 27"/>
                  <a:gd name="T1" fmla="*/ 1 h 17"/>
                  <a:gd name="T2" fmla="*/ 3 w 27"/>
                  <a:gd name="T3" fmla="*/ 13 h 17"/>
                  <a:gd name="T4" fmla="*/ 16 w 27"/>
                  <a:gd name="T5" fmla="*/ 15 h 17"/>
                  <a:gd name="T6" fmla="*/ 24 w 27"/>
                  <a:gd name="T7" fmla="*/ 1 h 1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7"/>
                  <a:gd name="T13" fmla="*/ 0 h 17"/>
                  <a:gd name="T14" fmla="*/ 27 w 27"/>
                  <a:gd name="T15" fmla="*/ 17 h 1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" h="17">
                    <a:moveTo>
                      <a:pt x="24" y="1"/>
                    </a:moveTo>
                    <a:cubicBezTo>
                      <a:pt x="21" y="2"/>
                      <a:pt x="0" y="11"/>
                      <a:pt x="3" y="13"/>
                    </a:cubicBezTo>
                    <a:cubicBezTo>
                      <a:pt x="6" y="15"/>
                      <a:pt x="13" y="17"/>
                      <a:pt x="16" y="15"/>
                    </a:cubicBezTo>
                    <a:cubicBezTo>
                      <a:pt x="18" y="12"/>
                      <a:pt x="27" y="0"/>
                      <a:pt x="24" y="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89" name="Freeform 216"/>
              <p:cNvSpPr>
                <a:spLocks/>
              </p:cNvSpPr>
              <p:nvPr/>
            </p:nvSpPr>
            <p:spPr bwMode="auto">
              <a:xfrm>
                <a:off x="1487488" y="2098253"/>
                <a:ext cx="174625" cy="84138"/>
              </a:xfrm>
              <a:custGeom>
                <a:avLst/>
                <a:gdLst>
                  <a:gd name="T0" fmla="*/ 78 w 97"/>
                  <a:gd name="T1" fmla="*/ 32 h 47"/>
                  <a:gd name="T2" fmla="*/ 65 w 97"/>
                  <a:gd name="T3" fmla="*/ 31 h 47"/>
                  <a:gd name="T4" fmla="*/ 67 w 97"/>
                  <a:gd name="T5" fmla="*/ 21 h 47"/>
                  <a:gd name="T6" fmla="*/ 59 w 97"/>
                  <a:gd name="T7" fmla="*/ 24 h 47"/>
                  <a:gd name="T8" fmla="*/ 55 w 97"/>
                  <a:gd name="T9" fmla="*/ 25 h 47"/>
                  <a:gd name="T10" fmla="*/ 54 w 97"/>
                  <a:gd name="T11" fmla="*/ 28 h 47"/>
                  <a:gd name="T12" fmla="*/ 52 w 97"/>
                  <a:gd name="T13" fmla="*/ 36 h 47"/>
                  <a:gd name="T14" fmla="*/ 47 w 97"/>
                  <a:gd name="T15" fmla="*/ 36 h 47"/>
                  <a:gd name="T16" fmla="*/ 43 w 97"/>
                  <a:gd name="T17" fmla="*/ 39 h 47"/>
                  <a:gd name="T18" fmla="*/ 39 w 97"/>
                  <a:gd name="T19" fmla="*/ 44 h 47"/>
                  <a:gd name="T20" fmla="*/ 31 w 97"/>
                  <a:gd name="T21" fmla="*/ 42 h 47"/>
                  <a:gd name="T22" fmla="*/ 26 w 97"/>
                  <a:gd name="T23" fmla="*/ 39 h 47"/>
                  <a:gd name="T24" fmla="*/ 17 w 97"/>
                  <a:gd name="T25" fmla="*/ 42 h 47"/>
                  <a:gd name="T26" fmla="*/ 9 w 97"/>
                  <a:gd name="T27" fmla="*/ 42 h 47"/>
                  <a:gd name="T28" fmla="*/ 3 w 97"/>
                  <a:gd name="T29" fmla="*/ 42 h 47"/>
                  <a:gd name="T30" fmla="*/ 5 w 97"/>
                  <a:gd name="T31" fmla="*/ 35 h 47"/>
                  <a:gd name="T32" fmla="*/ 6 w 97"/>
                  <a:gd name="T33" fmla="*/ 32 h 47"/>
                  <a:gd name="T34" fmla="*/ 21 w 97"/>
                  <a:gd name="T35" fmla="*/ 29 h 47"/>
                  <a:gd name="T36" fmla="*/ 29 w 97"/>
                  <a:gd name="T37" fmla="*/ 22 h 47"/>
                  <a:gd name="T38" fmla="*/ 53 w 97"/>
                  <a:gd name="T39" fmla="*/ 6 h 47"/>
                  <a:gd name="T40" fmla="*/ 79 w 97"/>
                  <a:gd name="T41" fmla="*/ 6 h 47"/>
                  <a:gd name="T42" fmla="*/ 82 w 97"/>
                  <a:gd name="T43" fmla="*/ 1 h 47"/>
                  <a:gd name="T44" fmla="*/ 94 w 97"/>
                  <a:gd name="T45" fmla="*/ 5 h 47"/>
                  <a:gd name="T46" fmla="*/ 89 w 97"/>
                  <a:gd name="T47" fmla="*/ 11 h 47"/>
                  <a:gd name="T48" fmla="*/ 91 w 97"/>
                  <a:gd name="T49" fmla="*/ 18 h 47"/>
                  <a:gd name="T50" fmla="*/ 88 w 97"/>
                  <a:gd name="T51" fmla="*/ 20 h 47"/>
                  <a:gd name="T52" fmla="*/ 90 w 97"/>
                  <a:gd name="T53" fmla="*/ 24 h 47"/>
                  <a:gd name="T54" fmla="*/ 80 w 97"/>
                  <a:gd name="T55" fmla="*/ 25 h 47"/>
                  <a:gd name="T56" fmla="*/ 78 w 97"/>
                  <a:gd name="T57" fmla="*/ 32 h 4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97"/>
                  <a:gd name="T88" fmla="*/ 0 h 47"/>
                  <a:gd name="T89" fmla="*/ 97 w 97"/>
                  <a:gd name="T90" fmla="*/ 47 h 4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97" h="47">
                    <a:moveTo>
                      <a:pt x="78" y="32"/>
                    </a:moveTo>
                    <a:cubicBezTo>
                      <a:pt x="76" y="33"/>
                      <a:pt x="65" y="37"/>
                      <a:pt x="65" y="31"/>
                    </a:cubicBezTo>
                    <a:cubicBezTo>
                      <a:pt x="65" y="26"/>
                      <a:pt x="71" y="23"/>
                      <a:pt x="67" y="21"/>
                    </a:cubicBezTo>
                    <a:cubicBezTo>
                      <a:pt x="62" y="19"/>
                      <a:pt x="60" y="21"/>
                      <a:pt x="59" y="24"/>
                    </a:cubicBezTo>
                    <a:cubicBezTo>
                      <a:pt x="59" y="26"/>
                      <a:pt x="55" y="26"/>
                      <a:pt x="55" y="25"/>
                    </a:cubicBezTo>
                    <a:cubicBezTo>
                      <a:pt x="54" y="24"/>
                      <a:pt x="54" y="23"/>
                      <a:pt x="54" y="28"/>
                    </a:cubicBezTo>
                    <a:cubicBezTo>
                      <a:pt x="54" y="32"/>
                      <a:pt x="54" y="35"/>
                      <a:pt x="52" y="36"/>
                    </a:cubicBezTo>
                    <a:cubicBezTo>
                      <a:pt x="50" y="38"/>
                      <a:pt x="48" y="36"/>
                      <a:pt x="47" y="36"/>
                    </a:cubicBezTo>
                    <a:cubicBezTo>
                      <a:pt x="45" y="35"/>
                      <a:pt x="44" y="36"/>
                      <a:pt x="43" y="39"/>
                    </a:cubicBezTo>
                    <a:cubicBezTo>
                      <a:pt x="43" y="41"/>
                      <a:pt x="44" y="44"/>
                      <a:pt x="39" y="44"/>
                    </a:cubicBezTo>
                    <a:cubicBezTo>
                      <a:pt x="34" y="44"/>
                      <a:pt x="33" y="45"/>
                      <a:pt x="31" y="42"/>
                    </a:cubicBezTo>
                    <a:cubicBezTo>
                      <a:pt x="29" y="39"/>
                      <a:pt x="29" y="37"/>
                      <a:pt x="26" y="39"/>
                    </a:cubicBezTo>
                    <a:cubicBezTo>
                      <a:pt x="23" y="42"/>
                      <a:pt x="21" y="43"/>
                      <a:pt x="17" y="42"/>
                    </a:cubicBezTo>
                    <a:cubicBezTo>
                      <a:pt x="13" y="41"/>
                      <a:pt x="13" y="41"/>
                      <a:pt x="9" y="42"/>
                    </a:cubicBezTo>
                    <a:cubicBezTo>
                      <a:pt x="5" y="44"/>
                      <a:pt x="1" y="47"/>
                      <a:pt x="3" y="42"/>
                    </a:cubicBezTo>
                    <a:cubicBezTo>
                      <a:pt x="6" y="37"/>
                      <a:pt x="10" y="34"/>
                      <a:pt x="5" y="35"/>
                    </a:cubicBezTo>
                    <a:cubicBezTo>
                      <a:pt x="0" y="36"/>
                      <a:pt x="0" y="35"/>
                      <a:pt x="6" y="32"/>
                    </a:cubicBezTo>
                    <a:cubicBezTo>
                      <a:pt x="13" y="30"/>
                      <a:pt x="17" y="32"/>
                      <a:pt x="21" y="29"/>
                    </a:cubicBezTo>
                    <a:cubicBezTo>
                      <a:pt x="25" y="27"/>
                      <a:pt x="23" y="25"/>
                      <a:pt x="29" y="22"/>
                    </a:cubicBezTo>
                    <a:cubicBezTo>
                      <a:pt x="36" y="19"/>
                      <a:pt x="41" y="5"/>
                      <a:pt x="53" y="6"/>
                    </a:cubicBezTo>
                    <a:cubicBezTo>
                      <a:pt x="65" y="6"/>
                      <a:pt x="79" y="10"/>
                      <a:pt x="79" y="6"/>
                    </a:cubicBezTo>
                    <a:cubicBezTo>
                      <a:pt x="80" y="2"/>
                      <a:pt x="78" y="0"/>
                      <a:pt x="82" y="1"/>
                    </a:cubicBezTo>
                    <a:cubicBezTo>
                      <a:pt x="86" y="2"/>
                      <a:pt x="97" y="4"/>
                      <a:pt x="94" y="5"/>
                    </a:cubicBezTo>
                    <a:cubicBezTo>
                      <a:pt x="91" y="6"/>
                      <a:pt x="87" y="10"/>
                      <a:pt x="89" y="11"/>
                    </a:cubicBezTo>
                    <a:cubicBezTo>
                      <a:pt x="91" y="13"/>
                      <a:pt x="94" y="17"/>
                      <a:pt x="91" y="18"/>
                    </a:cubicBezTo>
                    <a:cubicBezTo>
                      <a:pt x="88" y="19"/>
                      <a:pt x="88" y="19"/>
                      <a:pt x="88" y="20"/>
                    </a:cubicBezTo>
                    <a:cubicBezTo>
                      <a:pt x="88" y="21"/>
                      <a:pt x="92" y="24"/>
                      <a:pt x="90" y="24"/>
                    </a:cubicBezTo>
                    <a:cubicBezTo>
                      <a:pt x="87" y="25"/>
                      <a:pt x="80" y="25"/>
                      <a:pt x="80" y="25"/>
                    </a:cubicBezTo>
                    <a:cubicBezTo>
                      <a:pt x="80" y="25"/>
                      <a:pt x="81" y="29"/>
                      <a:pt x="78" y="3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0" name="Freeform 217"/>
              <p:cNvSpPr>
                <a:spLocks/>
              </p:cNvSpPr>
              <p:nvPr/>
            </p:nvSpPr>
            <p:spPr bwMode="auto">
              <a:xfrm>
                <a:off x="1674813" y="2130003"/>
                <a:ext cx="34925" cy="9525"/>
              </a:xfrm>
              <a:custGeom>
                <a:avLst/>
                <a:gdLst>
                  <a:gd name="T0" fmla="*/ 15 w 20"/>
                  <a:gd name="T1" fmla="*/ 5 h 5"/>
                  <a:gd name="T2" fmla="*/ 6 w 20"/>
                  <a:gd name="T3" fmla="*/ 1 h 5"/>
                  <a:gd name="T4" fmla="*/ 15 w 20"/>
                  <a:gd name="T5" fmla="*/ 5 h 5"/>
                  <a:gd name="T6" fmla="*/ 0 60000 65536"/>
                  <a:gd name="T7" fmla="*/ 0 60000 65536"/>
                  <a:gd name="T8" fmla="*/ 0 60000 65536"/>
                  <a:gd name="T9" fmla="*/ 0 w 20"/>
                  <a:gd name="T10" fmla="*/ 0 h 5"/>
                  <a:gd name="T11" fmla="*/ 20 w 20"/>
                  <a:gd name="T12" fmla="*/ 5 h 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" h="5">
                    <a:moveTo>
                      <a:pt x="15" y="5"/>
                    </a:moveTo>
                    <a:cubicBezTo>
                      <a:pt x="9" y="5"/>
                      <a:pt x="0" y="2"/>
                      <a:pt x="6" y="1"/>
                    </a:cubicBezTo>
                    <a:cubicBezTo>
                      <a:pt x="13" y="0"/>
                      <a:pt x="20" y="5"/>
                      <a:pt x="15" y="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1" name="Freeform 218"/>
              <p:cNvSpPr>
                <a:spLocks/>
              </p:cNvSpPr>
              <p:nvPr/>
            </p:nvSpPr>
            <p:spPr bwMode="auto">
              <a:xfrm>
                <a:off x="1711325" y="2066503"/>
                <a:ext cx="90488" cy="44450"/>
              </a:xfrm>
              <a:custGeom>
                <a:avLst/>
                <a:gdLst>
                  <a:gd name="T0" fmla="*/ 15 w 50"/>
                  <a:gd name="T1" fmla="*/ 24 h 25"/>
                  <a:gd name="T2" fmla="*/ 0 w 50"/>
                  <a:gd name="T3" fmla="*/ 13 h 25"/>
                  <a:gd name="T4" fmla="*/ 8 w 50"/>
                  <a:gd name="T5" fmla="*/ 7 h 25"/>
                  <a:gd name="T6" fmla="*/ 42 w 50"/>
                  <a:gd name="T7" fmla="*/ 1 h 25"/>
                  <a:gd name="T8" fmla="*/ 42 w 50"/>
                  <a:gd name="T9" fmla="*/ 8 h 25"/>
                  <a:gd name="T10" fmla="*/ 34 w 50"/>
                  <a:gd name="T11" fmla="*/ 11 h 25"/>
                  <a:gd name="T12" fmla="*/ 38 w 50"/>
                  <a:gd name="T13" fmla="*/ 18 h 25"/>
                  <a:gd name="T14" fmla="*/ 15 w 50"/>
                  <a:gd name="T15" fmla="*/ 24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0"/>
                  <a:gd name="T25" fmla="*/ 0 h 25"/>
                  <a:gd name="T26" fmla="*/ 50 w 50"/>
                  <a:gd name="T27" fmla="*/ 25 h 2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0" h="25">
                    <a:moveTo>
                      <a:pt x="15" y="24"/>
                    </a:moveTo>
                    <a:cubicBezTo>
                      <a:pt x="10" y="23"/>
                      <a:pt x="1" y="16"/>
                      <a:pt x="0" y="13"/>
                    </a:cubicBezTo>
                    <a:cubicBezTo>
                      <a:pt x="0" y="11"/>
                      <a:pt x="5" y="8"/>
                      <a:pt x="8" y="7"/>
                    </a:cubicBezTo>
                    <a:cubicBezTo>
                      <a:pt x="11" y="6"/>
                      <a:pt x="37" y="0"/>
                      <a:pt x="42" y="1"/>
                    </a:cubicBezTo>
                    <a:cubicBezTo>
                      <a:pt x="48" y="2"/>
                      <a:pt x="50" y="7"/>
                      <a:pt x="42" y="8"/>
                    </a:cubicBezTo>
                    <a:cubicBezTo>
                      <a:pt x="34" y="8"/>
                      <a:pt x="31" y="11"/>
                      <a:pt x="34" y="11"/>
                    </a:cubicBezTo>
                    <a:cubicBezTo>
                      <a:pt x="38" y="11"/>
                      <a:pt x="43" y="16"/>
                      <a:pt x="38" y="18"/>
                    </a:cubicBezTo>
                    <a:cubicBezTo>
                      <a:pt x="33" y="19"/>
                      <a:pt x="21" y="25"/>
                      <a:pt x="15" y="2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2" name="Freeform 219"/>
              <p:cNvSpPr>
                <a:spLocks/>
              </p:cNvSpPr>
              <p:nvPr/>
            </p:nvSpPr>
            <p:spPr bwMode="auto">
              <a:xfrm>
                <a:off x="1663700" y="2074441"/>
                <a:ext cx="34925" cy="20637"/>
              </a:xfrm>
              <a:custGeom>
                <a:avLst/>
                <a:gdLst>
                  <a:gd name="T0" fmla="*/ 16 w 20"/>
                  <a:gd name="T1" fmla="*/ 10 h 11"/>
                  <a:gd name="T2" fmla="*/ 8 w 20"/>
                  <a:gd name="T3" fmla="*/ 0 h 11"/>
                  <a:gd name="T4" fmla="*/ 16 w 20"/>
                  <a:gd name="T5" fmla="*/ 10 h 11"/>
                  <a:gd name="T6" fmla="*/ 0 60000 65536"/>
                  <a:gd name="T7" fmla="*/ 0 60000 65536"/>
                  <a:gd name="T8" fmla="*/ 0 60000 65536"/>
                  <a:gd name="T9" fmla="*/ 0 w 20"/>
                  <a:gd name="T10" fmla="*/ 0 h 11"/>
                  <a:gd name="T11" fmla="*/ 20 w 20"/>
                  <a:gd name="T12" fmla="*/ 11 h 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" h="11">
                    <a:moveTo>
                      <a:pt x="16" y="10"/>
                    </a:moveTo>
                    <a:cubicBezTo>
                      <a:pt x="10" y="11"/>
                      <a:pt x="0" y="0"/>
                      <a:pt x="8" y="0"/>
                    </a:cubicBezTo>
                    <a:cubicBezTo>
                      <a:pt x="16" y="0"/>
                      <a:pt x="20" y="9"/>
                      <a:pt x="16" y="10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3" name="Freeform 220"/>
              <p:cNvSpPr>
                <a:spLocks/>
              </p:cNvSpPr>
              <p:nvPr/>
            </p:nvSpPr>
            <p:spPr bwMode="auto">
              <a:xfrm>
                <a:off x="1712913" y="2033166"/>
                <a:ext cx="95250" cy="31750"/>
              </a:xfrm>
              <a:custGeom>
                <a:avLst/>
                <a:gdLst>
                  <a:gd name="T0" fmla="*/ 2 w 53"/>
                  <a:gd name="T1" fmla="*/ 13 h 17"/>
                  <a:gd name="T2" fmla="*/ 15 w 53"/>
                  <a:gd name="T3" fmla="*/ 9 h 17"/>
                  <a:gd name="T4" fmla="*/ 32 w 53"/>
                  <a:gd name="T5" fmla="*/ 1 h 17"/>
                  <a:gd name="T6" fmla="*/ 49 w 53"/>
                  <a:gd name="T7" fmla="*/ 13 h 17"/>
                  <a:gd name="T8" fmla="*/ 32 w 53"/>
                  <a:gd name="T9" fmla="*/ 15 h 17"/>
                  <a:gd name="T10" fmla="*/ 23 w 53"/>
                  <a:gd name="T11" fmla="*/ 16 h 17"/>
                  <a:gd name="T12" fmla="*/ 12 w 53"/>
                  <a:gd name="T13" fmla="*/ 13 h 17"/>
                  <a:gd name="T14" fmla="*/ 2 w 53"/>
                  <a:gd name="T15" fmla="*/ 13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3"/>
                  <a:gd name="T25" fmla="*/ 0 h 17"/>
                  <a:gd name="T26" fmla="*/ 53 w 53"/>
                  <a:gd name="T27" fmla="*/ 17 h 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3" h="17">
                    <a:moveTo>
                      <a:pt x="2" y="13"/>
                    </a:moveTo>
                    <a:cubicBezTo>
                      <a:pt x="0" y="12"/>
                      <a:pt x="10" y="10"/>
                      <a:pt x="15" y="9"/>
                    </a:cubicBezTo>
                    <a:cubicBezTo>
                      <a:pt x="20" y="7"/>
                      <a:pt x="28" y="0"/>
                      <a:pt x="32" y="1"/>
                    </a:cubicBezTo>
                    <a:cubicBezTo>
                      <a:pt x="37" y="2"/>
                      <a:pt x="53" y="11"/>
                      <a:pt x="49" y="13"/>
                    </a:cubicBezTo>
                    <a:cubicBezTo>
                      <a:pt x="45" y="14"/>
                      <a:pt x="37" y="15"/>
                      <a:pt x="32" y="15"/>
                    </a:cubicBezTo>
                    <a:cubicBezTo>
                      <a:pt x="27" y="15"/>
                      <a:pt x="29" y="15"/>
                      <a:pt x="23" y="16"/>
                    </a:cubicBezTo>
                    <a:cubicBezTo>
                      <a:pt x="17" y="17"/>
                      <a:pt x="17" y="13"/>
                      <a:pt x="12" y="13"/>
                    </a:cubicBezTo>
                    <a:cubicBezTo>
                      <a:pt x="8" y="14"/>
                      <a:pt x="5" y="16"/>
                      <a:pt x="2" y="1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4" name="Freeform 221"/>
              <p:cNvSpPr>
                <a:spLocks/>
              </p:cNvSpPr>
              <p:nvPr/>
            </p:nvSpPr>
            <p:spPr bwMode="auto">
              <a:xfrm>
                <a:off x="1955800" y="2134766"/>
                <a:ext cx="127000" cy="85725"/>
              </a:xfrm>
              <a:custGeom>
                <a:avLst/>
                <a:gdLst>
                  <a:gd name="T0" fmla="*/ 54 w 71"/>
                  <a:gd name="T1" fmla="*/ 47 h 48"/>
                  <a:gd name="T2" fmla="*/ 32 w 71"/>
                  <a:gd name="T3" fmla="*/ 45 h 48"/>
                  <a:gd name="T4" fmla="*/ 34 w 71"/>
                  <a:gd name="T5" fmla="*/ 40 h 48"/>
                  <a:gd name="T6" fmla="*/ 28 w 71"/>
                  <a:gd name="T7" fmla="*/ 36 h 48"/>
                  <a:gd name="T8" fmla="*/ 41 w 71"/>
                  <a:gd name="T9" fmla="*/ 30 h 48"/>
                  <a:gd name="T10" fmla="*/ 33 w 71"/>
                  <a:gd name="T11" fmla="*/ 29 h 48"/>
                  <a:gd name="T12" fmla="*/ 11 w 71"/>
                  <a:gd name="T13" fmla="*/ 32 h 48"/>
                  <a:gd name="T14" fmla="*/ 0 w 71"/>
                  <a:gd name="T15" fmla="*/ 32 h 48"/>
                  <a:gd name="T16" fmla="*/ 12 w 71"/>
                  <a:gd name="T17" fmla="*/ 25 h 48"/>
                  <a:gd name="T18" fmla="*/ 16 w 71"/>
                  <a:gd name="T19" fmla="*/ 21 h 48"/>
                  <a:gd name="T20" fmla="*/ 7 w 71"/>
                  <a:gd name="T21" fmla="*/ 18 h 48"/>
                  <a:gd name="T22" fmla="*/ 13 w 71"/>
                  <a:gd name="T23" fmla="*/ 13 h 48"/>
                  <a:gd name="T24" fmla="*/ 8 w 71"/>
                  <a:gd name="T25" fmla="*/ 11 h 48"/>
                  <a:gd name="T26" fmla="*/ 19 w 71"/>
                  <a:gd name="T27" fmla="*/ 10 h 48"/>
                  <a:gd name="T28" fmla="*/ 38 w 71"/>
                  <a:gd name="T29" fmla="*/ 22 h 48"/>
                  <a:gd name="T30" fmla="*/ 38 w 71"/>
                  <a:gd name="T31" fmla="*/ 18 h 48"/>
                  <a:gd name="T32" fmla="*/ 33 w 71"/>
                  <a:gd name="T33" fmla="*/ 17 h 48"/>
                  <a:gd name="T34" fmla="*/ 33 w 71"/>
                  <a:gd name="T35" fmla="*/ 12 h 48"/>
                  <a:gd name="T36" fmla="*/ 23 w 71"/>
                  <a:gd name="T37" fmla="*/ 6 h 48"/>
                  <a:gd name="T38" fmla="*/ 23 w 71"/>
                  <a:gd name="T39" fmla="*/ 3 h 48"/>
                  <a:gd name="T40" fmla="*/ 16 w 71"/>
                  <a:gd name="T41" fmla="*/ 4 h 48"/>
                  <a:gd name="T42" fmla="*/ 30 w 71"/>
                  <a:gd name="T43" fmla="*/ 1 h 48"/>
                  <a:gd name="T44" fmla="*/ 32 w 71"/>
                  <a:gd name="T45" fmla="*/ 6 h 48"/>
                  <a:gd name="T46" fmla="*/ 45 w 71"/>
                  <a:gd name="T47" fmla="*/ 8 h 48"/>
                  <a:gd name="T48" fmla="*/ 55 w 71"/>
                  <a:gd name="T49" fmla="*/ 3 h 48"/>
                  <a:gd name="T50" fmla="*/ 64 w 71"/>
                  <a:gd name="T51" fmla="*/ 11 h 48"/>
                  <a:gd name="T52" fmla="*/ 65 w 71"/>
                  <a:gd name="T53" fmla="*/ 16 h 48"/>
                  <a:gd name="T54" fmla="*/ 65 w 71"/>
                  <a:gd name="T55" fmla="*/ 29 h 48"/>
                  <a:gd name="T56" fmla="*/ 67 w 71"/>
                  <a:gd name="T57" fmla="*/ 36 h 48"/>
                  <a:gd name="T58" fmla="*/ 61 w 71"/>
                  <a:gd name="T59" fmla="*/ 34 h 48"/>
                  <a:gd name="T60" fmla="*/ 64 w 71"/>
                  <a:gd name="T61" fmla="*/ 43 h 48"/>
                  <a:gd name="T62" fmla="*/ 54 w 71"/>
                  <a:gd name="T63" fmla="*/ 47 h 4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71"/>
                  <a:gd name="T97" fmla="*/ 0 h 48"/>
                  <a:gd name="T98" fmla="*/ 71 w 71"/>
                  <a:gd name="T99" fmla="*/ 48 h 4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71" h="48">
                    <a:moveTo>
                      <a:pt x="54" y="47"/>
                    </a:moveTo>
                    <a:cubicBezTo>
                      <a:pt x="46" y="47"/>
                      <a:pt x="30" y="48"/>
                      <a:pt x="32" y="45"/>
                    </a:cubicBezTo>
                    <a:cubicBezTo>
                      <a:pt x="33" y="42"/>
                      <a:pt x="39" y="43"/>
                      <a:pt x="34" y="40"/>
                    </a:cubicBezTo>
                    <a:cubicBezTo>
                      <a:pt x="29" y="38"/>
                      <a:pt x="26" y="38"/>
                      <a:pt x="28" y="36"/>
                    </a:cubicBezTo>
                    <a:cubicBezTo>
                      <a:pt x="29" y="34"/>
                      <a:pt x="39" y="31"/>
                      <a:pt x="41" y="30"/>
                    </a:cubicBezTo>
                    <a:cubicBezTo>
                      <a:pt x="42" y="30"/>
                      <a:pt x="42" y="27"/>
                      <a:pt x="33" y="29"/>
                    </a:cubicBezTo>
                    <a:cubicBezTo>
                      <a:pt x="23" y="30"/>
                      <a:pt x="22" y="31"/>
                      <a:pt x="11" y="32"/>
                    </a:cubicBezTo>
                    <a:cubicBezTo>
                      <a:pt x="0" y="32"/>
                      <a:pt x="0" y="35"/>
                      <a:pt x="0" y="32"/>
                    </a:cubicBezTo>
                    <a:cubicBezTo>
                      <a:pt x="0" y="29"/>
                      <a:pt x="7" y="25"/>
                      <a:pt x="12" y="25"/>
                    </a:cubicBezTo>
                    <a:cubicBezTo>
                      <a:pt x="16" y="25"/>
                      <a:pt x="23" y="22"/>
                      <a:pt x="16" y="21"/>
                    </a:cubicBezTo>
                    <a:cubicBezTo>
                      <a:pt x="9" y="19"/>
                      <a:pt x="4" y="21"/>
                      <a:pt x="7" y="18"/>
                    </a:cubicBezTo>
                    <a:cubicBezTo>
                      <a:pt x="11" y="15"/>
                      <a:pt x="19" y="13"/>
                      <a:pt x="13" y="13"/>
                    </a:cubicBezTo>
                    <a:cubicBezTo>
                      <a:pt x="7" y="13"/>
                      <a:pt x="3" y="13"/>
                      <a:pt x="8" y="11"/>
                    </a:cubicBezTo>
                    <a:cubicBezTo>
                      <a:pt x="12" y="9"/>
                      <a:pt x="13" y="5"/>
                      <a:pt x="19" y="10"/>
                    </a:cubicBezTo>
                    <a:cubicBezTo>
                      <a:pt x="25" y="15"/>
                      <a:pt x="35" y="23"/>
                      <a:pt x="38" y="22"/>
                    </a:cubicBezTo>
                    <a:cubicBezTo>
                      <a:pt x="40" y="22"/>
                      <a:pt x="43" y="18"/>
                      <a:pt x="38" y="18"/>
                    </a:cubicBezTo>
                    <a:cubicBezTo>
                      <a:pt x="33" y="18"/>
                      <a:pt x="28" y="17"/>
                      <a:pt x="33" y="17"/>
                    </a:cubicBezTo>
                    <a:cubicBezTo>
                      <a:pt x="38" y="16"/>
                      <a:pt x="40" y="13"/>
                      <a:pt x="33" y="12"/>
                    </a:cubicBezTo>
                    <a:cubicBezTo>
                      <a:pt x="27" y="10"/>
                      <a:pt x="22" y="8"/>
                      <a:pt x="23" y="6"/>
                    </a:cubicBezTo>
                    <a:cubicBezTo>
                      <a:pt x="25" y="5"/>
                      <a:pt x="26" y="3"/>
                      <a:pt x="23" y="3"/>
                    </a:cubicBezTo>
                    <a:cubicBezTo>
                      <a:pt x="19" y="4"/>
                      <a:pt x="10" y="7"/>
                      <a:pt x="16" y="4"/>
                    </a:cubicBezTo>
                    <a:cubicBezTo>
                      <a:pt x="23" y="1"/>
                      <a:pt x="33" y="0"/>
                      <a:pt x="30" y="1"/>
                    </a:cubicBezTo>
                    <a:cubicBezTo>
                      <a:pt x="27" y="2"/>
                      <a:pt x="26" y="5"/>
                      <a:pt x="32" y="6"/>
                    </a:cubicBezTo>
                    <a:cubicBezTo>
                      <a:pt x="37" y="6"/>
                      <a:pt x="42" y="9"/>
                      <a:pt x="45" y="8"/>
                    </a:cubicBezTo>
                    <a:cubicBezTo>
                      <a:pt x="49" y="6"/>
                      <a:pt x="53" y="2"/>
                      <a:pt x="55" y="3"/>
                    </a:cubicBezTo>
                    <a:cubicBezTo>
                      <a:pt x="58" y="4"/>
                      <a:pt x="64" y="10"/>
                      <a:pt x="64" y="11"/>
                    </a:cubicBezTo>
                    <a:cubicBezTo>
                      <a:pt x="64" y="12"/>
                      <a:pt x="65" y="12"/>
                      <a:pt x="65" y="16"/>
                    </a:cubicBezTo>
                    <a:cubicBezTo>
                      <a:pt x="64" y="20"/>
                      <a:pt x="63" y="28"/>
                      <a:pt x="65" y="29"/>
                    </a:cubicBezTo>
                    <a:cubicBezTo>
                      <a:pt x="67" y="29"/>
                      <a:pt x="71" y="37"/>
                      <a:pt x="67" y="36"/>
                    </a:cubicBezTo>
                    <a:cubicBezTo>
                      <a:pt x="64" y="36"/>
                      <a:pt x="62" y="32"/>
                      <a:pt x="61" y="34"/>
                    </a:cubicBezTo>
                    <a:cubicBezTo>
                      <a:pt x="59" y="35"/>
                      <a:pt x="63" y="41"/>
                      <a:pt x="64" y="43"/>
                    </a:cubicBezTo>
                    <a:cubicBezTo>
                      <a:pt x="65" y="45"/>
                      <a:pt x="56" y="47"/>
                      <a:pt x="54" y="4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5" name="Freeform 222"/>
              <p:cNvSpPr>
                <a:spLocks/>
              </p:cNvSpPr>
              <p:nvPr/>
            </p:nvSpPr>
            <p:spPr bwMode="auto">
              <a:xfrm>
                <a:off x="1936750" y="2172866"/>
                <a:ext cx="42863" cy="12700"/>
              </a:xfrm>
              <a:custGeom>
                <a:avLst/>
                <a:gdLst>
                  <a:gd name="T0" fmla="*/ 3 w 24"/>
                  <a:gd name="T1" fmla="*/ 6 h 7"/>
                  <a:gd name="T2" fmla="*/ 17 w 24"/>
                  <a:gd name="T3" fmla="*/ 0 h 7"/>
                  <a:gd name="T4" fmla="*/ 3 w 24"/>
                  <a:gd name="T5" fmla="*/ 6 h 7"/>
                  <a:gd name="T6" fmla="*/ 0 60000 65536"/>
                  <a:gd name="T7" fmla="*/ 0 60000 65536"/>
                  <a:gd name="T8" fmla="*/ 0 60000 65536"/>
                  <a:gd name="T9" fmla="*/ 0 w 24"/>
                  <a:gd name="T10" fmla="*/ 0 h 7"/>
                  <a:gd name="T11" fmla="*/ 24 w 24"/>
                  <a:gd name="T12" fmla="*/ 7 h 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" h="7">
                    <a:moveTo>
                      <a:pt x="3" y="6"/>
                    </a:moveTo>
                    <a:cubicBezTo>
                      <a:pt x="10" y="5"/>
                      <a:pt x="24" y="0"/>
                      <a:pt x="17" y="0"/>
                    </a:cubicBezTo>
                    <a:cubicBezTo>
                      <a:pt x="10" y="0"/>
                      <a:pt x="0" y="7"/>
                      <a:pt x="3" y="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6" name="Freeform 223"/>
              <p:cNvSpPr>
                <a:spLocks/>
              </p:cNvSpPr>
              <p:nvPr/>
            </p:nvSpPr>
            <p:spPr bwMode="auto">
              <a:xfrm>
                <a:off x="1928813" y="2168103"/>
                <a:ext cx="34925" cy="9525"/>
              </a:xfrm>
              <a:custGeom>
                <a:avLst/>
                <a:gdLst>
                  <a:gd name="T0" fmla="*/ 2 w 20"/>
                  <a:gd name="T1" fmla="*/ 5 h 5"/>
                  <a:gd name="T2" fmla="*/ 15 w 20"/>
                  <a:gd name="T3" fmla="*/ 0 h 5"/>
                  <a:gd name="T4" fmla="*/ 2 w 20"/>
                  <a:gd name="T5" fmla="*/ 5 h 5"/>
                  <a:gd name="T6" fmla="*/ 0 60000 65536"/>
                  <a:gd name="T7" fmla="*/ 0 60000 65536"/>
                  <a:gd name="T8" fmla="*/ 0 60000 65536"/>
                  <a:gd name="T9" fmla="*/ 0 w 20"/>
                  <a:gd name="T10" fmla="*/ 0 h 5"/>
                  <a:gd name="T11" fmla="*/ 20 w 20"/>
                  <a:gd name="T12" fmla="*/ 5 h 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" h="5">
                    <a:moveTo>
                      <a:pt x="2" y="5"/>
                    </a:moveTo>
                    <a:cubicBezTo>
                      <a:pt x="0" y="5"/>
                      <a:pt x="10" y="1"/>
                      <a:pt x="15" y="0"/>
                    </a:cubicBezTo>
                    <a:cubicBezTo>
                      <a:pt x="20" y="0"/>
                      <a:pt x="10" y="5"/>
                      <a:pt x="2" y="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7" name="Freeform 224"/>
              <p:cNvSpPr>
                <a:spLocks/>
              </p:cNvSpPr>
              <p:nvPr/>
            </p:nvSpPr>
            <p:spPr bwMode="auto">
              <a:xfrm>
                <a:off x="1908175" y="2153816"/>
                <a:ext cx="47625" cy="20637"/>
              </a:xfrm>
              <a:custGeom>
                <a:avLst/>
                <a:gdLst>
                  <a:gd name="T0" fmla="*/ 5 w 26"/>
                  <a:gd name="T1" fmla="*/ 8 h 12"/>
                  <a:gd name="T2" fmla="*/ 26 w 26"/>
                  <a:gd name="T3" fmla="*/ 2 h 12"/>
                  <a:gd name="T4" fmla="*/ 5 w 26"/>
                  <a:gd name="T5" fmla="*/ 8 h 12"/>
                  <a:gd name="T6" fmla="*/ 0 60000 65536"/>
                  <a:gd name="T7" fmla="*/ 0 60000 65536"/>
                  <a:gd name="T8" fmla="*/ 0 60000 65536"/>
                  <a:gd name="T9" fmla="*/ 0 w 26"/>
                  <a:gd name="T10" fmla="*/ 0 h 12"/>
                  <a:gd name="T11" fmla="*/ 26 w 26"/>
                  <a:gd name="T12" fmla="*/ 12 h 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6" h="12">
                    <a:moveTo>
                      <a:pt x="5" y="8"/>
                    </a:moveTo>
                    <a:cubicBezTo>
                      <a:pt x="0" y="6"/>
                      <a:pt x="26" y="0"/>
                      <a:pt x="26" y="2"/>
                    </a:cubicBezTo>
                    <a:cubicBezTo>
                      <a:pt x="26" y="5"/>
                      <a:pt x="15" y="12"/>
                      <a:pt x="5" y="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8" name="Freeform 225"/>
              <p:cNvSpPr>
                <a:spLocks/>
              </p:cNvSpPr>
              <p:nvPr/>
            </p:nvSpPr>
            <p:spPr bwMode="auto">
              <a:xfrm>
                <a:off x="1909763" y="2139528"/>
                <a:ext cx="42862" cy="17463"/>
              </a:xfrm>
              <a:custGeom>
                <a:avLst/>
                <a:gdLst>
                  <a:gd name="T0" fmla="*/ 5 w 24"/>
                  <a:gd name="T1" fmla="*/ 9 h 10"/>
                  <a:gd name="T2" fmla="*/ 4 w 24"/>
                  <a:gd name="T3" fmla="*/ 0 h 10"/>
                  <a:gd name="T4" fmla="*/ 18 w 24"/>
                  <a:gd name="T5" fmla="*/ 8 h 10"/>
                  <a:gd name="T6" fmla="*/ 5 w 24"/>
                  <a:gd name="T7" fmla="*/ 9 h 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"/>
                  <a:gd name="T13" fmla="*/ 0 h 10"/>
                  <a:gd name="T14" fmla="*/ 24 w 24"/>
                  <a:gd name="T15" fmla="*/ 10 h 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" h="10">
                    <a:moveTo>
                      <a:pt x="5" y="9"/>
                    </a:moveTo>
                    <a:cubicBezTo>
                      <a:pt x="1" y="9"/>
                      <a:pt x="0" y="0"/>
                      <a:pt x="4" y="0"/>
                    </a:cubicBezTo>
                    <a:cubicBezTo>
                      <a:pt x="8" y="0"/>
                      <a:pt x="24" y="8"/>
                      <a:pt x="18" y="8"/>
                    </a:cubicBezTo>
                    <a:cubicBezTo>
                      <a:pt x="13" y="8"/>
                      <a:pt x="11" y="10"/>
                      <a:pt x="5" y="9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99" name="Freeform 226"/>
              <p:cNvSpPr>
                <a:spLocks/>
              </p:cNvSpPr>
              <p:nvPr/>
            </p:nvSpPr>
            <p:spPr bwMode="auto">
              <a:xfrm>
                <a:off x="1866900" y="2080791"/>
                <a:ext cx="57150" cy="39687"/>
              </a:xfrm>
              <a:custGeom>
                <a:avLst/>
                <a:gdLst>
                  <a:gd name="T0" fmla="*/ 20 w 32"/>
                  <a:gd name="T1" fmla="*/ 22 h 22"/>
                  <a:gd name="T2" fmla="*/ 8 w 32"/>
                  <a:gd name="T3" fmla="*/ 3 h 22"/>
                  <a:gd name="T4" fmla="*/ 20 w 32"/>
                  <a:gd name="T5" fmla="*/ 22 h 22"/>
                  <a:gd name="T6" fmla="*/ 0 60000 65536"/>
                  <a:gd name="T7" fmla="*/ 0 60000 65536"/>
                  <a:gd name="T8" fmla="*/ 0 60000 65536"/>
                  <a:gd name="T9" fmla="*/ 0 w 32"/>
                  <a:gd name="T10" fmla="*/ 0 h 22"/>
                  <a:gd name="T11" fmla="*/ 32 w 32"/>
                  <a:gd name="T12" fmla="*/ 22 h 2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2" h="22">
                    <a:moveTo>
                      <a:pt x="20" y="22"/>
                    </a:moveTo>
                    <a:cubicBezTo>
                      <a:pt x="16" y="22"/>
                      <a:pt x="0" y="0"/>
                      <a:pt x="8" y="3"/>
                    </a:cubicBezTo>
                    <a:cubicBezTo>
                      <a:pt x="16" y="7"/>
                      <a:pt x="32" y="21"/>
                      <a:pt x="20" y="2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0" name="Freeform 227"/>
              <p:cNvSpPr>
                <a:spLocks/>
              </p:cNvSpPr>
              <p:nvPr/>
            </p:nvSpPr>
            <p:spPr bwMode="auto">
              <a:xfrm>
                <a:off x="1955800" y="2076028"/>
                <a:ext cx="39688" cy="14288"/>
              </a:xfrm>
              <a:custGeom>
                <a:avLst/>
                <a:gdLst>
                  <a:gd name="T0" fmla="*/ 5 w 23"/>
                  <a:gd name="T1" fmla="*/ 2 h 8"/>
                  <a:gd name="T2" fmla="*/ 19 w 23"/>
                  <a:gd name="T3" fmla="*/ 5 h 8"/>
                  <a:gd name="T4" fmla="*/ 5 w 23"/>
                  <a:gd name="T5" fmla="*/ 2 h 8"/>
                  <a:gd name="T6" fmla="*/ 0 60000 65536"/>
                  <a:gd name="T7" fmla="*/ 0 60000 65536"/>
                  <a:gd name="T8" fmla="*/ 0 60000 65536"/>
                  <a:gd name="T9" fmla="*/ 0 w 23"/>
                  <a:gd name="T10" fmla="*/ 0 h 8"/>
                  <a:gd name="T11" fmla="*/ 23 w 23"/>
                  <a:gd name="T12" fmla="*/ 8 h 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" h="8">
                    <a:moveTo>
                      <a:pt x="5" y="2"/>
                    </a:moveTo>
                    <a:cubicBezTo>
                      <a:pt x="11" y="0"/>
                      <a:pt x="23" y="5"/>
                      <a:pt x="19" y="5"/>
                    </a:cubicBezTo>
                    <a:cubicBezTo>
                      <a:pt x="8" y="8"/>
                      <a:pt x="0" y="3"/>
                      <a:pt x="5" y="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1" name="Freeform 228"/>
              <p:cNvSpPr>
                <a:spLocks/>
              </p:cNvSpPr>
              <p:nvPr/>
            </p:nvSpPr>
            <p:spPr bwMode="auto">
              <a:xfrm>
                <a:off x="1885950" y="2004591"/>
                <a:ext cx="155575" cy="82550"/>
              </a:xfrm>
              <a:custGeom>
                <a:avLst/>
                <a:gdLst>
                  <a:gd name="T0" fmla="*/ 67 w 87"/>
                  <a:gd name="T1" fmla="*/ 42 h 46"/>
                  <a:gd name="T2" fmla="*/ 61 w 87"/>
                  <a:gd name="T3" fmla="*/ 36 h 46"/>
                  <a:gd name="T4" fmla="*/ 45 w 87"/>
                  <a:gd name="T5" fmla="*/ 32 h 46"/>
                  <a:gd name="T6" fmla="*/ 33 w 87"/>
                  <a:gd name="T7" fmla="*/ 34 h 46"/>
                  <a:gd name="T8" fmla="*/ 39 w 87"/>
                  <a:gd name="T9" fmla="*/ 29 h 46"/>
                  <a:gd name="T10" fmla="*/ 20 w 87"/>
                  <a:gd name="T11" fmla="*/ 31 h 46"/>
                  <a:gd name="T12" fmla="*/ 11 w 87"/>
                  <a:gd name="T13" fmla="*/ 26 h 46"/>
                  <a:gd name="T14" fmla="*/ 17 w 87"/>
                  <a:gd name="T15" fmla="*/ 24 h 46"/>
                  <a:gd name="T16" fmla="*/ 28 w 87"/>
                  <a:gd name="T17" fmla="*/ 24 h 46"/>
                  <a:gd name="T18" fmla="*/ 26 w 87"/>
                  <a:gd name="T19" fmla="*/ 20 h 46"/>
                  <a:gd name="T20" fmla="*/ 28 w 87"/>
                  <a:gd name="T21" fmla="*/ 17 h 46"/>
                  <a:gd name="T22" fmla="*/ 22 w 87"/>
                  <a:gd name="T23" fmla="*/ 17 h 46"/>
                  <a:gd name="T24" fmla="*/ 19 w 87"/>
                  <a:gd name="T25" fmla="*/ 13 h 46"/>
                  <a:gd name="T26" fmla="*/ 13 w 87"/>
                  <a:gd name="T27" fmla="*/ 15 h 46"/>
                  <a:gd name="T28" fmla="*/ 9 w 87"/>
                  <a:gd name="T29" fmla="*/ 12 h 46"/>
                  <a:gd name="T30" fmla="*/ 2 w 87"/>
                  <a:gd name="T31" fmla="*/ 9 h 46"/>
                  <a:gd name="T32" fmla="*/ 5 w 87"/>
                  <a:gd name="T33" fmla="*/ 2 h 46"/>
                  <a:gd name="T34" fmla="*/ 19 w 87"/>
                  <a:gd name="T35" fmla="*/ 2 h 46"/>
                  <a:gd name="T36" fmla="*/ 39 w 87"/>
                  <a:gd name="T37" fmla="*/ 3 h 46"/>
                  <a:gd name="T38" fmla="*/ 39 w 87"/>
                  <a:gd name="T39" fmla="*/ 13 h 46"/>
                  <a:gd name="T40" fmla="*/ 47 w 87"/>
                  <a:gd name="T41" fmla="*/ 9 h 46"/>
                  <a:gd name="T42" fmla="*/ 54 w 87"/>
                  <a:gd name="T43" fmla="*/ 12 h 46"/>
                  <a:gd name="T44" fmla="*/ 61 w 87"/>
                  <a:gd name="T45" fmla="*/ 16 h 46"/>
                  <a:gd name="T46" fmla="*/ 74 w 87"/>
                  <a:gd name="T47" fmla="*/ 19 h 46"/>
                  <a:gd name="T48" fmla="*/ 80 w 87"/>
                  <a:gd name="T49" fmla="*/ 30 h 46"/>
                  <a:gd name="T50" fmla="*/ 85 w 87"/>
                  <a:gd name="T51" fmla="*/ 39 h 46"/>
                  <a:gd name="T52" fmla="*/ 67 w 87"/>
                  <a:gd name="T53" fmla="*/ 42 h 4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87"/>
                  <a:gd name="T82" fmla="*/ 0 h 46"/>
                  <a:gd name="T83" fmla="*/ 87 w 87"/>
                  <a:gd name="T84" fmla="*/ 46 h 4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87" h="46">
                    <a:moveTo>
                      <a:pt x="67" y="42"/>
                    </a:moveTo>
                    <a:cubicBezTo>
                      <a:pt x="63" y="41"/>
                      <a:pt x="67" y="39"/>
                      <a:pt x="61" y="36"/>
                    </a:cubicBezTo>
                    <a:cubicBezTo>
                      <a:pt x="55" y="33"/>
                      <a:pt x="52" y="31"/>
                      <a:pt x="45" y="32"/>
                    </a:cubicBezTo>
                    <a:cubicBezTo>
                      <a:pt x="39" y="33"/>
                      <a:pt x="27" y="37"/>
                      <a:pt x="33" y="34"/>
                    </a:cubicBezTo>
                    <a:cubicBezTo>
                      <a:pt x="39" y="31"/>
                      <a:pt x="44" y="29"/>
                      <a:pt x="39" y="29"/>
                    </a:cubicBezTo>
                    <a:cubicBezTo>
                      <a:pt x="34" y="29"/>
                      <a:pt x="22" y="31"/>
                      <a:pt x="20" y="31"/>
                    </a:cubicBezTo>
                    <a:cubicBezTo>
                      <a:pt x="17" y="31"/>
                      <a:pt x="11" y="29"/>
                      <a:pt x="11" y="26"/>
                    </a:cubicBezTo>
                    <a:cubicBezTo>
                      <a:pt x="12" y="23"/>
                      <a:pt x="10" y="24"/>
                      <a:pt x="17" y="24"/>
                    </a:cubicBezTo>
                    <a:cubicBezTo>
                      <a:pt x="24" y="24"/>
                      <a:pt x="31" y="26"/>
                      <a:pt x="28" y="24"/>
                    </a:cubicBezTo>
                    <a:cubicBezTo>
                      <a:pt x="26" y="21"/>
                      <a:pt x="23" y="20"/>
                      <a:pt x="26" y="20"/>
                    </a:cubicBezTo>
                    <a:cubicBezTo>
                      <a:pt x="28" y="19"/>
                      <a:pt x="31" y="17"/>
                      <a:pt x="28" y="17"/>
                    </a:cubicBezTo>
                    <a:cubicBezTo>
                      <a:pt x="26" y="17"/>
                      <a:pt x="22" y="21"/>
                      <a:pt x="22" y="17"/>
                    </a:cubicBezTo>
                    <a:cubicBezTo>
                      <a:pt x="22" y="13"/>
                      <a:pt x="23" y="13"/>
                      <a:pt x="19" y="13"/>
                    </a:cubicBezTo>
                    <a:cubicBezTo>
                      <a:pt x="15" y="13"/>
                      <a:pt x="17" y="14"/>
                      <a:pt x="13" y="15"/>
                    </a:cubicBezTo>
                    <a:cubicBezTo>
                      <a:pt x="10" y="15"/>
                      <a:pt x="13" y="13"/>
                      <a:pt x="9" y="12"/>
                    </a:cubicBezTo>
                    <a:cubicBezTo>
                      <a:pt x="5" y="11"/>
                      <a:pt x="2" y="13"/>
                      <a:pt x="2" y="9"/>
                    </a:cubicBezTo>
                    <a:cubicBezTo>
                      <a:pt x="2" y="5"/>
                      <a:pt x="0" y="2"/>
                      <a:pt x="5" y="2"/>
                    </a:cubicBezTo>
                    <a:cubicBezTo>
                      <a:pt x="9" y="2"/>
                      <a:pt x="16" y="3"/>
                      <a:pt x="19" y="2"/>
                    </a:cubicBezTo>
                    <a:cubicBezTo>
                      <a:pt x="21" y="0"/>
                      <a:pt x="39" y="0"/>
                      <a:pt x="39" y="3"/>
                    </a:cubicBezTo>
                    <a:cubicBezTo>
                      <a:pt x="39" y="7"/>
                      <a:pt x="33" y="14"/>
                      <a:pt x="39" y="13"/>
                    </a:cubicBezTo>
                    <a:cubicBezTo>
                      <a:pt x="45" y="12"/>
                      <a:pt x="43" y="11"/>
                      <a:pt x="47" y="9"/>
                    </a:cubicBezTo>
                    <a:cubicBezTo>
                      <a:pt x="51" y="7"/>
                      <a:pt x="51" y="9"/>
                      <a:pt x="54" y="12"/>
                    </a:cubicBezTo>
                    <a:cubicBezTo>
                      <a:pt x="58" y="15"/>
                      <a:pt x="55" y="16"/>
                      <a:pt x="61" y="16"/>
                    </a:cubicBezTo>
                    <a:cubicBezTo>
                      <a:pt x="66" y="16"/>
                      <a:pt x="72" y="15"/>
                      <a:pt x="74" y="19"/>
                    </a:cubicBezTo>
                    <a:cubicBezTo>
                      <a:pt x="75" y="23"/>
                      <a:pt x="78" y="28"/>
                      <a:pt x="80" y="30"/>
                    </a:cubicBezTo>
                    <a:cubicBezTo>
                      <a:pt x="82" y="32"/>
                      <a:pt x="87" y="35"/>
                      <a:pt x="85" y="39"/>
                    </a:cubicBezTo>
                    <a:cubicBezTo>
                      <a:pt x="83" y="42"/>
                      <a:pt x="75" y="46"/>
                      <a:pt x="67" y="4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2" name="Freeform 229"/>
              <p:cNvSpPr>
                <a:spLocks/>
              </p:cNvSpPr>
              <p:nvPr/>
            </p:nvSpPr>
            <p:spPr bwMode="auto">
              <a:xfrm>
                <a:off x="2006600" y="1960141"/>
                <a:ext cx="44450" cy="23812"/>
              </a:xfrm>
              <a:custGeom>
                <a:avLst/>
                <a:gdLst>
                  <a:gd name="T0" fmla="*/ 19 w 25"/>
                  <a:gd name="T1" fmla="*/ 13 h 13"/>
                  <a:gd name="T2" fmla="*/ 10 w 25"/>
                  <a:gd name="T3" fmla="*/ 11 h 13"/>
                  <a:gd name="T4" fmla="*/ 3 w 25"/>
                  <a:gd name="T5" fmla="*/ 7 h 13"/>
                  <a:gd name="T6" fmla="*/ 18 w 25"/>
                  <a:gd name="T7" fmla="*/ 5 h 13"/>
                  <a:gd name="T8" fmla="*/ 19 w 25"/>
                  <a:gd name="T9" fmla="*/ 13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13"/>
                  <a:gd name="T17" fmla="*/ 25 w 25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13">
                    <a:moveTo>
                      <a:pt x="19" y="13"/>
                    </a:moveTo>
                    <a:cubicBezTo>
                      <a:pt x="14" y="13"/>
                      <a:pt x="18" y="12"/>
                      <a:pt x="10" y="11"/>
                    </a:cubicBezTo>
                    <a:cubicBezTo>
                      <a:pt x="3" y="10"/>
                      <a:pt x="0" y="10"/>
                      <a:pt x="3" y="7"/>
                    </a:cubicBezTo>
                    <a:cubicBezTo>
                      <a:pt x="6" y="5"/>
                      <a:pt x="13" y="0"/>
                      <a:pt x="18" y="5"/>
                    </a:cubicBezTo>
                    <a:cubicBezTo>
                      <a:pt x="23" y="9"/>
                      <a:pt x="25" y="13"/>
                      <a:pt x="19" y="1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3" name="Freeform 230"/>
              <p:cNvSpPr>
                <a:spLocks/>
              </p:cNvSpPr>
              <p:nvPr/>
            </p:nvSpPr>
            <p:spPr bwMode="auto">
              <a:xfrm>
                <a:off x="2046288" y="2036341"/>
                <a:ext cx="95250" cy="49212"/>
              </a:xfrm>
              <a:custGeom>
                <a:avLst/>
                <a:gdLst>
                  <a:gd name="T0" fmla="*/ 21 w 53"/>
                  <a:gd name="T1" fmla="*/ 17 h 28"/>
                  <a:gd name="T2" fmla="*/ 6 w 53"/>
                  <a:gd name="T3" fmla="*/ 9 h 28"/>
                  <a:gd name="T4" fmla="*/ 10 w 53"/>
                  <a:gd name="T5" fmla="*/ 5 h 28"/>
                  <a:gd name="T6" fmla="*/ 7 w 53"/>
                  <a:gd name="T7" fmla="*/ 0 h 28"/>
                  <a:gd name="T8" fmla="*/ 32 w 53"/>
                  <a:gd name="T9" fmla="*/ 6 h 28"/>
                  <a:gd name="T10" fmla="*/ 49 w 53"/>
                  <a:gd name="T11" fmla="*/ 10 h 28"/>
                  <a:gd name="T12" fmla="*/ 43 w 53"/>
                  <a:gd name="T13" fmla="*/ 15 h 28"/>
                  <a:gd name="T14" fmla="*/ 45 w 53"/>
                  <a:gd name="T15" fmla="*/ 22 h 28"/>
                  <a:gd name="T16" fmla="*/ 22 w 53"/>
                  <a:gd name="T17" fmla="*/ 26 h 28"/>
                  <a:gd name="T18" fmla="*/ 12 w 53"/>
                  <a:gd name="T19" fmla="*/ 20 h 28"/>
                  <a:gd name="T20" fmla="*/ 21 w 53"/>
                  <a:gd name="T21" fmla="*/ 17 h 2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3"/>
                  <a:gd name="T34" fmla="*/ 0 h 28"/>
                  <a:gd name="T35" fmla="*/ 53 w 53"/>
                  <a:gd name="T36" fmla="*/ 28 h 2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3" h="28">
                    <a:moveTo>
                      <a:pt x="21" y="17"/>
                    </a:moveTo>
                    <a:cubicBezTo>
                      <a:pt x="13" y="15"/>
                      <a:pt x="3" y="12"/>
                      <a:pt x="6" y="9"/>
                    </a:cubicBezTo>
                    <a:cubicBezTo>
                      <a:pt x="9" y="6"/>
                      <a:pt x="13" y="6"/>
                      <a:pt x="10" y="5"/>
                    </a:cubicBezTo>
                    <a:cubicBezTo>
                      <a:pt x="7" y="3"/>
                      <a:pt x="0" y="1"/>
                      <a:pt x="7" y="0"/>
                    </a:cubicBezTo>
                    <a:cubicBezTo>
                      <a:pt x="13" y="0"/>
                      <a:pt x="27" y="5"/>
                      <a:pt x="32" y="6"/>
                    </a:cubicBezTo>
                    <a:cubicBezTo>
                      <a:pt x="36" y="8"/>
                      <a:pt x="53" y="8"/>
                      <a:pt x="49" y="10"/>
                    </a:cubicBezTo>
                    <a:cubicBezTo>
                      <a:pt x="46" y="12"/>
                      <a:pt x="41" y="12"/>
                      <a:pt x="43" y="15"/>
                    </a:cubicBezTo>
                    <a:cubicBezTo>
                      <a:pt x="45" y="18"/>
                      <a:pt x="49" y="22"/>
                      <a:pt x="45" y="22"/>
                    </a:cubicBezTo>
                    <a:cubicBezTo>
                      <a:pt x="41" y="22"/>
                      <a:pt x="26" y="28"/>
                      <a:pt x="22" y="26"/>
                    </a:cubicBezTo>
                    <a:cubicBezTo>
                      <a:pt x="17" y="23"/>
                      <a:pt x="8" y="20"/>
                      <a:pt x="12" y="20"/>
                    </a:cubicBezTo>
                    <a:cubicBezTo>
                      <a:pt x="15" y="19"/>
                      <a:pt x="26" y="18"/>
                      <a:pt x="21" y="1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4" name="Freeform 231"/>
              <p:cNvSpPr>
                <a:spLocks/>
              </p:cNvSpPr>
              <p:nvPr/>
            </p:nvSpPr>
            <p:spPr bwMode="auto">
              <a:xfrm>
                <a:off x="2101850" y="2080791"/>
                <a:ext cx="79375" cy="22225"/>
              </a:xfrm>
              <a:custGeom>
                <a:avLst/>
                <a:gdLst>
                  <a:gd name="T0" fmla="*/ 32 w 44"/>
                  <a:gd name="T1" fmla="*/ 12 h 13"/>
                  <a:gd name="T2" fmla="*/ 38 w 44"/>
                  <a:gd name="T3" fmla="*/ 4 h 13"/>
                  <a:gd name="T4" fmla="*/ 1 w 44"/>
                  <a:gd name="T5" fmla="*/ 3 h 13"/>
                  <a:gd name="T6" fmla="*/ 5 w 44"/>
                  <a:gd name="T7" fmla="*/ 11 h 13"/>
                  <a:gd name="T8" fmla="*/ 32 w 44"/>
                  <a:gd name="T9" fmla="*/ 12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13"/>
                  <a:gd name="T17" fmla="*/ 44 w 44"/>
                  <a:gd name="T18" fmla="*/ 13 h 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13">
                    <a:moveTo>
                      <a:pt x="32" y="12"/>
                    </a:moveTo>
                    <a:cubicBezTo>
                      <a:pt x="38" y="10"/>
                      <a:pt x="44" y="5"/>
                      <a:pt x="38" y="4"/>
                    </a:cubicBezTo>
                    <a:cubicBezTo>
                      <a:pt x="33" y="3"/>
                      <a:pt x="2" y="0"/>
                      <a:pt x="1" y="3"/>
                    </a:cubicBezTo>
                    <a:cubicBezTo>
                      <a:pt x="0" y="6"/>
                      <a:pt x="0" y="11"/>
                      <a:pt x="5" y="11"/>
                    </a:cubicBezTo>
                    <a:cubicBezTo>
                      <a:pt x="11" y="11"/>
                      <a:pt x="29" y="13"/>
                      <a:pt x="32" y="1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5" name="Freeform 232"/>
              <p:cNvSpPr>
                <a:spLocks/>
              </p:cNvSpPr>
              <p:nvPr/>
            </p:nvSpPr>
            <p:spPr bwMode="auto">
              <a:xfrm>
                <a:off x="2092325" y="2185566"/>
                <a:ext cx="77788" cy="53975"/>
              </a:xfrm>
              <a:custGeom>
                <a:avLst/>
                <a:gdLst>
                  <a:gd name="T0" fmla="*/ 19 w 43"/>
                  <a:gd name="T1" fmla="*/ 3 h 30"/>
                  <a:gd name="T2" fmla="*/ 3 w 43"/>
                  <a:gd name="T3" fmla="*/ 16 h 30"/>
                  <a:gd name="T4" fmla="*/ 18 w 43"/>
                  <a:gd name="T5" fmla="*/ 25 h 30"/>
                  <a:gd name="T6" fmla="*/ 38 w 43"/>
                  <a:gd name="T7" fmla="*/ 27 h 30"/>
                  <a:gd name="T8" fmla="*/ 39 w 43"/>
                  <a:gd name="T9" fmla="*/ 18 h 30"/>
                  <a:gd name="T10" fmla="*/ 39 w 43"/>
                  <a:gd name="T11" fmla="*/ 12 h 30"/>
                  <a:gd name="T12" fmla="*/ 19 w 43"/>
                  <a:gd name="T13" fmla="*/ 3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3"/>
                  <a:gd name="T22" fmla="*/ 0 h 30"/>
                  <a:gd name="T23" fmla="*/ 43 w 43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3" h="30">
                    <a:moveTo>
                      <a:pt x="19" y="3"/>
                    </a:moveTo>
                    <a:cubicBezTo>
                      <a:pt x="13" y="0"/>
                      <a:pt x="0" y="14"/>
                      <a:pt x="3" y="16"/>
                    </a:cubicBezTo>
                    <a:cubicBezTo>
                      <a:pt x="5" y="18"/>
                      <a:pt x="13" y="23"/>
                      <a:pt x="18" y="25"/>
                    </a:cubicBezTo>
                    <a:cubicBezTo>
                      <a:pt x="23" y="26"/>
                      <a:pt x="35" y="30"/>
                      <a:pt x="38" y="27"/>
                    </a:cubicBezTo>
                    <a:cubicBezTo>
                      <a:pt x="41" y="24"/>
                      <a:pt x="37" y="20"/>
                      <a:pt x="39" y="18"/>
                    </a:cubicBezTo>
                    <a:cubicBezTo>
                      <a:pt x="40" y="15"/>
                      <a:pt x="43" y="15"/>
                      <a:pt x="39" y="12"/>
                    </a:cubicBezTo>
                    <a:cubicBezTo>
                      <a:pt x="35" y="9"/>
                      <a:pt x="21" y="3"/>
                      <a:pt x="19" y="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6" name="Freeform 233"/>
              <p:cNvSpPr>
                <a:spLocks/>
              </p:cNvSpPr>
              <p:nvPr/>
            </p:nvSpPr>
            <p:spPr bwMode="auto">
              <a:xfrm>
                <a:off x="2128838" y="2172866"/>
                <a:ext cx="19050" cy="11112"/>
              </a:xfrm>
              <a:custGeom>
                <a:avLst/>
                <a:gdLst>
                  <a:gd name="T0" fmla="*/ 8 w 11"/>
                  <a:gd name="T1" fmla="*/ 5 h 6"/>
                  <a:gd name="T2" fmla="*/ 3 w 11"/>
                  <a:gd name="T3" fmla="*/ 1 h 6"/>
                  <a:gd name="T4" fmla="*/ 8 w 11"/>
                  <a:gd name="T5" fmla="*/ 5 h 6"/>
                  <a:gd name="T6" fmla="*/ 0 60000 65536"/>
                  <a:gd name="T7" fmla="*/ 0 60000 65536"/>
                  <a:gd name="T8" fmla="*/ 0 60000 65536"/>
                  <a:gd name="T9" fmla="*/ 0 w 11"/>
                  <a:gd name="T10" fmla="*/ 0 h 6"/>
                  <a:gd name="T11" fmla="*/ 11 w 11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" h="6">
                    <a:moveTo>
                      <a:pt x="8" y="5"/>
                    </a:moveTo>
                    <a:cubicBezTo>
                      <a:pt x="4" y="6"/>
                      <a:pt x="0" y="2"/>
                      <a:pt x="3" y="1"/>
                    </a:cubicBezTo>
                    <a:cubicBezTo>
                      <a:pt x="6" y="0"/>
                      <a:pt x="11" y="4"/>
                      <a:pt x="8" y="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7" name="Freeform 234"/>
              <p:cNvSpPr>
                <a:spLocks/>
              </p:cNvSpPr>
              <p:nvPr/>
            </p:nvSpPr>
            <p:spPr bwMode="auto">
              <a:xfrm>
                <a:off x="2212975" y="2090316"/>
                <a:ext cx="47625" cy="30162"/>
              </a:xfrm>
              <a:custGeom>
                <a:avLst/>
                <a:gdLst>
                  <a:gd name="T0" fmla="*/ 3 w 27"/>
                  <a:gd name="T1" fmla="*/ 12 h 16"/>
                  <a:gd name="T2" fmla="*/ 4 w 27"/>
                  <a:gd name="T3" fmla="*/ 6 h 16"/>
                  <a:gd name="T4" fmla="*/ 7 w 27"/>
                  <a:gd name="T5" fmla="*/ 1 h 16"/>
                  <a:gd name="T6" fmla="*/ 22 w 27"/>
                  <a:gd name="T7" fmla="*/ 8 h 16"/>
                  <a:gd name="T8" fmla="*/ 9 w 27"/>
                  <a:gd name="T9" fmla="*/ 14 h 16"/>
                  <a:gd name="T10" fmla="*/ 3 w 27"/>
                  <a:gd name="T11" fmla="*/ 12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7"/>
                  <a:gd name="T19" fmla="*/ 0 h 16"/>
                  <a:gd name="T20" fmla="*/ 27 w 27"/>
                  <a:gd name="T21" fmla="*/ 16 h 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7" h="16">
                    <a:moveTo>
                      <a:pt x="3" y="12"/>
                    </a:moveTo>
                    <a:cubicBezTo>
                      <a:pt x="1" y="10"/>
                      <a:pt x="5" y="11"/>
                      <a:pt x="4" y="6"/>
                    </a:cubicBezTo>
                    <a:cubicBezTo>
                      <a:pt x="3" y="1"/>
                      <a:pt x="0" y="0"/>
                      <a:pt x="7" y="1"/>
                    </a:cubicBezTo>
                    <a:cubicBezTo>
                      <a:pt x="13" y="1"/>
                      <a:pt x="27" y="6"/>
                      <a:pt x="22" y="8"/>
                    </a:cubicBezTo>
                    <a:cubicBezTo>
                      <a:pt x="17" y="11"/>
                      <a:pt x="12" y="12"/>
                      <a:pt x="9" y="14"/>
                    </a:cubicBezTo>
                    <a:cubicBezTo>
                      <a:pt x="5" y="16"/>
                      <a:pt x="6" y="14"/>
                      <a:pt x="3" y="1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8" name="Freeform 235"/>
              <p:cNvSpPr>
                <a:spLocks/>
              </p:cNvSpPr>
              <p:nvPr/>
            </p:nvSpPr>
            <p:spPr bwMode="auto">
              <a:xfrm>
                <a:off x="2232025" y="2128416"/>
                <a:ext cx="17463" cy="20637"/>
              </a:xfrm>
              <a:custGeom>
                <a:avLst/>
                <a:gdLst>
                  <a:gd name="T0" fmla="*/ 6 w 10"/>
                  <a:gd name="T1" fmla="*/ 3 h 11"/>
                  <a:gd name="T2" fmla="*/ 4 w 10"/>
                  <a:gd name="T3" fmla="*/ 9 h 11"/>
                  <a:gd name="T4" fmla="*/ 6 w 10"/>
                  <a:gd name="T5" fmla="*/ 3 h 11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11"/>
                  <a:gd name="T11" fmla="*/ 10 w 10"/>
                  <a:gd name="T12" fmla="*/ 11 h 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11">
                    <a:moveTo>
                      <a:pt x="6" y="3"/>
                    </a:moveTo>
                    <a:cubicBezTo>
                      <a:pt x="2" y="0"/>
                      <a:pt x="0" y="8"/>
                      <a:pt x="4" y="9"/>
                    </a:cubicBezTo>
                    <a:cubicBezTo>
                      <a:pt x="7" y="11"/>
                      <a:pt x="10" y="7"/>
                      <a:pt x="6" y="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09" name="Freeform 236"/>
              <p:cNvSpPr>
                <a:spLocks/>
              </p:cNvSpPr>
              <p:nvPr/>
            </p:nvSpPr>
            <p:spPr bwMode="auto">
              <a:xfrm>
                <a:off x="2078038" y="2120478"/>
                <a:ext cx="409575" cy="122238"/>
              </a:xfrm>
              <a:custGeom>
                <a:avLst/>
                <a:gdLst>
                  <a:gd name="T0" fmla="*/ 47 w 229"/>
                  <a:gd name="T1" fmla="*/ 16 h 69"/>
                  <a:gd name="T2" fmla="*/ 51 w 229"/>
                  <a:gd name="T3" fmla="*/ 9 h 69"/>
                  <a:gd name="T4" fmla="*/ 41 w 229"/>
                  <a:gd name="T5" fmla="*/ 4 h 69"/>
                  <a:gd name="T6" fmla="*/ 22 w 229"/>
                  <a:gd name="T7" fmla="*/ 1 h 69"/>
                  <a:gd name="T8" fmla="*/ 8 w 229"/>
                  <a:gd name="T9" fmla="*/ 4 h 69"/>
                  <a:gd name="T10" fmla="*/ 7 w 229"/>
                  <a:gd name="T11" fmla="*/ 7 h 69"/>
                  <a:gd name="T12" fmla="*/ 7 w 229"/>
                  <a:gd name="T13" fmla="*/ 10 h 69"/>
                  <a:gd name="T14" fmla="*/ 19 w 229"/>
                  <a:gd name="T15" fmla="*/ 14 h 69"/>
                  <a:gd name="T16" fmla="*/ 18 w 229"/>
                  <a:gd name="T17" fmla="*/ 17 h 69"/>
                  <a:gd name="T18" fmla="*/ 25 w 229"/>
                  <a:gd name="T19" fmla="*/ 19 h 69"/>
                  <a:gd name="T20" fmla="*/ 39 w 229"/>
                  <a:gd name="T21" fmla="*/ 20 h 69"/>
                  <a:gd name="T22" fmla="*/ 50 w 229"/>
                  <a:gd name="T23" fmla="*/ 20 h 69"/>
                  <a:gd name="T24" fmla="*/ 59 w 229"/>
                  <a:gd name="T25" fmla="*/ 25 h 69"/>
                  <a:gd name="T26" fmla="*/ 65 w 229"/>
                  <a:gd name="T27" fmla="*/ 34 h 69"/>
                  <a:gd name="T28" fmla="*/ 68 w 229"/>
                  <a:gd name="T29" fmla="*/ 40 h 69"/>
                  <a:gd name="T30" fmla="*/ 63 w 229"/>
                  <a:gd name="T31" fmla="*/ 47 h 69"/>
                  <a:gd name="T32" fmla="*/ 67 w 229"/>
                  <a:gd name="T33" fmla="*/ 57 h 69"/>
                  <a:gd name="T34" fmla="*/ 73 w 229"/>
                  <a:gd name="T35" fmla="*/ 64 h 69"/>
                  <a:gd name="T36" fmla="*/ 81 w 229"/>
                  <a:gd name="T37" fmla="*/ 60 h 69"/>
                  <a:gd name="T38" fmla="*/ 94 w 229"/>
                  <a:gd name="T39" fmla="*/ 66 h 69"/>
                  <a:gd name="T40" fmla="*/ 106 w 229"/>
                  <a:gd name="T41" fmla="*/ 63 h 69"/>
                  <a:gd name="T42" fmla="*/ 113 w 229"/>
                  <a:gd name="T43" fmla="*/ 60 h 69"/>
                  <a:gd name="T44" fmla="*/ 123 w 229"/>
                  <a:gd name="T45" fmla="*/ 67 h 69"/>
                  <a:gd name="T46" fmla="*/ 171 w 229"/>
                  <a:gd name="T47" fmla="*/ 67 h 69"/>
                  <a:gd name="T48" fmla="*/ 176 w 229"/>
                  <a:gd name="T49" fmla="*/ 59 h 69"/>
                  <a:gd name="T50" fmla="*/ 181 w 229"/>
                  <a:gd name="T51" fmla="*/ 62 h 69"/>
                  <a:gd name="T52" fmla="*/ 200 w 229"/>
                  <a:gd name="T53" fmla="*/ 68 h 69"/>
                  <a:gd name="T54" fmla="*/ 218 w 229"/>
                  <a:gd name="T55" fmla="*/ 65 h 69"/>
                  <a:gd name="T56" fmla="*/ 221 w 229"/>
                  <a:gd name="T57" fmla="*/ 60 h 69"/>
                  <a:gd name="T58" fmla="*/ 224 w 229"/>
                  <a:gd name="T59" fmla="*/ 54 h 69"/>
                  <a:gd name="T60" fmla="*/ 216 w 229"/>
                  <a:gd name="T61" fmla="*/ 54 h 69"/>
                  <a:gd name="T62" fmla="*/ 225 w 229"/>
                  <a:gd name="T63" fmla="*/ 43 h 69"/>
                  <a:gd name="T64" fmla="*/ 218 w 229"/>
                  <a:gd name="T65" fmla="*/ 40 h 69"/>
                  <a:gd name="T66" fmla="*/ 207 w 229"/>
                  <a:gd name="T67" fmla="*/ 39 h 69"/>
                  <a:gd name="T68" fmla="*/ 203 w 229"/>
                  <a:gd name="T69" fmla="*/ 35 h 69"/>
                  <a:gd name="T70" fmla="*/ 183 w 229"/>
                  <a:gd name="T71" fmla="*/ 35 h 69"/>
                  <a:gd name="T72" fmla="*/ 171 w 229"/>
                  <a:gd name="T73" fmla="*/ 34 h 69"/>
                  <a:gd name="T74" fmla="*/ 147 w 229"/>
                  <a:gd name="T75" fmla="*/ 41 h 69"/>
                  <a:gd name="T76" fmla="*/ 146 w 229"/>
                  <a:gd name="T77" fmla="*/ 43 h 69"/>
                  <a:gd name="T78" fmla="*/ 143 w 229"/>
                  <a:gd name="T79" fmla="*/ 45 h 69"/>
                  <a:gd name="T80" fmla="*/ 132 w 229"/>
                  <a:gd name="T81" fmla="*/ 43 h 69"/>
                  <a:gd name="T82" fmla="*/ 121 w 229"/>
                  <a:gd name="T83" fmla="*/ 41 h 69"/>
                  <a:gd name="T84" fmla="*/ 112 w 229"/>
                  <a:gd name="T85" fmla="*/ 40 h 69"/>
                  <a:gd name="T86" fmla="*/ 109 w 229"/>
                  <a:gd name="T87" fmla="*/ 44 h 69"/>
                  <a:gd name="T88" fmla="*/ 101 w 229"/>
                  <a:gd name="T89" fmla="*/ 40 h 69"/>
                  <a:gd name="T90" fmla="*/ 99 w 229"/>
                  <a:gd name="T91" fmla="*/ 37 h 69"/>
                  <a:gd name="T92" fmla="*/ 99 w 229"/>
                  <a:gd name="T93" fmla="*/ 33 h 69"/>
                  <a:gd name="T94" fmla="*/ 92 w 229"/>
                  <a:gd name="T95" fmla="*/ 30 h 69"/>
                  <a:gd name="T96" fmla="*/ 80 w 229"/>
                  <a:gd name="T97" fmla="*/ 31 h 69"/>
                  <a:gd name="T98" fmla="*/ 84 w 229"/>
                  <a:gd name="T99" fmla="*/ 28 h 69"/>
                  <a:gd name="T100" fmla="*/ 75 w 229"/>
                  <a:gd name="T101" fmla="*/ 23 h 69"/>
                  <a:gd name="T102" fmla="*/ 100 w 229"/>
                  <a:gd name="T103" fmla="*/ 23 h 69"/>
                  <a:gd name="T104" fmla="*/ 90 w 229"/>
                  <a:gd name="T105" fmla="*/ 18 h 69"/>
                  <a:gd name="T106" fmla="*/ 76 w 229"/>
                  <a:gd name="T107" fmla="*/ 17 h 69"/>
                  <a:gd name="T108" fmla="*/ 83 w 229"/>
                  <a:gd name="T109" fmla="*/ 13 h 69"/>
                  <a:gd name="T110" fmla="*/ 71 w 229"/>
                  <a:gd name="T111" fmla="*/ 11 h 69"/>
                  <a:gd name="T112" fmla="*/ 54 w 229"/>
                  <a:gd name="T113" fmla="*/ 13 h 69"/>
                  <a:gd name="T114" fmla="*/ 47 w 229"/>
                  <a:gd name="T115" fmla="*/ 16 h 6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229"/>
                  <a:gd name="T175" fmla="*/ 0 h 69"/>
                  <a:gd name="T176" fmla="*/ 229 w 229"/>
                  <a:gd name="T177" fmla="*/ 69 h 69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229" h="69">
                    <a:moveTo>
                      <a:pt x="47" y="16"/>
                    </a:moveTo>
                    <a:cubicBezTo>
                      <a:pt x="47" y="16"/>
                      <a:pt x="54" y="12"/>
                      <a:pt x="51" y="9"/>
                    </a:cubicBezTo>
                    <a:cubicBezTo>
                      <a:pt x="47" y="7"/>
                      <a:pt x="45" y="3"/>
                      <a:pt x="41" y="4"/>
                    </a:cubicBezTo>
                    <a:cubicBezTo>
                      <a:pt x="38" y="5"/>
                      <a:pt x="28" y="1"/>
                      <a:pt x="22" y="1"/>
                    </a:cubicBezTo>
                    <a:cubicBezTo>
                      <a:pt x="16" y="0"/>
                      <a:pt x="3" y="2"/>
                      <a:pt x="8" y="4"/>
                    </a:cubicBezTo>
                    <a:cubicBezTo>
                      <a:pt x="14" y="6"/>
                      <a:pt x="12" y="6"/>
                      <a:pt x="7" y="7"/>
                    </a:cubicBezTo>
                    <a:cubicBezTo>
                      <a:pt x="2" y="8"/>
                      <a:pt x="0" y="9"/>
                      <a:pt x="7" y="10"/>
                    </a:cubicBezTo>
                    <a:cubicBezTo>
                      <a:pt x="13" y="11"/>
                      <a:pt x="17" y="13"/>
                      <a:pt x="19" y="14"/>
                    </a:cubicBezTo>
                    <a:cubicBezTo>
                      <a:pt x="22" y="15"/>
                      <a:pt x="19" y="17"/>
                      <a:pt x="18" y="17"/>
                    </a:cubicBezTo>
                    <a:cubicBezTo>
                      <a:pt x="17" y="17"/>
                      <a:pt x="20" y="18"/>
                      <a:pt x="25" y="19"/>
                    </a:cubicBezTo>
                    <a:cubicBezTo>
                      <a:pt x="31" y="20"/>
                      <a:pt x="32" y="20"/>
                      <a:pt x="39" y="20"/>
                    </a:cubicBezTo>
                    <a:cubicBezTo>
                      <a:pt x="46" y="20"/>
                      <a:pt x="45" y="18"/>
                      <a:pt x="50" y="20"/>
                    </a:cubicBezTo>
                    <a:cubicBezTo>
                      <a:pt x="54" y="21"/>
                      <a:pt x="54" y="24"/>
                      <a:pt x="59" y="25"/>
                    </a:cubicBezTo>
                    <a:cubicBezTo>
                      <a:pt x="64" y="27"/>
                      <a:pt x="63" y="31"/>
                      <a:pt x="65" y="34"/>
                    </a:cubicBezTo>
                    <a:cubicBezTo>
                      <a:pt x="67" y="37"/>
                      <a:pt x="70" y="38"/>
                      <a:pt x="68" y="40"/>
                    </a:cubicBezTo>
                    <a:cubicBezTo>
                      <a:pt x="65" y="43"/>
                      <a:pt x="62" y="44"/>
                      <a:pt x="63" y="47"/>
                    </a:cubicBezTo>
                    <a:cubicBezTo>
                      <a:pt x="63" y="51"/>
                      <a:pt x="64" y="53"/>
                      <a:pt x="67" y="57"/>
                    </a:cubicBezTo>
                    <a:cubicBezTo>
                      <a:pt x="71" y="61"/>
                      <a:pt x="68" y="65"/>
                      <a:pt x="73" y="64"/>
                    </a:cubicBezTo>
                    <a:cubicBezTo>
                      <a:pt x="79" y="63"/>
                      <a:pt x="81" y="58"/>
                      <a:pt x="81" y="60"/>
                    </a:cubicBezTo>
                    <a:cubicBezTo>
                      <a:pt x="82" y="63"/>
                      <a:pt x="87" y="67"/>
                      <a:pt x="94" y="66"/>
                    </a:cubicBezTo>
                    <a:cubicBezTo>
                      <a:pt x="102" y="66"/>
                      <a:pt x="99" y="65"/>
                      <a:pt x="106" y="63"/>
                    </a:cubicBezTo>
                    <a:cubicBezTo>
                      <a:pt x="112" y="60"/>
                      <a:pt x="112" y="56"/>
                      <a:pt x="113" y="60"/>
                    </a:cubicBezTo>
                    <a:cubicBezTo>
                      <a:pt x="113" y="65"/>
                      <a:pt x="117" y="67"/>
                      <a:pt x="123" y="67"/>
                    </a:cubicBezTo>
                    <a:cubicBezTo>
                      <a:pt x="129" y="67"/>
                      <a:pt x="168" y="69"/>
                      <a:pt x="171" y="67"/>
                    </a:cubicBezTo>
                    <a:cubicBezTo>
                      <a:pt x="175" y="65"/>
                      <a:pt x="174" y="61"/>
                      <a:pt x="176" y="59"/>
                    </a:cubicBezTo>
                    <a:cubicBezTo>
                      <a:pt x="177" y="58"/>
                      <a:pt x="177" y="58"/>
                      <a:pt x="181" y="62"/>
                    </a:cubicBezTo>
                    <a:cubicBezTo>
                      <a:pt x="184" y="66"/>
                      <a:pt x="194" y="69"/>
                      <a:pt x="200" y="68"/>
                    </a:cubicBezTo>
                    <a:cubicBezTo>
                      <a:pt x="207" y="66"/>
                      <a:pt x="216" y="68"/>
                      <a:pt x="218" y="65"/>
                    </a:cubicBezTo>
                    <a:cubicBezTo>
                      <a:pt x="220" y="62"/>
                      <a:pt x="216" y="62"/>
                      <a:pt x="221" y="60"/>
                    </a:cubicBezTo>
                    <a:cubicBezTo>
                      <a:pt x="225" y="59"/>
                      <a:pt x="226" y="54"/>
                      <a:pt x="224" y="54"/>
                    </a:cubicBezTo>
                    <a:cubicBezTo>
                      <a:pt x="221" y="54"/>
                      <a:pt x="210" y="56"/>
                      <a:pt x="216" y="54"/>
                    </a:cubicBezTo>
                    <a:cubicBezTo>
                      <a:pt x="221" y="52"/>
                      <a:pt x="229" y="43"/>
                      <a:pt x="225" y="43"/>
                    </a:cubicBezTo>
                    <a:cubicBezTo>
                      <a:pt x="221" y="43"/>
                      <a:pt x="223" y="42"/>
                      <a:pt x="218" y="40"/>
                    </a:cubicBezTo>
                    <a:cubicBezTo>
                      <a:pt x="213" y="39"/>
                      <a:pt x="210" y="40"/>
                      <a:pt x="207" y="39"/>
                    </a:cubicBezTo>
                    <a:cubicBezTo>
                      <a:pt x="203" y="38"/>
                      <a:pt x="209" y="35"/>
                      <a:pt x="203" y="35"/>
                    </a:cubicBezTo>
                    <a:cubicBezTo>
                      <a:pt x="196" y="35"/>
                      <a:pt x="189" y="35"/>
                      <a:pt x="183" y="35"/>
                    </a:cubicBezTo>
                    <a:cubicBezTo>
                      <a:pt x="177" y="35"/>
                      <a:pt x="175" y="33"/>
                      <a:pt x="171" y="34"/>
                    </a:cubicBezTo>
                    <a:cubicBezTo>
                      <a:pt x="166" y="35"/>
                      <a:pt x="152" y="41"/>
                      <a:pt x="147" y="41"/>
                    </a:cubicBezTo>
                    <a:cubicBezTo>
                      <a:pt x="142" y="41"/>
                      <a:pt x="142" y="43"/>
                      <a:pt x="146" y="43"/>
                    </a:cubicBezTo>
                    <a:cubicBezTo>
                      <a:pt x="150" y="44"/>
                      <a:pt x="147" y="45"/>
                      <a:pt x="143" y="45"/>
                    </a:cubicBezTo>
                    <a:cubicBezTo>
                      <a:pt x="140" y="45"/>
                      <a:pt x="140" y="47"/>
                      <a:pt x="132" y="43"/>
                    </a:cubicBezTo>
                    <a:cubicBezTo>
                      <a:pt x="125" y="38"/>
                      <a:pt x="125" y="41"/>
                      <a:pt x="121" y="41"/>
                    </a:cubicBezTo>
                    <a:cubicBezTo>
                      <a:pt x="116" y="41"/>
                      <a:pt x="114" y="40"/>
                      <a:pt x="112" y="40"/>
                    </a:cubicBezTo>
                    <a:cubicBezTo>
                      <a:pt x="109" y="40"/>
                      <a:pt x="112" y="44"/>
                      <a:pt x="109" y="44"/>
                    </a:cubicBezTo>
                    <a:cubicBezTo>
                      <a:pt x="106" y="44"/>
                      <a:pt x="104" y="40"/>
                      <a:pt x="101" y="40"/>
                    </a:cubicBezTo>
                    <a:cubicBezTo>
                      <a:pt x="98" y="40"/>
                      <a:pt x="96" y="40"/>
                      <a:pt x="99" y="37"/>
                    </a:cubicBezTo>
                    <a:cubicBezTo>
                      <a:pt x="103" y="35"/>
                      <a:pt x="103" y="36"/>
                      <a:pt x="99" y="33"/>
                    </a:cubicBezTo>
                    <a:cubicBezTo>
                      <a:pt x="96" y="30"/>
                      <a:pt x="95" y="28"/>
                      <a:pt x="92" y="30"/>
                    </a:cubicBezTo>
                    <a:cubicBezTo>
                      <a:pt x="89" y="31"/>
                      <a:pt x="77" y="32"/>
                      <a:pt x="80" y="31"/>
                    </a:cubicBezTo>
                    <a:cubicBezTo>
                      <a:pt x="83" y="30"/>
                      <a:pt x="88" y="29"/>
                      <a:pt x="84" y="28"/>
                    </a:cubicBezTo>
                    <a:cubicBezTo>
                      <a:pt x="80" y="27"/>
                      <a:pt x="71" y="23"/>
                      <a:pt x="75" y="23"/>
                    </a:cubicBezTo>
                    <a:cubicBezTo>
                      <a:pt x="78" y="23"/>
                      <a:pt x="103" y="25"/>
                      <a:pt x="100" y="23"/>
                    </a:cubicBezTo>
                    <a:cubicBezTo>
                      <a:pt x="96" y="21"/>
                      <a:pt x="96" y="20"/>
                      <a:pt x="90" y="18"/>
                    </a:cubicBezTo>
                    <a:cubicBezTo>
                      <a:pt x="85" y="16"/>
                      <a:pt x="72" y="17"/>
                      <a:pt x="76" y="17"/>
                    </a:cubicBezTo>
                    <a:cubicBezTo>
                      <a:pt x="80" y="17"/>
                      <a:pt x="86" y="15"/>
                      <a:pt x="83" y="13"/>
                    </a:cubicBezTo>
                    <a:cubicBezTo>
                      <a:pt x="80" y="11"/>
                      <a:pt x="78" y="11"/>
                      <a:pt x="71" y="11"/>
                    </a:cubicBezTo>
                    <a:cubicBezTo>
                      <a:pt x="65" y="11"/>
                      <a:pt x="55" y="13"/>
                      <a:pt x="54" y="13"/>
                    </a:cubicBezTo>
                    <a:cubicBezTo>
                      <a:pt x="52" y="13"/>
                      <a:pt x="49" y="15"/>
                      <a:pt x="47" y="1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10" name="Freeform 237"/>
              <p:cNvSpPr>
                <a:spLocks/>
              </p:cNvSpPr>
              <p:nvPr/>
            </p:nvSpPr>
            <p:spPr bwMode="auto">
              <a:xfrm>
                <a:off x="2090738" y="1898228"/>
                <a:ext cx="269875" cy="169863"/>
              </a:xfrm>
              <a:custGeom>
                <a:avLst/>
                <a:gdLst>
                  <a:gd name="T0" fmla="*/ 143 w 151"/>
                  <a:gd name="T1" fmla="*/ 56 h 95"/>
                  <a:gd name="T2" fmla="*/ 132 w 151"/>
                  <a:gd name="T3" fmla="*/ 53 h 95"/>
                  <a:gd name="T4" fmla="*/ 120 w 151"/>
                  <a:gd name="T5" fmla="*/ 53 h 95"/>
                  <a:gd name="T6" fmla="*/ 119 w 151"/>
                  <a:gd name="T7" fmla="*/ 47 h 95"/>
                  <a:gd name="T8" fmla="*/ 114 w 151"/>
                  <a:gd name="T9" fmla="*/ 41 h 95"/>
                  <a:gd name="T10" fmla="*/ 116 w 151"/>
                  <a:gd name="T11" fmla="*/ 33 h 95"/>
                  <a:gd name="T12" fmla="*/ 101 w 151"/>
                  <a:gd name="T13" fmla="*/ 32 h 95"/>
                  <a:gd name="T14" fmla="*/ 102 w 151"/>
                  <a:gd name="T15" fmla="*/ 39 h 95"/>
                  <a:gd name="T16" fmla="*/ 94 w 151"/>
                  <a:gd name="T17" fmla="*/ 27 h 95"/>
                  <a:gd name="T18" fmla="*/ 61 w 151"/>
                  <a:gd name="T19" fmla="*/ 7 h 95"/>
                  <a:gd name="T20" fmla="*/ 32 w 151"/>
                  <a:gd name="T21" fmla="*/ 3 h 95"/>
                  <a:gd name="T22" fmla="*/ 42 w 151"/>
                  <a:gd name="T23" fmla="*/ 10 h 95"/>
                  <a:gd name="T24" fmla="*/ 35 w 151"/>
                  <a:gd name="T25" fmla="*/ 11 h 95"/>
                  <a:gd name="T26" fmla="*/ 18 w 151"/>
                  <a:gd name="T27" fmla="*/ 13 h 95"/>
                  <a:gd name="T28" fmla="*/ 29 w 151"/>
                  <a:gd name="T29" fmla="*/ 20 h 95"/>
                  <a:gd name="T30" fmla="*/ 29 w 151"/>
                  <a:gd name="T31" fmla="*/ 25 h 95"/>
                  <a:gd name="T32" fmla="*/ 8 w 151"/>
                  <a:gd name="T33" fmla="*/ 21 h 95"/>
                  <a:gd name="T34" fmla="*/ 11 w 151"/>
                  <a:gd name="T35" fmla="*/ 26 h 95"/>
                  <a:gd name="T36" fmla="*/ 4 w 151"/>
                  <a:gd name="T37" fmla="*/ 33 h 95"/>
                  <a:gd name="T38" fmla="*/ 22 w 151"/>
                  <a:gd name="T39" fmla="*/ 36 h 95"/>
                  <a:gd name="T40" fmla="*/ 27 w 151"/>
                  <a:gd name="T41" fmla="*/ 39 h 95"/>
                  <a:gd name="T42" fmla="*/ 15 w 151"/>
                  <a:gd name="T43" fmla="*/ 41 h 95"/>
                  <a:gd name="T44" fmla="*/ 2 w 151"/>
                  <a:gd name="T45" fmla="*/ 41 h 95"/>
                  <a:gd name="T46" fmla="*/ 19 w 151"/>
                  <a:gd name="T47" fmla="*/ 54 h 95"/>
                  <a:gd name="T48" fmla="*/ 24 w 151"/>
                  <a:gd name="T49" fmla="*/ 62 h 95"/>
                  <a:gd name="T50" fmla="*/ 37 w 151"/>
                  <a:gd name="T51" fmla="*/ 62 h 95"/>
                  <a:gd name="T52" fmla="*/ 57 w 151"/>
                  <a:gd name="T53" fmla="*/ 60 h 95"/>
                  <a:gd name="T54" fmla="*/ 56 w 151"/>
                  <a:gd name="T55" fmla="*/ 62 h 95"/>
                  <a:gd name="T56" fmla="*/ 42 w 151"/>
                  <a:gd name="T57" fmla="*/ 67 h 95"/>
                  <a:gd name="T58" fmla="*/ 40 w 151"/>
                  <a:gd name="T59" fmla="*/ 75 h 95"/>
                  <a:gd name="T60" fmla="*/ 59 w 151"/>
                  <a:gd name="T61" fmla="*/ 83 h 95"/>
                  <a:gd name="T62" fmla="*/ 52 w 151"/>
                  <a:gd name="T63" fmla="*/ 87 h 95"/>
                  <a:gd name="T64" fmla="*/ 77 w 151"/>
                  <a:gd name="T65" fmla="*/ 94 h 95"/>
                  <a:gd name="T66" fmla="*/ 86 w 151"/>
                  <a:gd name="T67" fmla="*/ 91 h 95"/>
                  <a:gd name="T68" fmla="*/ 89 w 151"/>
                  <a:gd name="T69" fmla="*/ 86 h 95"/>
                  <a:gd name="T70" fmla="*/ 104 w 151"/>
                  <a:gd name="T71" fmla="*/ 88 h 95"/>
                  <a:gd name="T72" fmla="*/ 108 w 151"/>
                  <a:gd name="T73" fmla="*/ 90 h 95"/>
                  <a:gd name="T74" fmla="*/ 108 w 151"/>
                  <a:gd name="T75" fmla="*/ 74 h 95"/>
                  <a:gd name="T76" fmla="*/ 116 w 151"/>
                  <a:gd name="T77" fmla="*/ 80 h 95"/>
                  <a:gd name="T78" fmla="*/ 136 w 151"/>
                  <a:gd name="T79" fmla="*/ 71 h 95"/>
                  <a:gd name="T80" fmla="*/ 145 w 151"/>
                  <a:gd name="T81" fmla="*/ 70 h 95"/>
                  <a:gd name="T82" fmla="*/ 151 w 151"/>
                  <a:gd name="T83" fmla="*/ 63 h 9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1"/>
                  <a:gd name="T127" fmla="*/ 0 h 95"/>
                  <a:gd name="T128" fmla="*/ 151 w 151"/>
                  <a:gd name="T129" fmla="*/ 95 h 95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1" h="95">
                    <a:moveTo>
                      <a:pt x="151" y="63"/>
                    </a:moveTo>
                    <a:cubicBezTo>
                      <a:pt x="150" y="59"/>
                      <a:pt x="144" y="58"/>
                      <a:pt x="143" y="56"/>
                    </a:cubicBezTo>
                    <a:cubicBezTo>
                      <a:pt x="141" y="54"/>
                      <a:pt x="142" y="55"/>
                      <a:pt x="139" y="56"/>
                    </a:cubicBezTo>
                    <a:cubicBezTo>
                      <a:pt x="135" y="56"/>
                      <a:pt x="135" y="54"/>
                      <a:pt x="132" y="53"/>
                    </a:cubicBezTo>
                    <a:cubicBezTo>
                      <a:pt x="128" y="52"/>
                      <a:pt x="130" y="53"/>
                      <a:pt x="125" y="53"/>
                    </a:cubicBezTo>
                    <a:cubicBezTo>
                      <a:pt x="119" y="54"/>
                      <a:pt x="117" y="54"/>
                      <a:pt x="120" y="53"/>
                    </a:cubicBezTo>
                    <a:cubicBezTo>
                      <a:pt x="122" y="51"/>
                      <a:pt x="127" y="48"/>
                      <a:pt x="123" y="48"/>
                    </a:cubicBezTo>
                    <a:cubicBezTo>
                      <a:pt x="119" y="47"/>
                      <a:pt x="118" y="50"/>
                      <a:pt x="119" y="47"/>
                    </a:cubicBezTo>
                    <a:cubicBezTo>
                      <a:pt x="121" y="45"/>
                      <a:pt x="124" y="44"/>
                      <a:pt x="122" y="43"/>
                    </a:cubicBezTo>
                    <a:cubicBezTo>
                      <a:pt x="119" y="41"/>
                      <a:pt x="115" y="41"/>
                      <a:pt x="114" y="41"/>
                    </a:cubicBezTo>
                    <a:cubicBezTo>
                      <a:pt x="113" y="41"/>
                      <a:pt x="112" y="40"/>
                      <a:pt x="115" y="38"/>
                    </a:cubicBezTo>
                    <a:cubicBezTo>
                      <a:pt x="117" y="37"/>
                      <a:pt x="118" y="35"/>
                      <a:pt x="116" y="33"/>
                    </a:cubicBezTo>
                    <a:cubicBezTo>
                      <a:pt x="114" y="31"/>
                      <a:pt x="114" y="28"/>
                      <a:pt x="108" y="29"/>
                    </a:cubicBezTo>
                    <a:cubicBezTo>
                      <a:pt x="102" y="29"/>
                      <a:pt x="96" y="30"/>
                      <a:pt x="101" y="32"/>
                    </a:cubicBezTo>
                    <a:cubicBezTo>
                      <a:pt x="105" y="34"/>
                      <a:pt x="114" y="39"/>
                      <a:pt x="110" y="39"/>
                    </a:cubicBezTo>
                    <a:cubicBezTo>
                      <a:pt x="106" y="39"/>
                      <a:pt x="105" y="41"/>
                      <a:pt x="102" y="39"/>
                    </a:cubicBezTo>
                    <a:cubicBezTo>
                      <a:pt x="100" y="36"/>
                      <a:pt x="97" y="36"/>
                      <a:pt x="97" y="33"/>
                    </a:cubicBezTo>
                    <a:cubicBezTo>
                      <a:pt x="96" y="30"/>
                      <a:pt x="99" y="27"/>
                      <a:pt x="94" y="27"/>
                    </a:cubicBezTo>
                    <a:cubicBezTo>
                      <a:pt x="90" y="26"/>
                      <a:pt x="79" y="27"/>
                      <a:pt x="76" y="24"/>
                    </a:cubicBezTo>
                    <a:cubicBezTo>
                      <a:pt x="74" y="20"/>
                      <a:pt x="68" y="10"/>
                      <a:pt x="61" y="7"/>
                    </a:cubicBezTo>
                    <a:cubicBezTo>
                      <a:pt x="55" y="4"/>
                      <a:pt x="50" y="2"/>
                      <a:pt x="41" y="1"/>
                    </a:cubicBezTo>
                    <a:cubicBezTo>
                      <a:pt x="32" y="0"/>
                      <a:pt x="29" y="2"/>
                      <a:pt x="32" y="3"/>
                    </a:cubicBezTo>
                    <a:cubicBezTo>
                      <a:pt x="34" y="4"/>
                      <a:pt x="45" y="6"/>
                      <a:pt x="45" y="7"/>
                    </a:cubicBezTo>
                    <a:cubicBezTo>
                      <a:pt x="45" y="8"/>
                      <a:pt x="45" y="10"/>
                      <a:pt x="42" y="10"/>
                    </a:cubicBezTo>
                    <a:cubicBezTo>
                      <a:pt x="39" y="10"/>
                      <a:pt x="33" y="9"/>
                      <a:pt x="31" y="9"/>
                    </a:cubicBezTo>
                    <a:cubicBezTo>
                      <a:pt x="30" y="9"/>
                      <a:pt x="38" y="11"/>
                      <a:pt x="35" y="11"/>
                    </a:cubicBezTo>
                    <a:cubicBezTo>
                      <a:pt x="31" y="11"/>
                      <a:pt x="28" y="11"/>
                      <a:pt x="24" y="11"/>
                    </a:cubicBezTo>
                    <a:cubicBezTo>
                      <a:pt x="21" y="11"/>
                      <a:pt x="19" y="12"/>
                      <a:pt x="18" y="13"/>
                    </a:cubicBezTo>
                    <a:cubicBezTo>
                      <a:pt x="17" y="15"/>
                      <a:pt x="15" y="16"/>
                      <a:pt x="19" y="16"/>
                    </a:cubicBezTo>
                    <a:cubicBezTo>
                      <a:pt x="23" y="16"/>
                      <a:pt x="25" y="19"/>
                      <a:pt x="29" y="20"/>
                    </a:cubicBezTo>
                    <a:cubicBezTo>
                      <a:pt x="34" y="21"/>
                      <a:pt x="28" y="21"/>
                      <a:pt x="28" y="22"/>
                    </a:cubicBezTo>
                    <a:cubicBezTo>
                      <a:pt x="28" y="23"/>
                      <a:pt x="32" y="26"/>
                      <a:pt x="29" y="25"/>
                    </a:cubicBezTo>
                    <a:cubicBezTo>
                      <a:pt x="25" y="25"/>
                      <a:pt x="19" y="22"/>
                      <a:pt x="17" y="22"/>
                    </a:cubicBezTo>
                    <a:cubicBezTo>
                      <a:pt x="15" y="22"/>
                      <a:pt x="6" y="20"/>
                      <a:pt x="8" y="21"/>
                    </a:cubicBezTo>
                    <a:cubicBezTo>
                      <a:pt x="11" y="22"/>
                      <a:pt x="18" y="24"/>
                      <a:pt x="16" y="24"/>
                    </a:cubicBezTo>
                    <a:cubicBezTo>
                      <a:pt x="13" y="24"/>
                      <a:pt x="9" y="24"/>
                      <a:pt x="11" y="26"/>
                    </a:cubicBezTo>
                    <a:cubicBezTo>
                      <a:pt x="12" y="28"/>
                      <a:pt x="19" y="31"/>
                      <a:pt x="14" y="31"/>
                    </a:cubicBezTo>
                    <a:cubicBezTo>
                      <a:pt x="9" y="31"/>
                      <a:pt x="3" y="33"/>
                      <a:pt x="4" y="33"/>
                    </a:cubicBezTo>
                    <a:cubicBezTo>
                      <a:pt x="5" y="33"/>
                      <a:pt x="6" y="35"/>
                      <a:pt x="10" y="36"/>
                    </a:cubicBezTo>
                    <a:cubicBezTo>
                      <a:pt x="14" y="36"/>
                      <a:pt x="18" y="37"/>
                      <a:pt x="22" y="36"/>
                    </a:cubicBezTo>
                    <a:cubicBezTo>
                      <a:pt x="26" y="36"/>
                      <a:pt x="33" y="35"/>
                      <a:pt x="31" y="36"/>
                    </a:cubicBezTo>
                    <a:cubicBezTo>
                      <a:pt x="29" y="37"/>
                      <a:pt x="26" y="39"/>
                      <a:pt x="27" y="39"/>
                    </a:cubicBezTo>
                    <a:cubicBezTo>
                      <a:pt x="28" y="40"/>
                      <a:pt x="30" y="42"/>
                      <a:pt x="28" y="42"/>
                    </a:cubicBezTo>
                    <a:cubicBezTo>
                      <a:pt x="27" y="42"/>
                      <a:pt x="20" y="42"/>
                      <a:pt x="15" y="41"/>
                    </a:cubicBezTo>
                    <a:cubicBezTo>
                      <a:pt x="11" y="41"/>
                      <a:pt x="7" y="41"/>
                      <a:pt x="4" y="40"/>
                    </a:cubicBezTo>
                    <a:cubicBezTo>
                      <a:pt x="2" y="38"/>
                      <a:pt x="0" y="38"/>
                      <a:pt x="2" y="41"/>
                    </a:cubicBezTo>
                    <a:cubicBezTo>
                      <a:pt x="4" y="44"/>
                      <a:pt x="7" y="51"/>
                      <a:pt x="13" y="52"/>
                    </a:cubicBezTo>
                    <a:cubicBezTo>
                      <a:pt x="19" y="52"/>
                      <a:pt x="22" y="54"/>
                      <a:pt x="19" y="54"/>
                    </a:cubicBezTo>
                    <a:cubicBezTo>
                      <a:pt x="15" y="54"/>
                      <a:pt x="15" y="58"/>
                      <a:pt x="16" y="58"/>
                    </a:cubicBezTo>
                    <a:cubicBezTo>
                      <a:pt x="17" y="59"/>
                      <a:pt x="21" y="63"/>
                      <a:pt x="24" y="62"/>
                    </a:cubicBezTo>
                    <a:cubicBezTo>
                      <a:pt x="27" y="61"/>
                      <a:pt x="30" y="59"/>
                      <a:pt x="32" y="60"/>
                    </a:cubicBezTo>
                    <a:cubicBezTo>
                      <a:pt x="35" y="61"/>
                      <a:pt x="35" y="63"/>
                      <a:pt x="37" y="62"/>
                    </a:cubicBezTo>
                    <a:cubicBezTo>
                      <a:pt x="40" y="60"/>
                      <a:pt x="47" y="56"/>
                      <a:pt x="51" y="57"/>
                    </a:cubicBezTo>
                    <a:cubicBezTo>
                      <a:pt x="55" y="58"/>
                      <a:pt x="58" y="60"/>
                      <a:pt x="57" y="60"/>
                    </a:cubicBezTo>
                    <a:cubicBezTo>
                      <a:pt x="57" y="60"/>
                      <a:pt x="63" y="61"/>
                      <a:pt x="67" y="61"/>
                    </a:cubicBezTo>
                    <a:cubicBezTo>
                      <a:pt x="72" y="60"/>
                      <a:pt x="55" y="62"/>
                      <a:pt x="56" y="62"/>
                    </a:cubicBezTo>
                    <a:cubicBezTo>
                      <a:pt x="57" y="62"/>
                      <a:pt x="75" y="64"/>
                      <a:pt x="73" y="64"/>
                    </a:cubicBezTo>
                    <a:cubicBezTo>
                      <a:pt x="71" y="65"/>
                      <a:pt x="46" y="66"/>
                      <a:pt x="42" y="67"/>
                    </a:cubicBezTo>
                    <a:cubicBezTo>
                      <a:pt x="39" y="68"/>
                      <a:pt x="33" y="70"/>
                      <a:pt x="34" y="72"/>
                    </a:cubicBezTo>
                    <a:cubicBezTo>
                      <a:pt x="36" y="74"/>
                      <a:pt x="39" y="75"/>
                      <a:pt x="40" y="75"/>
                    </a:cubicBezTo>
                    <a:cubicBezTo>
                      <a:pt x="41" y="76"/>
                      <a:pt x="40" y="79"/>
                      <a:pt x="43" y="80"/>
                    </a:cubicBezTo>
                    <a:cubicBezTo>
                      <a:pt x="46" y="81"/>
                      <a:pt x="54" y="82"/>
                      <a:pt x="59" y="83"/>
                    </a:cubicBezTo>
                    <a:cubicBezTo>
                      <a:pt x="64" y="84"/>
                      <a:pt x="59" y="84"/>
                      <a:pt x="56" y="84"/>
                    </a:cubicBezTo>
                    <a:cubicBezTo>
                      <a:pt x="52" y="84"/>
                      <a:pt x="48" y="85"/>
                      <a:pt x="52" y="87"/>
                    </a:cubicBezTo>
                    <a:cubicBezTo>
                      <a:pt x="56" y="90"/>
                      <a:pt x="59" y="91"/>
                      <a:pt x="64" y="93"/>
                    </a:cubicBezTo>
                    <a:cubicBezTo>
                      <a:pt x="69" y="94"/>
                      <a:pt x="74" y="95"/>
                      <a:pt x="77" y="94"/>
                    </a:cubicBezTo>
                    <a:cubicBezTo>
                      <a:pt x="80" y="93"/>
                      <a:pt x="87" y="93"/>
                      <a:pt x="82" y="92"/>
                    </a:cubicBezTo>
                    <a:cubicBezTo>
                      <a:pt x="78" y="90"/>
                      <a:pt x="83" y="89"/>
                      <a:pt x="86" y="91"/>
                    </a:cubicBezTo>
                    <a:cubicBezTo>
                      <a:pt x="89" y="93"/>
                      <a:pt x="90" y="94"/>
                      <a:pt x="90" y="92"/>
                    </a:cubicBezTo>
                    <a:cubicBezTo>
                      <a:pt x="90" y="91"/>
                      <a:pt x="83" y="82"/>
                      <a:pt x="89" y="86"/>
                    </a:cubicBezTo>
                    <a:cubicBezTo>
                      <a:pt x="94" y="89"/>
                      <a:pt x="99" y="95"/>
                      <a:pt x="100" y="94"/>
                    </a:cubicBezTo>
                    <a:cubicBezTo>
                      <a:pt x="102" y="92"/>
                      <a:pt x="106" y="90"/>
                      <a:pt x="104" y="88"/>
                    </a:cubicBezTo>
                    <a:cubicBezTo>
                      <a:pt x="102" y="86"/>
                      <a:pt x="102" y="84"/>
                      <a:pt x="104" y="84"/>
                    </a:cubicBezTo>
                    <a:cubicBezTo>
                      <a:pt x="107" y="84"/>
                      <a:pt x="106" y="92"/>
                      <a:pt x="108" y="90"/>
                    </a:cubicBezTo>
                    <a:cubicBezTo>
                      <a:pt x="110" y="88"/>
                      <a:pt x="112" y="84"/>
                      <a:pt x="111" y="82"/>
                    </a:cubicBezTo>
                    <a:cubicBezTo>
                      <a:pt x="110" y="80"/>
                      <a:pt x="106" y="75"/>
                      <a:pt x="108" y="74"/>
                    </a:cubicBezTo>
                    <a:cubicBezTo>
                      <a:pt x="109" y="72"/>
                      <a:pt x="111" y="69"/>
                      <a:pt x="111" y="73"/>
                    </a:cubicBezTo>
                    <a:cubicBezTo>
                      <a:pt x="111" y="78"/>
                      <a:pt x="113" y="81"/>
                      <a:pt x="116" y="80"/>
                    </a:cubicBezTo>
                    <a:cubicBezTo>
                      <a:pt x="118" y="79"/>
                      <a:pt x="125" y="72"/>
                      <a:pt x="129" y="71"/>
                    </a:cubicBezTo>
                    <a:cubicBezTo>
                      <a:pt x="133" y="69"/>
                      <a:pt x="137" y="70"/>
                      <a:pt x="136" y="71"/>
                    </a:cubicBezTo>
                    <a:cubicBezTo>
                      <a:pt x="134" y="71"/>
                      <a:pt x="131" y="74"/>
                      <a:pt x="134" y="73"/>
                    </a:cubicBezTo>
                    <a:cubicBezTo>
                      <a:pt x="137" y="72"/>
                      <a:pt x="148" y="70"/>
                      <a:pt x="145" y="70"/>
                    </a:cubicBezTo>
                    <a:cubicBezTo>
                      <a:pt x="142" y="70"/>
                      <a:pt x="138" y="70"/>
                      <a:pt x="141" y="68"/>
                    </a:cubicBezTo>
                    <a:cubicBezTo>
                      <a:pt x="145" y="66"/>
                      <a:pt x="151" y="65"/>
                      <a:pt x="151" y="6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11" name="Freeform 238"/>
              <p:cNvSpPr>
                <a:spLocks/>
              </p:cNvSpPr>
              <p:nvPr/>
            </p:nvSpPr>
            <p:spPr bwMode="auto">
              <a:xfrm>
                <a:off x="2200275" y="1799803"/>
                <a:ext cx="709613" cy="363538"/>
              </a:xfrm>
              <a:custGeom>
                <a:avLst/>
                <a:gdLst>
                  <a:gd name="T0" fmla="*/ 34 w 397"/>
                  <a:gd name="T1" fmla="*/ 195 h 203"/>
                  <a:gd name="T2" fmla="*/ 60 w 397"/>
                  <a:gd name="T3" fmla="*/ 198 h 203"/>
                  <a:gd name="T4" fmla="*/ 96 w 397"/>
                  <a:gd name="T5" fmla="*/ 198 h 203"/>
                  <a:gd name="T6" fmla="*/ 110 w 397"/>
                  <a:gd name="T7" fmla="*/ 197 h 203"/>
                  <a:gd name="T8" fmla="*/ 124 w 397"/>
                  <a:gd name="T9" fmla="*/ 190 h 203"/>
                  <a:gd name="T10" fmla="*/ 157 w 397"/>
                  <a:gd name="T11" fmla="*/ 199 h 203"/>
                  <a:gd name="T12" fmla="*/ 168 w 397"/>
                  <a:gd name="T13" fmla="*/ 183 h 203"/>
                  <a:gd name="T14" fmla="*/ 146 w 397"/>
                  <a:gd name="T15" fmla="*/ 176 h 203"/>
                  <a:gd name="T16" fmla="*/ 131 w 397"/>
                  <a:gd name="T17" fmla="*/ 166 h 203"/>
                  <a:gd name="T18" fmla="*/ 178 w 397"/>
                  <a:gd name="T19" fmla="*/ 155 h 203"/>
                  <a:gd name="T20" fmla="*/ 199 w 397"/>
                  <a:gd name="T21" fmla="*/ 138 h 203"/>
                  <a:gd name="T22" fmla="*/ 204 w 397"/>
                  <a:gd name="T23" fmla="*/ 125 h 203"/>
                  <a:gd name="T24" fmla="*/ 167 w 397"/>
                  <a:gd name="T25" fmla="*/ 122 h 203"/>
                  <a:gd name="T26" fmla="*/ 182 w 397"/>
                  <a:gd name="T27" fmla="*/ 115 h 203"/>
                  <a:gd name="T28" fmla="*/ 225 w 397"/>
                  <a:gd name="T29" fmla="*/ 113 h 203"/>
                  <a:gd name="T30" fmla="*/ 244 w 397"/>
                  <a:gd name="T31" fmla="*/ 102 h 203"/>
                  <a:gd name="T32" fmla="*/ 252 w 397"/>
                  <a:gd name="T33" fmla="*/ 95 h 203"/>
                  <a:gd name="T34" fmla="*/ 274 w 397"/>
                  <a:gd name="T35" fmla="*/ 81 h 203"/>
                  <a:gd name="T36" fmla="*/ 351 w 397"/>
                  <a:gd name="T37" fmla="*/ 51 h 203"/>
                  <a:gd name="T38" fmla="*/ 295 w 397"/>
                  <a:gd name="T39" fmla="*/ 46 h 203"/>
                  <a:gd name="T40" fmla="*/ 355 w 397"/>
                  <a:gd name="T41" fmla="*/ 44 h 203"/>
                  <a:gd name="T42" fmla="*/ 370 w 397"/>
                  <a:gd name="T43" fmla="*/ 20 h 203"/>
                  <a:gd name="T44" fmla="*/ 345 w 397"/>
                  <a:gd name="T45" fmla="*/ 8 h 203"/>
                  <a:gd name="T46" fmla="*/ 326 w 397"/>
                  <a:gd name="T47" fmla="*/ 6 h 203"/>
                  <a:gd name="T48" fmla="*/ 266 w 397"/>
                  <a:gd name="T49" fmla="*/ 3 h 203"/>
                  <a:gd name="T50" fmla="*/ 245 w 397"/>
                  <a:gd name="T51" fmla="*/ 12 h 203"/>
                  <a:gd name="T52" fmla="*/ 208 w 397"/>
                  <a:gd name="T53" fmla="*/ 19 h 203"/>
                  <a:gd name="T54" fmla="*/ 168 w 397"/>
                  <a:gd name="T55" fmla="*/ 8 h 203"/>
                  <a:gd name="T56" fmla="*/ 151 w 397"/>
                  <a:gd name="T57" fmla="*/ 16 h 203"/>
                  <a:gd name="T58" fmla="*/ 124 w 397"/>
                  <a:gd name="T59" fmla="*/ 17 h 203"/>
                  <a:gd name="T60" fmla="*/ 158 w 397"/>
                  <a:gd name="T61" fmla="*/ 42 h 203"/>
                  <a:gd name="T62" fmla="*/ 116 w 397"/>
                  <a:gd name="T63" fmla="*/ 33 h 203"/>
                  <a:gd name="T64" fmla="*/ 67 w 397"/>
                  <a:gd name="T65" fmla="*/ 33 h 203"/>
                  <a:gd name="T66" fmla="*/ 80 w 397"/>
                  <a:gd name="T67" fmla="*/ 40 h 203"/>
                  <a:gd name="T68" fmla="*/ 35 w 397"/>
                  <a:gd name="T69" fmla="*/ 40 h 203"/>
                  <a:gd name="T70" fmla="*/ 3 w 397"/>
                  <a:gd name="T71" fmla="*/ 47 h 203"/>
                  <a:gd name="T72" fmla="*/ 16 w 397"/>
                  <a:gd name="T73" fmla="*/ 53 h 203"/>
                  <a:gd name="T74" fmla="*/ 31 w 397"/>
                  <a:gd name="T75" fmla="*/ 65 h 203"/>
                  <a:gd name="T76" fmla="*/ 69 w 397"/>
                  <a:gd name="T77" fmla="*/ 65 h 203"/>
                  <a:gd name="T78" fmla="*/ 76 w 397"/>
                  <a:gd name="T79" fmla="*/ 67 h 203"/>
                  <a:gd name="T80" fmla="*/ 82 w 397"/>
                  <a:gd name="T81" fmla="*/ 80 h 203"/>
                  <a:gd name="T82" fmla="*/ 129 w 397"/>
                  <a:gd name="T83" fmla="*/ 73 h 203"/>
                  <a:gd name="T84" fmla="*/ 165 w 397"/>
                  <a:gd name="T85" fmla="*/ 62 h 203"/>
                  <a:gd name="T86" fmla="*/ 170 w 397"/>
                  <a:gd name="T87" fmla="*/ 71 h 203"/>
                  <a:gd name="T88" fmla="*/ 137 w 397"/>
                  <a:gd name="T89" fmla="*/ 85 h 203"/>
                  <a:gd name="T90" fmla="*/ 150 w 397"/>
                  <a:gd name="T91" fmla="*/ 107 h 203"/>
                  <a:gd name="T92" fmla="*/ 76 w 397"/>
                  <a:gd name="T93" fmla="*/ 88 h 203"/>
                  <a:gd name="T94" fmla="*/ 72 w 397"/>
                  <a:gd name="T95" fmla="*/ 105 h 203"/>
                  <a:gd name="T96" fmla="*/ 132 w 397"/>
                  <a:gd name="T97" fmla="*/ 126 h 203"/>
                  <a:gd name="T98" fmla="*/ 102 w 397"/>
                  <a:gd name="T99" fmla="*/ 130 h 203"/>
                  <a:gd name="T100" fmla="*/ 59 w 397"/>
                  <a:gd name="T101" fmla="*/ 141 h 203"/>
                  <a:gd name="T102" fmla="*/ 85 w 397"/>
                  <a:gd name="T103" fmla="*/ 150 h 203"/>
                  <a:gd name="T104" fmla="*/ 90 w 397"/>
                  <a:gd name="T105" fmla="*/ 152 h 203"/>
                  <a:gd name="T106" fmla="*/ 96 w 397"/>
                  <a:gd name="T107" fmla="*/ 164 h 203"/>
                  <a:gd name="T108" fmla="*/ 107 w 397"/>
                  <a:gd name="T109" fmla="*/ 168 h 203"/>
                  <a:gd name="T110" fmla="*/ 62 w 397"/>
                  <a:gd name="T111" fmla="*/ 157 h 203"/>
                  <a:gd name="T112" fmla="*/ 68 w 397"/>
                  <a:gd name="T113" fmla="*/ 177 h 20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w 397"/>
                  <a:gd name="T172" fmla="*/ 0 h 203"/>
                  <a:gd name="T173" fmla="*/ 397 w 397"/>
                  <a:gd name="T174" fmla="*/ 203 h 203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T171" t="T172" r="T173" b="T174"/>
                <a:pathLst>
                  <a:path w="397" h="203">
                    <a:moveTo>
                      <a:pt x="68" y="177"/>
                    </a:moveTo>
                    <a:cubicBezTo>
                      <a:pt x="64" y="177"/>
                      <a:pt x="50" y="177"/>
                      <a:pt x="47" y="178"/>
                    </a:cubicBezTo>
                    <a:cubicBezTo>
                      <a:pt x="43" y="179"/>
                      <a:pt x="31" y="180"/>
                      <a:pt x="31" y="185"/>
                    </a:cubicBezTo>
                    <a:cubicBezTo>
                      <a:pt x="31" y="190"/>
                      <a:pt x="31" y="194"/>
                      <a:pt x="34" y="195"/>
                    </a:cubicBezTo>
                    <a:cubicBezTo>
                      <a:pt x="37" y="196"/>
                      <a:pt x="41" y="199"/>
                      <a:pt x="43" y="196"/>
                    </a:cubicBezTo>
                    <a:cubicBezTo>
                      <a:pt x="45" y="193"/>
                      <a:pt x="43" y="189"/>
                      <a:pt x="45" y="191"/>
                    </a:cubicBezTo>
                    <a:cubicBezTo>
                      <a:pt x="48" y="193"/>
                      <a:pt x="44" y="198"/>
                      <a:pt x="48" y="198"/>
                    </a:cubicBezTo>
                    <a:cubicBezTo>
                      <a:pt x="53" y="198"/>
                      <a:pt x="55" y="197"/>
                      <a:pt x="60" y="198"/>
                    </a:cubicBezTo>
                    <a:cubicBezTo>
                      <a:pt x="64" y="199"/>
                      <a:pt x="67" y="199"/>
                      <a:pt x="68" y="197"/>
                    </a:cubicBezTo>
                    <a:cubicBezTo>
                      <a:pt x="69" y="194"/>
                      <a:pt x="72" y="191"/>
                      <a:pt x="73" y="194"/>
                    </a:cubicBezTo>
                    <a:cubicBezTo>
                      <a:pt x="74" y="198"/>
                      <a:pt x="66" y="197"/>
                      <a:pt x="76" y="198"/>
                    </a:cubicBezTo>
                    <a:cubicBezTo>
                      <a:pt x="86" y="199"/>
                      <a:pt x="98" y="201"/>
                      <a:pt x="96" y="198"/>
                    </a:cubicBezTo>
                    <a:cubicBezTo>
                      <a:pt x="93" y="196"/>
                      <a:pt x="87" y="193"/>
                      <a:pt x="92" y="194"/>
                    </a:cubicBezTo>
                    <a:cubicBezTo>
                      <a:pt x="98" y="195"/>
                      <a:pt x="98" y="199"/>
                      <a:pt x="98" y="196"/>
                    </a:cubicBezTo>
                    <a:cubicBezTo>
                      <a:pt x="99" y="194"/>
                      <a:pt x="98" y="192"/>
                      <a:pt x="101" y="193"/>
                    </a:cubicBezTo>
                    <a:cubicBezTo>
                      <a:pt x="103" y="195"/>
                      <a:pt x="109" y="198"/>
                      <a:pt x="110" y="197"/>
                    </a:cubicBezTo>
                    <a:cubicBezTo>
                      <a:pt x="111" y="196"/>
                      <a:pt x="107" y="190"/>
                      <a:pt x="110" y="191"/>
                    </a:cubicBezTo>
                    <a:cubicBezTo>
                      <a:pt x="114" y="193"/>
                      <a:pt x="115" y="196"/>
                      <a:pt x="119" y="196"/>
                    </a:cubicBezTo>
                    <a:cubicBezTo>
                      <a:pt x="123" y="196"/>
                      <a:pt x="127" y="196"/>
                      <a:pt x="124" y="193"/>
                    </a:cubicBezTo>
                    <a:cubicBezTo>
                      <a:pt x="120" y="190"/>
                      <a:pt x="119" y="189"/>
                      <a:pt x="124" y="190"/>
                    </a:cubicBezTo>
                    <a:cubicBezTo>
                      <a:pt x="128" y="191"/>
                      <a:pt x="122" y="190"/>
                      <a:pt x="130" y="193"/>
                    </a:cubicBezTo>
                    <a:cubicBezTo>
                      <a:pt x="138" y="196"/>
                      <a:pt x="142" y="193"/>
                      <a:pt x="142" y="196"/>
                    </a:cubicBezTo>
                    <a:cubicBezTo>
                      <a:pt x="142" y="199"/>
                      <a:pt x="132" y="203"/>
                      <a:pt x="135" y="203"/>
                    </a:cubicBezTo>
                    <a:cubicBezTo>
                      <a:pt x="139" y="203"/>
                      <a:pt x="151" y="201"/>
                      <a:pt x="157" y="199"/>
                    </a:cubicBezTo>
                    <a:cubicBezTo>
                      <a:pt x="163" y="196"/>
                      <a:pt x="165" y="194"/>
                      <a:pt x="170" y="194"/>
                    </a:cubicBezTo>
                    <a:cubicBezTo>
                      <a:pt x="175" y="193"/>
                      <a:pt x="179" y="191"/>
                      <a:pt x="180" y="187"/>
                    </a:cubicBezTo>
                    <a:cubicBezTo>
                      <a:pt x="180" y="183"/>
                      <a:pt x="178" y="182"/>
                      <a:pt x="175" y="182"/>
                    </a:cubicBezTo>
                    <a:cubicBezTo>
                      <a:pt x="173" y="183"/>
                      <a:pt x="172" y="184"/>
                      <a:pt x="168" y="183"/>
                    </a:cubicBezTo>
                    <a:cubicBezTo>
                      <a:pt x="165" y="183"/>
                      <a:pt x="158" y="184"/>
                      <a:pt x="160" y="183"/>
                    </a:cubicBezTo>
                    <a:cubicBezTo>
                      <a:pt x="162" y="181"/>
                      <a:pt x="167" y="177"/>
                      <a:pt x="164" y="177"/>
                    </a:cubicBezTo>
                    <a:cubicBezTo>
                      <a:pt x="161" y="177"/>
                      <a:pt x="158" y="176"/>
                      <a:pt x="155" y="177"/>
                    </a:cubicBezTo>
                    <a:cubicBezTo>
                      <a:pt x="152" y="177"/>
                      <a:pt x="149" y="178"/>
                      <a:pt x="146" y="176"/>
                    </a:cubicBezTo>
                    <a:cubicBezTo>
                      <a:pt x="143" y="173"/>
                      <a:pt x="141" y="173"/>
                      <a:pt x="139" y="174"/>
                    </a:cubicBezTo>
                    <a:cubicBezTo>
                      <a:pt x="138" y="174"/>
                      <a:pt x="124" y="175"/>
                      <a:pt x="127" y="175"/>
                    </a:cubicBezTo>
                    <a:cubicBezTo>
                      <a:pt x="129" y="174"/>
                      <a:pt x="135" y="174"/>
                      <a:pt x="133" y="171"/>
                    </a:cubicBezTo>
                    <a:cubicBezTo>
                      <a:pt x="131" y="168"/>
                      <a:pt x="129" y="164"/>
                      <a:pt x="131" y="166"/>
                    </a:cubicBezTo>
                    <a:cubicBezTo>
                      <a:pt x="133" y="167"/>
                      <a:pt x="140" y="172"/>
                      <a:pt x="152" y="172"/>
                    </a:cubicBezTo>
                    <a:cubicBezTo>
                      <a:pt x="163" y="172"/>
                      <a:pt x="168" y="174"/>
                      <a:pt x="173" y="170"/>
                    </a:cubicBezTo>
                    <a:cubicBezTo>
                      <a:pt x="177" y="167"/>
                      <a:pt x="179" y="164"/>
                      <a:pt x="177" y="161"/>
                    </a:cubicBezTo>
                    <a:cubicBezTo>
                      <a:pt x="174" y="158"/>
                      <a:pt x="173" y="156"/>
                      <a:pt x="178" y="155"/>
                    </a:cubicBezTo>
                    <a:cubicBezTo>
                      <a:pt x="182" y="155"/>
                      <a:pt x="214" y="154"/>
                      <a:pt x="207" y="151"/>
                    </a:cubicBezTo>
                    <a:cubicBezTo>
                      <a:pt x="199" y="149"/>
                      <a:pt x="191" y="147"/>
                      <a:pt x="196" y="147"/>
                    </a:cubicBezTo>
                    <a:cubicBezTo>
                      <a:pt x="201" y="147"/>
                      <a:pt x="217" y="145"/>
                      <a:pt x="212" y="143"/>
                    </a:cubicBezTo>
                    <a:cubicBezTo>
                      <a:pt x="208" y="140"/>
                      <a:pt x="194" y="139"/>
                      <a:pt x="199" y="138"/>
                    </a:cubicBezTo>
                    <a:cubicBezTo>
                      <a:pt x="204" y="137"/>
                      <a:pt x="225" y="137"/>
                      <a:pt x="221" y="133"/>
                    </a:cubicBezTo>
                    <a:cubicBezTo>
                      <a:pt x="217" y="128"/>
                      <a:pt x="214" y="129"/>
                      <a:pt x="211" y="129"/>
                    </a:cubicBezTo>
                    <a:cubicBezTo>
                      <a:pt x="208" y="129"/>
                      <a:pt x="197" y="130"/>
                      <a:pt x="200" y="128"/>
                    </a:cubicBezTo>
                    <a:cubicBezTo>
                      <a:pt x="203" y="126"/>
                      <a:pt x="208" y="125"/>
                      <a:pt x="204" y="125"/>
                    </a:cubicBezTo>
                    <a:cubicBezTo>
                      <a:pt x="200" y="125"/>
                      <a:pt x="186" y="126"/>
                      <a:pt x="183" y="126"/>
                    </a:cubicBezTo>
                    <a:cubicBezTo>
                      <a:pt x="180" y="126"/>
                      <a:pt x="170" y="134"/>
                      <a:pt x="173" y="131"/>
                    </a:cubicBezTo>
                    <a:cubicBezTo>
                      <a:pt x="177" y="128"/>
                      <a:pt x="181" y="125"/>
                      <a:pt x="178" y="124"/>
                    </a:cubicBezTo>
                    <a:cubicBezTo>
                      <a:pt x="174" y="124"/>
                      <a:pt x="164" y="122"/>
                      <a:pt x="167" y="122"/>
                    </a:cubicBezTo>
                    <a:cubicBezTo>
                      <a:pt x="170" y="122"/>
                      <a:pt x="189" y="122"/>
                      <a:pt x="186" y="122"/>
                    </a:cubicBezTo>
                    <a:cubicBezTo>
                      <a:pt x="183" y="122"/>
                      <a:pt x="174" y="118"/>
                      <a:pt x="178" y="118"/>
                    </a:cubicBezTo>
                    <a:cubicBezTo>
                      <a:pt x="182" y="118"/>
                      <a:pt x="195" y="120"/>
                      <a:pt x="190" y="118"/>
                    </a:cubicBezTo>
                    <a:cubicBezTo>
                      <a:pt x="185" y="117"/>
                      <a:pt x="175" y="116"/>
                      <a:pt x="182" y="115"/>
                    </a:cubicBezTo>
                    <a:cubicBezTo>
                      <a:pt x="190" y="115"/>
                      <a:pt x="204" y="115"/>
                      <a:pt x="202" y="114"/>
                    </a:cubicBezTo>
                    <a:cubicBezTo>
                      <a:pt x="200" y="113"/>
                      <a:pt x="190" y="109"/>
                      <a:pt x="195" y="110"/>
                    </a:cubicBezTo>
                    <a:cubicBezTo>
                      <a:pt x="201" y="110"/>
                      <a:pt x="204" y="115"/>
                      <a:pt x="213" y="115"/>
                    </a:cubicBezTo>
                    <a:cubicBezTo>
                      <a:pt x="222" y="115"/>
                      <a:pt x="218" y="114"/>
                      <a:pt x="225" y="113"/>
                    </a:cubicBezTo>
                    <a:cubicBezTo>
                      <a:pt x="231" y="112"/>
                      <a:pt x="243" y="111"/>
                      <a:pt x="239" y="108"/>
                    </a:cubicBezTo>
                    <a:cubicBezTo>
                      <a:pt x="235" y="106"/>
                      <a:pt x="214" y="102"/>
                      <a:pt x="220" y="101"/>
                    </a:cubicBezTo>
                    <a:cubicBezTo>
                      <a:pt x="225" y="100"/>
                      <a:pt x="220" y="98"/>
                      <a:pt x="228" y="99"/>
                    </a:cubicBezTo>
                    <a:cubicBezTo>
                      <a:pt x="236" y="100"/>
                      <a:pt x="241" y="101"/>
                      <a:pt x="244" y="102"/>
                    </a:cubicBezTo>
                    <a:cubicBezTo>
                      <a:pt x="246" y="104"/>
                      <a:pt x="249" y="108"/>
                      <a:pt x="256" y="105"/>
                    </a:cubicBezTo>
                    <a:cubicBezTo>
                      <a:pt x="262" y="102"/>
                      <a:pt x="268" y="100"/>
                      <a:pt x="270" y="97"/>
                    </a:cubicBezTo>
                    <a:cubicBezTo>
                      <a:pt x="273" y="95"/>
                      <a:pt x="274" y="91"/>
                      <a:pt x="272" y="92"/>
                    </a:cubicBezTo>
                    <a:cubicBezTo>
                      <a:pt x="270" y="92"/>
                      <a:pt x="252" y="98"/>
                      <a:pt x="252" y="95"/>
                    </a:cubicBezTo>
                    <a:cubicBezTo>
                      <a:pt x="251" y="93"/>
                      <a:pt x="250" y="89"/>
                      <a:pt x="252" y="90"/>
                    </a:cubicBezTo>
                    <a:cubicBezTo>
                      <a:pt x="254" y="91"/>
                      <a:pt x="254" y="95"/>
                      <a:pt x="261" y="93"/>
                    </a:cubicBezTo>
                    <a:cubicBezTo>
                      <a:pt x="267" y="92"/>
                      <a:pt x="280" y="89"/>
                      <a:pt x="280" y="89"/>
                    </a:cubicBezTo>
                    <a:cubicBezTo>
                      <a:pt x="280" y="89"/>
                      <a:pt x="269" y="79"/>
                      <a:pt x="274" y="81"/>
                    </a:cubicBezTo>
                    <a:cubicBezTo>
                      <a:pt x="278" y="82"/>
                      <a:pt x="278" y="87"/>
                      <a:pt x="285" y="85"/>
                    </a:cubicBezTo>
                    <a:cubicBezTo>
                      <a:pt x="292" y="83"/>
                      <a:pt x="294" y="78"/>
                      <a:pt x="301" y="75"/>
                    </a:cubicBezTo>
                    <a:cubicBezTo>
                      <a:pt x="308" y="72"/>
                      <a:pt x="327" y="62"/>
                      <a:pt x="335" y="59"/>
                    </a:cubicBezTo>
                    <a:cubicBezTo>
                      <a:pt x="344" y="56"/>
                      <a:pt x="354" y="51"/>
                      <a:pt x="351" y="51"/>
                    </a:cubicBezTo>
                    <a:cubicBezTo>
                      <a:pt x="348" y="51"/>
                      <a:pt x="268" y="66"/>
                      <a:pt x="280" y="62"/>
                    </a:cubicBezTo>
                    <a:cubicBezTo>
                      <a:pt x="292" y="59"/>
                      <a:pt x="321" y="51"/>
                      <a:pt x="319" y="51"/>
                    </a:cubicBezTo>
                    <a:cubicBezTo>
                      <a:pt x="316" y="51"/>
                      <a:pt x="306" y="52"/>
                      <a:pt x="301" y="50"/>
                    </a:cubicBezTo>
                    <a:cubicBezTo>
                      <a:pt x="295" y="48"/>
                      <a:pt x="293" y="45"/>
                      <a:pt x="295" y="46"/>
                    </a:cubicBezTo>
                    <a:cubicBezTo>
                      <a:pt x="297" y="47"/>
                      <a:pt x="301" y="47"/>
                      <a:pt x="305" y="47"/>
                    </a:cubicBezTo>
                    <a:cubicBezTo>
                      <a:pt x="308" y="47"/>
                      <a:pt x="320" y="48"/>
                      <a:pt x="326" y="47"/>
                    </a:cubicBezTo>
                    <a:cubicBezTo>
                      <a:pt x="332" y="47"/>
                      <a:pt x="340" y="44"/>
                      <a:pt x="344" y="44"/>
                    </a:cubicBezTo>
                    <a:cubicBezTo>
                      <a:pt x="349" y="44"/>
                      <a:pt x="348" y="44"/>
                      <a:pt x="355" y="44"/>
                    </a:cubicBezTo>
                    <a:cubicBezTo>
                      <a:pt x="361" y="43"/>
                      <a:pt x="396" y="33"/>
                      <a:pt x="396" y="28"/>
                    </a:cubicBezTo>
                    <a:cubicBezTo>
                      <a:pt x="396" y="23"/>
                      <a:pt x="397" y="23"/>
                      <a:pt x="391" y="23"/>
                    </a:cubicBezTo>
                    <a:cubicBezTo>
                      <a:pt x="385" y="23"/>
                      <a:pt x="373" y="21"/>
                      <a:pt x="372" y="22"/>
                    </a:cubicBezTo>
                    <a:cubicBezTo>
                      <a:pt x="371" y="23"/>
                      <a:pt x="371" y="24"/>
                      <a:pt x="370" y="20"/>
                    </a:cubicBezTo>
                    <a:cubicBezTo>
                      <a:pt x="370" y="16"/>
                      <a:pt x="364" y="15"/>
                      <a:pt x="364" y="13"/>
                    </a:cubicBezTo>
                    <a:cubicBezTo>
                      <a:pt x="364" y="11"/>
                      <a:pt x="366" y="10"/>
                      <a:pt x="361" y="11"/>
                    </a:cubicBezTo>
                    <a:cubicBezTo>
                      <a:pt x="356" y="12"/>
                      <a:pt x="353" y="14"/>
                      <a:pt x="350" y="11"/>
                    </a:cubicBezTo>
                    <a:cubicBezTo>
                      <a:pt x="347" y="8"/>
                      <a:pt x="347" y="6"/>
                      <a:pt x="345" y="8"/>
                    </a:cubicBezTo>
                    <a:cubicBezTo>
                      <a:pt x="344" y="10"/>
                      <a:pt x="346" y="9"/>
                      <a:pt x="340" y="10"/>
                    </a:cubicBezTo>
                    <a:cubicBezTo>
                      <a:pt x="334" y="11"/>
                      <a:pt x="326" y="13"/>
                      <a:pt x="320" y="14"/>
                    </a:cubicBezTo>
                    <a:cubicBezTo>
                      <a:pt x="314" y="16"/>
                      <a:pt x="295" y="17"/>
                      <a:pt x="301" y="15"/>
                    </a:cubicBezTo>
                    <a:cubicBezTo>
                      <a:pt x="308" y="14"/>
                      <a:pt x="330" y="5"/>
                      <a:pt x="326" y="6"/>
                    </a:cubicBezTo>
                    <a:cubicBezTo>
                      <a:pt x="321" y="8"/>
                      <a:pt x="308" y="6"/>
                      <a:pt x="301" y="5"/>
                    </a:cubicBezTo>
                    <a:cubicBezTo>
                      <a:pt x="295" y="5"/>
                      <a:pt x="290" y="5"/>
                      <a:pt x="287" y="3"/>
                    </a:cubicBezTo>
                    <a:cubicBezTo>
                      <a:pt x="283" y="1"/>
                      <a:pt x="283" y="1"/>
                      <a:pt x="279" y="1"/>
                    </a:cubicBezTo>
                    <a:cubicBezTo>
                      <a:pt x="275" y="1"/>
                      <a:pt x="263" y="0"/>
                      <a:pt x="266" y="3"/>
                    </a:cubicBezTo>
                    <a:cubicBezTo>
                      <a:pt x="268" y="5"/>
                      <a:pt x="275" y="9"/>
                      <a:pt x="269" y="8"/>
                    </a:cubicBezTo>
                    <a:cubicBezTo>
                      <a:pt x="263" y="7"/>
                      <a:pt x="261" y="2"/>
                      <a:pt x="256" y="2"/>
                    </a:cubicBezTo>
                    <a:cubicBezTo>
                      <a:pt x="250" y="1"/>
                      <a:pt x="234" y="4"/>
                      <a:pt x="236" y="5"/>
                    </a:cubicBezTo>
                    <a:cubicBezTo>
                      <a:pt x="237" y="6"/>
                      <a:pt x="239" y="11"/>
                      <a:pt x="245" y="12"/>
                    </a:cubicBezTo>
                    <a:cubicBezTo>
                      <a:pt x="251" y="14"/>
                      <a:pt x="236" y="13"/>
                      <a:pt x="232" y="10"/>
                    </a:cubicBezTo>
                    <a:cubicBezTo>
                      <a:pt x="228" y="8"/>
                      <a:pt x="224" y="2"/>
                      <a:pt x="220" y="2"/>
                    </a:cubicBezTo>
                    <a:cubicBezTo>
                      <a:pt x="216" y="2"/>
                      <a:pt x="180" y="2"/>
                      <a:pt x="187" y="5"/>
                    </a:cubicBezTo>
                    <a:cubicBezTo>
                      <a:pt x="195" y="8"/>
                      <a:pt x="210" y="18"/>
                      <a:pt x="208" y="19"/>
                    </a:cubicBezTo>
                    <a:cubicBezTo>
                      <a:pt x="205" y="19"/>
                      <a:pt x="198" y="25"/>
                      <a:pt x="200" y="23"/>
                    </a:cubicBezTo>
                    <a:cubicBezTo>
                      <a:pt x="201" y="20"/>
                      <a:pt x="206" y="21"/>
                      <a:pt x="200" y="18"/>
                    </a:cubicBezTo>
                    <a:cubicBezTo>
                      <a:pt x="194" y="15"/>
                      <a:pt x="190" y="9"/>
                      <a:pt x="186" y="9"/>
                    </a:cubicBezTo>
                    <a:cubicBezTo>
                      <a:pt x="182" y="8"/>
                      <a:pt x="177" y="9"/>
                      <a:pt x="168" y="8"/>
                    </a:cubicBezTo>
                    <a:cubicBezTo>
                      <a:pt x="160" y="6"/>
                      <a:pt x="150" y="7"/>
                      <a:pt x="151" y="7"/>
                    </a:cubicBezTo>
                    <a:cubicBezTo>
                      <a:pt x="152" y="8"/>
                      <a:pt x="154" y="13"/>
                      <a:pt x="159" y="13"/>
                    </a:cubicBezTo>
                    <a:cubicBezTo>
                      <a:pt x="164" y="13"/>
                      <a:pt x="174" y="14"/>
                      <a:pt x="169" y="14"/>
                    </a:cubicBezTo>
                    <a:cubicBezTo>
                      <a:pt x="165" y="14"/>
                      <a:pt x="155" y="19"/>
                      <a:pt x="151" y="16"/>
                    </a:cubicBezTo>
                    <a:cubicBezTo>
                      <a:pt x="146" y="13"/>
                      <a:pt x="142" y="10"/>
                      <a:pt x="138" y="10"/>
                    </a:cubicBezTo>
                    <a:cubicBezTo>
                      <a:pt x="134" y="10"/>
                      <a:pt x="134" y="10"/>
                      <a:pt x="138" y="12"/>
                    </a:cubicBezTo>
                    <a:cubicBezTo>
                      <a:pt x="142" y="15"/>
                      <a:pt x="144" y="21"/>
                      <a:pt x="139" y="20"/>
                    </a:cubicBezTo>
                    <a:cubicBezTo>
                      <a:pt x="135" y="18"/>
                      <a:pt x="122" y="17"/>
                      <a:pt x="124" y="17"/>
                    </a:cubicBezTo>
                    <a:cubicBezTo>
                      <a:pt x="126" y="17"/>
                      <a:pt x="136" y="21"/>
                      <a:pt x="132" y="21"/>
                    </a:cubicBezTo>
                    <a:cubicBezTo>
                      <a:pt x="128" y="21"/>
                      <a:pt x="118" y="20"/>
                      <a:pt x="121" y="24"/>
                    </a:cubicBezTo>
                    <a:cubicBezTo>
                      <a:pt x="123" y="28"/>
                      <a:pt x="145" y="33"/>
                      <a:pt x="149" y="34"/>
                    </a:cubicBezTo>
                    <a:cubicBezTo>
                      <a:pt x="154" y="35"/>
                      <a:pt x="163" y="45"/>
                      <a:pt x="158" y="42"/>
                    </a:cubicBezTo>
                    <a:cubicBezTo>
                      <a:pt x="154" y="39"/>
                      <a:pt x="146" y="36"/>
                      <a:pt x="142" y="36"/>
                    </a:cubicBezTo>
                    <a:cubicBezTo>
                      <a:pt x="137" y="35"/>
                      <a:pt x="113" y="25"/>
                      <a:pt x="117" y="28"/>
                    </a:cubicBezTo>
                    <a:cubicBezTo>
                      <a:pt x="121" y="30"/>
                      <a:pt x="130" y="35"/>
                      <a:pt x="124" y="34"/>
                    </a:cubicBezTo>
                    <a:cubicBezTo>
                      <a:pt x="119" y="34"/>
                      <a:pt x="120" y="37"/>
                      <a:pt x="116" y="33"/>
                    </a:cubicBezTo>
                    <a:cubicBezTo>
                      <a:pt x="111" y="30"/>
                      <a:pt x="106" y="25"/>
                      <a:pt x="102" y="24"/>
                    </a:cubicBezTo>
                    <a:cubicBezTo>
                      <a:pt x="97" y="24"/>
                      <a:pt x="83" y="21"/>
                      <a:pt x="81" y="22"/>
                    </a:cubicBezTo>
                    <a:cubicBezTo>
                      <a:pt x="79" y="23"/>
                      <a:pt x="90" y="24"/>
                      <a:pt x="85" y="26"/>
                    </a:cubicBezTo>
                    <a:cubicBezTo>
                      <a:pt x="81" y="28"/>
                      <a:pt x="63" y="32"/>
                      <a:pt x="67" y="33"/>
                    </a:cubicBezTo>
                    <a:cubicBezTo>
                      <a:pt x="71" y="33"/>
                      <a:pt x="75" y="30"/>
                      <a:pt x="81" y="33"/>
                    </a:cubicBezTo>
                    <a:cubicBezTo>
                      <a:pt x="87" y="36"/>
                      <a:pt x="93" y="39"/>
                      <a:pt x="88" y="38"/>
                    </a:cubicBezTo>
                    <a:cubicBezTo>
                      <a:pt x="83" y="38"/>
                      <a:pt x="80" y="38"/>
                      <a:pt x="83" y="39"/>
                    </a:cubicBezTo>
                    <a:cubicBezTo>
                      <a:pt x="85" y="40"/>
                      <a:pt x="83" y="43"/>
                      <a:pt x="80" y="40"/>
                    </a:cubicBezTo>
                    <a:cubicBezTo>
                      <a:pt x="77" y="38"/>
                      <a:pt x="75" y="34"/>
                      <a:pt x="70" y="34"/>
                    </a:cubicBezTo>
                    <a:cubicBezTo>
                      <a:pt x="66" y="35"/>
                      <a:pt x="64" y="43"/>
                      <a:pt x="61" y="39"/>
                    </a:cubicBezTo>
                    <a:cubicBezTo>
                      <a:pt x="57" y="36"/>
                      <a:pt x="58" y="34"/>
                      <a:pt x="52" y="34"/>
                    </a:cubicBezTo>
                    <a:cubicBezTo>
                      <a:pt x="45" y="34"/>
                      <a:pt x="35" y="37"/>
                      <a:pt x="35" y="40"/>
                    </a:cubicBezTo>
                    <a:cubicBezTo>
                      <a:pt x="35" y="42"/>
                      <a:pt x="32" y="44"/>
                      <a:pt x="29" y="42"/>
                    </a:cubicBezTo>
                    <a:cubicBezTo>
                      <a:pt x="26" y="40"/>
                      <a:pt x="26" y="40"/>
                      <a:pt x="22" y="40"/>
                    </a:cubicBezTo>
                    <a:cubicBezTo>
                      <a:pt x="18" y="40"/>
                      <a:pt x="12" y="44"/>
                      <a:pt x="8" y="44"/>
                    </a:cubicBezTo>
                    <a:cubicBezTo>
                      <a:pt x="4" y="44"/>
                      <a:pt x="0" y="46"/>
                      <a:pt x="3" y="47"/>
                    </a:cubicBezTo>
                    <a:cubicBezTo>
                      <a:pt x="5" y="48"/>
                      <a:pt x="6" y="49"/>
                      <a:pt x="11" y="48"/>
                    </a:cubicBezTo>
                    <a:cubicBezTo>
                      <a:pt x="15" y="48"/>
                      <a:pt x="21" y="46"/>
                      <a:pt x="24" y="47"/>
                    </a:cubicBezTo>
                    <a:cubicBezTo>
                      <a:pt x="27" y="49"/>
                      <a:pt x="24" y="50"/>
                      <a:pt x="21" y="50"/>
                    </a:cubicBezTo>
                    <a:cubicBezTo>
                      <a:pt x="18" y="50"/>
                      <a:pt x="10" y="54"/>
                      <a:pt x="16" y="53"/>
                    </a:cubicBezTo>
                    <a:cubicBezTo>
                      <a:pt x="22" y="52"/>
                      <a:pt x="38" y="52"/>
                      <a:pt x="44" y="51"/>
                    </a:cubicBezTo>
                    <a:cubicBezTo>
                      <a:pt x="51" y="50"/>
                      <a:pt x="41" y="53"/>
                      <a:pt x="35" y="53"/>
                    </a:cubicBezTo>
                    <a:cubicBezTo>
                      <a:pt x="30" y="54"/>
                      <a:pt x="21" y="60"/>
                      <a:pt x="22" y="62"/>
                    </a:cubicBezTo>
                    <a:cubicBezTo>
                      <a:pt x="23" y="64"/>
                      <a:pt x="25" y="65"/>
                      <a:pt x="31" y="65"/>
                    </a:cubicBezTo>
                    <a:cubicBezTo>
                      <a:pt x="38" y="65"/>
                      <a:pt x="49" y="66"/>
                      <a:pt x="55" y="66"/>
                    </a:cubicBezTo>
                    <a:cubicBezTo>
                      <a:pt x="61" y="65"/>
                      <a:pt x="75" y="58"/>
                      <a:pt x="81" y="58"/>
                    </a:cubicBezTo>
                    <a:cubicBezTo>
                      <a:pt x="88" y="58"/>
                      <a:pt x="91" y="58"/>
                      <a:pt x="87" y="60"/>
                    </a:cubicBezTo>
                    <a:cubicBezTo>
                      <a:pt x="83" y="61"/>
                      <a:pt x="76" y="64"/>
                      <a:pt x="69" y="65"/>
                    </a:cubicBezTo>
                    <a:cubicBezTo>
                      <a:pt x="63" y="66"/>
                      <a:pt x="41" y="69"/>
                      <a:pt x="36" y="69"/>
                    </a:cubicBezTo>
                    <a:cubicBezTo>
                      <a:pt x="30" y="68"/>
                      <a:pt x="36" y="70"/>
                      <a:pt x="41" y="72"/>
                    </a:cubicBezTo>
                    <a:cubicBezTo>
                      <a:pt x="47" y="74"/>
                      <a:pt x="48" y="79"/>
                      <a:pt x="56" y="77"/>
                    </a:cubicBezTo>
                    <a:cubicBezTo>
                      <a:pt x="64" y="75"/>
                      <a:pt x="70" y="68"/>
                      <a:pt x="76" y="67"/>
                    </a:cubicBezTo>
                    <a:cubicBezTo>
                      <a:pt x="81" y="66"/>
                      <a:pt x="110" y="62"/>
                      <a:pt x="116" y="62"/>
                    </a:cubicBezTo>
                    <a:cubicBezTo>
                      <a:pt x="121" y="61"/>
                      <a:pt x="88" y="66"/>
                      <a:pt x="80" y="69"/>
                    </a:cubicBezTo>
                    <a:cubicBezTo>
                      <a:pt x="72" y="72"/>
                      <a:pt x="64" y="78"/>
                      <a:pt x="69" y="79"/>
                    </a:cubicBezTo>
                    <a:cubicBezTo>
                      <a:pt x="74" y="81"/>
                      <a:pt x="71" y="79"/>
                      <a:pt x="82" y="80"/>
                    </a:cubicBezTo>
                    <a:cubicBezTo>
                      <a:pt x="92" y="81"/>
                      <a:pt x="97" y="81"/>
                      <a:pt x="102" y="78"/>
                    </a:cubicBezTo>
                    <a:cubicBezTo>
                      <a:pt x="106" y="74"/>
                      <a:pt x="104" y="72"/>
                      <a:pt x="109" y="73"/>
                    </a:cubicBezTo>
                    <a:cubicBezTo>
                      <a:pt x="114" y="74"/>
                      <a:pt x="102" y="75"/>
                      <a:pt x="114" y="74"/>
                    </a:cubicBezTo>
                    <a:cubicBezTo>
                      <a:pt x="126" y="73"/>
                      <a:pt x="134" y="71"/>
                      <a:pt x="129" y="73"/>
                    </a:cubicBezTo>
                    <a:cubicBezTo>
                      <a:pt x="124" y="74"/>
                      <a:pt x="106" y="79"/>
                      <a:pt x="114" y="79"/>
                    </a:cubicBezTo>
                    <a:cubicBezTo>
                      <a:pt x="122" y="79"/>
                      <a:pt x="143" y="79"/>
                      <a:pt x="149" y="75"/>
                    </a:cubicBezTo>
                    <a:cubicBezTo>
                      <a:pt x="155" y="72"/>
                      <a:pt x="163" y="68"/>
                      <a:pt x="161" y="64"/>
                    </a:cubicBezTo>
                    <a:cubicBezTo>
                      <a:pt x="160" y="61"/>
                      <a:pt x="163" y="62"/>
                      <a:pt x="165" y="62"/>
                    </a:cubicBezTo>
                    <a:cubicBezTo>
                      <a:pt x="168" y="62"/>
                      <a:pt x="169" y="60"/>
                      <a:pt x="175" y="56"/>
                    </a:cubicBezTo>
                    <a:cubicBezTo>
                      <a:pt x="181" y="53"/>
                      <a:pt x="194" y="50"/>
                      <a:pt x="188" y="53"/>
                    </a:cubicBezTo>
                    <a:cubicBezTo>
                      <a:pt x="182" y="55"/>
                      <a:pt x="179" y="60"/>
                      <a:pt x="174" y="64"/>
                    </a:cubicBezTo>
                    <a:cubicBezTo>
                      <a:pt x="169" y="67"/>
                      <a:pt x="163" y="71"/>
                      <a:pt x="170" y="71"/>
                    </a:cubicBezTo>
                    <a:cubicBezTo>
                      <a:pt x="178" y="71"/>
                      <a:pt x="203" y="70"/>
                      <a:pt x="194" y="71"/>
                    </a:cubicBezTo>
                    <a:cubicBezTo>
                      <a:pt x="184" y="73"/>
                      <a:pt x="148" y="78"/>
                      <a:pt x="158" y="78"/>
                    </a:cubicBezTo>
                    <a:cubicBezTo>
                      <a:pt x="168" y="78"/>
                      <a:pt x="184" y="80"/>
                      <a:pt x="176" y="81"/>
                    </a:cubicBezTo>
                    <a:cubicBezTo>
                      <a:pt x="168" y="81"/>
                      <a:pt x="143" y="85"/>
                      <a:pt x="137" y="85"/>
                    </a:cubicBezTo>
                    <a:cubicBezTo>
                      <a:pt x="130" y="85"/>
                      <a:pt x="108" y="86"/>
                      <a:pt x="113" y="89"/>
                    </a:cubicBezTo>
                    <a:cubicBezTo>
                      <a:pt x="119" y="92"/>
                      <a:pt x="133" y="98"/>
                      <a:pt x="132" y="100"/>
                    </a:cubicBezTo>
                    <a:cubicBezTo>
                      <a:pt x="131" y="103"/>
                      <a:pt x="132" y="107"/>
                      <a:pt x="136" y="107"/>
                    </a:cubicBezTo>
                    <a:cubicBezTo>
                      <a:pt x="140" y="107"/>
                      <a:pt x="154" y="106"/>
                      <a:pt x="150" y="107"/>
                    </a:cubicBezTo>
                    <a:cubicBezTo>
                      <a:pt x="147" y="107"/>
                      <a:pt x="135" y="111"/>
                      <a:pt x="132" y="108"/>
                    </a:cubicBezTo>
                    <a:cubicBezTo>
                      <a:pt x="128" y="106"/>
                      <a:pt x="122" y="102"/>
                      <a:pt x="117" y="99"/>
                    </a:cubicBezTo>
                    <a:cubicBezTo>
                      <a:pt x="112" y="97"/>
                      <a:pt x="107" y="90"/>
                      <a:pt x="102" y="90"/>
                    </a:cubicBezTo>
                    <a:cubicBezTo>
                      <a:pt x="96" y="89"/>
                      <a:pt x="80" y="89"/>
                      <a:pt x="76" y="88"/>
                    </a:cubicBezTo>
                    <a:cubicBezTo>
                      <a:pt x="72" y="87"/>
                      <a:pt x="70" y="86"/>
                      <a:pt x="69" y="89"/>
                    </a:cubicBezTo>
                    <a:cubicBezTo>
                      <a:pt x="69" y="92"/>
                      <a:pt x="61" y="96"/>
                      <a:pt x="71" y="96"/>
                    </a:cubicBezTo>
                    <a:cubicBezTo>
                      <a:pt x="80" y="96"/>
                      <a:pt x="88" y="97"/>
                      <a:pt x="80" y="97"/>
                    </a:cubicBezTo>
                    <a:cubicBezTo>
                      <a:pt x="73" y="97"/>
                      <a:pt x="63" y="105"/>
                      <a:pt x="72" y="105"/>
                    </a:cubicBezTo>
                    <a:cubicBezTo>
                      <a:pt x="82" y="105"/>
                      <a:pt x="86" y="106"/>
                      <a:pt x="90" y="109"/>
                    </a:cubicBezTo>
                    <a:cubicBezTo>
                      <a:pt x="93" y="113"/>
                      <a:pt x="96" y="118"/>
                      <a:pt x="104" y="122"/>
                    </a:cubicBezTo>
                    <a:cubicBezTo>
                      <a:pt x="111" y="125"/>
                      <a:pt x="114" y="128"/>
                      <a:pt x="120" y="128"/>
                    </a:cubicBezTo>
                    <a:cubicBezTo>
                      <a:pt x="126" y="127"/>
                      <a:pt x="134" y="125"/>
                      <a:pt x="132" y="126"/>
                    </a:cubicBezTo>
                    <a:cubicBezTo>
                      <a:pt x="131" y="128"/>
                      <a:pt x="134" y="131"/>
                      <a:pt x="127" y="131"/>
                    </a:cubicBezTo>
                    <a:cubicBezTo>
                      <a:pt x="120" y="131"/>
                      <a:pt x="110" y="129"/>
                      <a:pt x="115" y="131"/>
                    </a:cubicBezTo>
                    <a:cubicBezTo>
                      <a:pt x="120" y="133"/>
                      <a:pt x="130" y="140"/>
                      <a:pt x="121" y="137"/>
                    </a:cubicBezTo>
                    <a:cubicBezTo>
                      <a:pt x="112" y="134"/>
                      <a:pt x="110" y="131"/>
                      <a:pt x="102" y="130"/>
                    </a:cubicBezTo>
                    <a:cubicBezTo>
                      <a:pt x="94" y="129"/>
                      <a:pt x="86" y="127"/>
                      <a:pt x="83" y="128"/>
                    </a:cubicBezTo>
                    <a:cubicBezTo>
                      <a:pt x="81" y="130"/>
                      <a:pt x="77" y="133"/>
                      <a:pt x="73" y="133"/>
                    </a:cubicBezTo>
                    <a:cubicBezTo>
                      <a:pt x="68" y="133"/>
                      <a:pt x="67" y="134"/>
                      <a:pt x="66" y="137"/>
                    </a:cubicBezTo>
                    <a:cubicBezTo>
                      <a:pt x="65" y="140"/>
                      <a:pt x="62" y="140"/>
                      <a:pt x="59" y="141"/>
                    </a:cubicBezTo>
                    <a:cubicBezTo>
                      <a:pt x="56" y="142"/>
                      <a:pt x="58" y="148"/>
                      <a:pt x="61" y="149"/>
                    </a:cubicBezTo>
                    <a:cubicBezTo>
                      <a:pt x="65" y="149"/>
                      <a:pt x="67" y="150"/>
                      <a:pt x="70" y="148"/>
                    </a:cubicBezTo>
                    <a:cubicBezTo>
                      <a:pt x="74" y="147"/>
                      <a:pt x="70" y="152"/>
                      <a:pt x="75" y="151"/>
                    </a:cubicBezTo>
                    <a:cubicBezTo>
                      <a:pt x="80" y="151"/>
                      <a:pt x="80" y="153"/>
                      <a:pt x="85" y="150"/>
                    </a:cubicBezTo>
                    <a:cubicBezTo>
                      <a:pt x="89" y="147"/>
                      <a:pt x="92" y="137"/>
                      <a:pt x="92" y="140"/>
                    </a:cubicBezTo>
                    <a:cubicBezTo>
                      <a:pt x="92" y="144"/>
                      <a:pt x="90" y="144"/>
                      <a:pt x="93" y="144"/>
                    </a:cubicBezTo>
                    <a:cubicBezTo>
                      <a:pt x="97" y="144"/>
                      <a:pt x="89" y="148"/>
                      <a:pt x="93" y="148"/>
                    </a:cubicBezTo>
                    <a:cubicBezTo>
                      <a:pt x="96" y="148"/>
                      <a:pt x="85" y="152"/>
                      <a:pt x="90" y="152"/>
                    </a:cubicBezTo>
                    <a:cubicBezTo>
                      <a:pt x="94" y="152"/>
                      <a:pt x="74" y="156"/>
                      <a:pt x="82" y="156"/>
                    </a:cubicBezTo>
                    <a:cubicBezTo>
                      <a:pt x="90" y="156"/>
                      <a:pt x="97" y="155"/>
                      <a:pt x="92" y="158"/>
                    </a:cubicBezTo>
                    <a:cubicBezTo>
                      <a:pt x="86" y="162"/>
                      <a:pt x="80" y="167"/>
                      <a:pt x="85" y="166"/>
                    </a:cubicBezTo>
                    <a:cubicBezTo>
                      <a:pt x="90" y="164"/>
                      <a:pt x="100" y="163"/>
                      <a:pt x="96" y="164"/>
                    </a:cubicBezTo>
                    <a:cubicBezTo>
                      <a:pt x="93" y="165"/>
                      <a:pt x="91" y="166"/>
                      <a:pt x="98" y="166"/>
                    </a:cubicBezTo>
                    <a:cubicBezTo>
                      <a:pt x="105" y="167"/>
                      <a:pt x="111" y="162"/>
                      <a:pt x="116" y="157"/>
                    </a:cubicBezTo>
                    <a:cubicBezTo>
                      <a:pt x="120" y="151"/>
                      <a:pt x="126" y="151"/>
                      <a:pt x="122" y="155"/>
                    </a:cubicBezTo>
                    <a:cubicBezTo>
                      <a:pt x="118" y="160"/>
                      <a:pt x="109" y="164"/>
                      <a:pt x="107" y="168"/>
                    </a:cubicBezTo>
                    <a:cubicBezTo>
                      <a:pt x="104" y="171"/>
                      <a:pt x="102" y="171"/>
                      <a:pt x="97" y="171"/>
                    </a:cubicBezTo>
                    <a:cubicBezTo>
                      <a:pt x="93" y="172"/>
                      <a:pt x="88" y="173"/>
                      <a:pt x="83" y="171"/>
                    </a:cubicBezTo>
                    <a:cubicBezTo>
                      <a:pt x="78" y="168"/>
                      <a:pt x="78" y="168"/>
                      <a:pt x="76" y="164"/>
                    </a:cubicBezTo>
                    <a:cubicBezTo>
                      <a:pt x="74" y="161"/>
                      <a:pt x="69" y="157"/>
                      <a:pt x="62" y="157"/>
                    </a:cubicBezTo>
                    <a:cubicBezTo>
                      <a:pt x="55" y="157"/>
                      <a:pt x="43" y="157"/>
                      <a:pt x="48" y="162"/>
                    </a:cubicBezTo>
                    <a:cubicBezTo>
                      <a:pt x="54" y="167"/>
                      <a:pt x="50" y="169"/>
                      <a:pt x="58" y="170"/>
                    </a:cubicBezTo>
                    <a:cubicBezTo>
                      <a:pt x="67" y="170"/>
                      <a:pt x="57" y="172"/>
                      <a:pt x="60" y="173"/>
                    </a:cubicBezTo>
                    <a:cubicBezTo>
                      <a:pt x="64" y="174"/>
                      <a:pt x="70" y="177"/>
                      <a:pt x="68" y="17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12" name="Freeform 239"/>
              <p:cNvSpPr>
                <a:spLocks/>
              </p:cNvSpPr>
              <p:nvPr/>
            </p:nvSpPr>
            <p:spPr bwMode="auto">
              <a:xfrm>
                <a:off x="2527300" y="2003003"/>
                <a:ext cx="77788" cy="20638"/>
              </a:xfrm>
              <a:custGeom>
                <a:avLst/>
                <a:gdLst>
                  <a:gd name="T0" fmla="*/ 40 w 43"/>
                  <a:gd name="T1" fmla="*/ 9 h 11"/>
                  <a:gd name="T2" fmla="*/ 37 w 43"/>
                  <a:gd name="T3" fmla="*/ 5 h 11"/>
                  <a:gd name="T4" fmla="*/ 11 w 43"/>
                  <a:gd name="T5" fmla="*/ 3 h 11"/>
                  <a:gd name="T6" fmla="*/ 7 w 43"/>
                  <a:gd name="T7" fmla="*/ 8 h 11"/>
                  <a:gd name="T8" fmla="*/ 24 w 43"/>
                  <a:gd name="T9" fmla="*/ 9 h 11"/>
                  <a:gd name="T10" fmla="*/ 40 w 43"/>
                  <a:gd name="T11" fmla="*/ 9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"/>
                  <a:gd name="T19" fmla="*/ 0 h 11"/>
                  <a:gd name="T20" fmla="*/ 43 w 43"/>
                  <a:gd name="T21" fmla="*/ 11 h 1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" h="11">
                    <a:moveTo>
                      <a:pt x="40" y="9"/>
                    </a:moveTo>
                    <a:cubicBezTo>
                      <a:pt x="37" y="8"/>
                      <a:pt x="41" y="6"/>
                      <a:pt x="37" y="5"/>
                    </a:cubicBezTo>
                    <a:cubicBezTo>
                      <a:pt x="32" y="4"/>
                      <a:pt x="3" y="0"/>
                      <a:pt x="11" y="3"/>
                    </a:cubicBezTo>
                    <a:cubicBezTo>
                      <a:pt x="18" y="6"/>
                      <a:pt x="0" y="8"/>
                      <a:pt x="7" y="8"/>
                    </a:cubicBezTo>
                    <a:cubicBezTo>
                      <a:pt x="14" y="8"/>
                      <a:pt x="19" y="7"/>
                      <a:pt x="24" y="9"/>
                    </a:cubicBezTo>
                    <a:cubicBezTo>
                      <a:pt x="30" y="11"/>
                      <a:pt x="43" y="11"/>
                      <a:pt x="40" y="9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13" name="Freeform 240"/>
              <p:cNvSpPr>
                <a:spLocks/>
              </p:cNvSpPr>
              <p:nvPr/>
            </p:nvSpPr>
            <p:spPr bwMode="auto">
              <a:xfrm>
                <a:off x="2360613" y="2018878"/>
                <a:ext cx="28575" cy="9525"/>
              </a:xfrm>
              <a:custGeom>
                <a:avLst/>
                <a:gdLst>
                  <a:gd name="T0" fmla="*/ 13 w 16"/>
                  <a:gd name="T1" fmla="*/ 3 h 5"/>
                  <a:gd name="T2" fmla="*/ 3 w 16"/>
                  <a:gd name="T3" fmla="*/ 0 h 5"/>
                  <a:gd name="T4" fmla="*/ 13 w 16"/>
                  <a:gd name="T5" fmla="*/ 3 h 5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5"/>
                  <a:gd name="T11" fmla="*/ 16 w 16"/>
                  <a:gd name="T12" fmla="*/ 5 h 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5">
                    <a:moveTo>
                      <a:pt x="13" y="3"/>
                    </a:moveTo>
                    <a:cubicBezTo>
                      <a:pt x="10" y="5"/>
                      <a:pt x="0" y="0"/>
                      <a:pt x="3" y="0"/>
                    </a:cubicBezTo>
                    <a:cubicBezTo>
                      <a:pt x="6" y="0"/>
                      <a:pt x="16" y="2"/>
                      <a:pt x="13" y="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14" name="Freeform 241"/>
              <p:cNvSpPr>
                <a:spLocks/>
              </p:cNvSpPr>
              <p:nvPr/>
            </p:nvSpPr>
            <p:spPr bwMode="auto">
              <a:xfrm>
                <a:off x="2479675" y="2166516"/>
                <a:ext cx="26988" cy="7937"/>
              </a:xfrm>
              <a:custGeom>
                <a:avLst/>
                <a:gdLst>
                  <a:gd name="T0" fmla="*/ 10 w 15"/>
                  <a:gd name="T1" fmla="*/ 0 h 5"/>
                  <a:gd name="T2" fmla="*/ 3 w 15"/>
                  <a:gd name="T3" fmla="*/ 4 h 5"/>
                  <a:gd name="T4" fmla="*/ 10 w 15"/>
                  <a:gd name="T5" fmla="*/ 0 h 5"/>
                  <a:gd name="T6" fmla="*/ 0 60000 65536"/>
                  <a:gd name="T7" fmla="*/ 0 60000 65536"/>
                  <a:gd name="T8" fmla="*/ 0 60000 65536"/>
                  <a:gd name="T9" fmla="*/ 0 w 15"/>
                  <a:gd name="T10" fmla="*/ 0 h 5"/>
                  <a:gd name="T11" fmla="*/ 15 w 15"/>
                  <a:gd name="T12" fmla="*/ 5 h 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" h="5">
                    <a:moveTo>
                      <a:pt x="10" y="0"/>
                    </a:moveTo>
                    <a:cubicBezTo>
                      <a:pt x="8" y="0"/>
                      <a:pt x="0" y="3"/>
                      <a:pt x="3" y="4"/>
                    </a:cubicBezTo>
                    <a:cubicBezTo>
                      <a:pt x="5" y="5"/>
                      <a:pt x="15" y="1"/>
                      <a:pt x="10" y="0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15" name="Freeform 243"/>
              <p:cNvSpPr>
                <a:spLocks/>
              </p:cNvSpPr>
              <p:nvPr/>
            </p:nvSpPr>
            <p:spPr bwMode="auto">
              <a:xfrm>
                <a:off x="942975" y="2798341"/>
                <a:ext cx="11113" cy="6350"/>
              </a:xfrm>
              <a:custGeom>
                <a:avLst/>
                <a:gdLst>
                  <a:gd name="T0" fmla="*/ 0 w 6"/>
                  <a:gd name="T1" fmla="*/ 2 h 4"/>
                  <a:gd name="T2" fmla="*/ 6 w 6"/>
                  <a:gd name="T3" fmla="*/ 2 h 4"/>
                  <a:gd name="T4" fmla="*/ 0 w 6"/>
                  <a:gd name="T5" fmla="*/ 2 h 4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4"/>
                  <a:gd name="T11" fmla="*/ 6 w 6"/>
                  <a:gd name="T12" fmla="*/ 4 h 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4">
                    <a:moveTo>
                      <a:pt x="0" y="2"/>
                    </a:moveTo>
                    <a:cubicBezTo>
                      <a:pt x="0" y="3"/>
                      <a:pt x="6" y="4"/>
                      <a:pt x="6" y="2"/>
                    </a:cubicBezTo>
                    <a:cubicBezTo>
                      <a:pt x="6" y="0"/>
                      <a:pt x="0" y="0"/>
                      <a:pt x="0" y="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35" name="Freeform 443"/>
              <p:cNvSpPr>
                <a:spLocks/>
              </p:cNvSpPr>
              <p:nvPr/>
            </p:nvSpPr>
            <p:spPr bwMode="auto">
              <a:xfrm>
                <a:off x="2644775" y="2103016"/>
                <a:ext cx="25400" cy="4762"/>
              </a:xfrm>
              <a:custGeom>
                <a:avLst/>
                <a:gdLst>
                  <a:gd name="T0" fmla="*/ 12 w 14"/>
                  <a:gd name="T1" fmla="*/ 1 h 2"/>
                  <a:gd name="T2" fmla="*/ 2 w 14"/>
                  <a:gd name="T3" fmla="*/ 1 h 2"/>
                  <a:gd name="T4" fmla="*/ 12 w 14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4"/>
                  <a:gd name="T10" fmla="*/ 0 h 2"/>
                  <a:gd name="T11" fmla="*/ 14 w 14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" h="2">
                    <a:moveTo>
                      <a:pt x="12" y="1"/>
                    </a:moveTo>
                    <a:cubicBezTo>
                      <a:pt x="9" y="0"/>
                      <a:pt x="0" y="0"/>
                      <a:pt x="2" y="1"/>
                    </a:cubicBezTo>
                    <a:cubicBezTo>
                      <a:pt x="5" y="2"/>
                      <a:pt x="14" y="1"/>
                      <a:pt x="12" y="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436" name="Freeform 444"/>
              <p:cNvSpPr>
                <a:spLocks/>
              </p:cNvSpPr>
              <p:nvPr/>
            </p:nvSpPr>
            <p:spPr bwMode="auto">
              <a:xfrm>
                <a:off x="2673350" y="2101428"/>
                <a:ext cx="25400" cy="4763"/>
              </a:xfrm>
              <a:custGeom>
                <a:avLst/>
                <a:gdLst>
                  <a:gd name="T0" fmla="*/ 13 w 14"/>
                  <a:gd name="T1" fmla="*/ 1 h 2"/>
                  <a:gd name="T2" fmla="*/ 3 w 14"/>
                  <a:gd name="T3" fmla="*/ 1 h 2"/>
                  <a:gd name="T4" fmla="*/ 13 w 14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4"/>
                  <a:gd name="T10" fmla="*/ 0 h 2"/>
                  <a:gd name="T11" fmla="*/ 14 w 14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" h="2">
                    <a:moveTo>
                      <a:pt x="13" y="1"/>
                    </a:moveTo>
                    <a:cubicBezTo>
                      <a:pt x="10" y="1"/>
                      <a:pt x="0" y="0"/>
                      <a:pt x="3" y="1"/>
                    </a:cubicBezTo>
                    <a:cubicBezTo>
                      <a:pt x="5" y="2"/>
                      <a:pt x="14" y="2"/>
                      <a:pt x="13" y="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</p:grpSp>
        <p:grpSp>
          <p:nvGrpSpPr>
            <p:cNvPr id="282" name="グループ化 449"/>
            <p:cNvGrpSpPr/>
            <p:nvPr/>
          </p:nvGrpSpPr>
          <p:grpSpPr>
            <a:xfrm>
              <a:off x="454025" y="2357016"/>
              <a:ext cx="3063875" cy="3478212"/>
              <a:chOff x="454025" y="2357016"/>
              <a:chExt cx="3063875" cy="3478212"/>
            </a:xfrm>
            <a:grpFill/>
          </p:grpSpPr>
          <p:sp>
            <p:nvSpPr>
              <p:cNvPr id="283" name="Freeform 142"/>
              <p:cNvSpPr>
                <a:spLocks/>
              </p:cNvSpPr>
              <p:nvPr/>
            </p:nvSpPr>
            <p:spPr bwMode="auto">
              <a:xfrm>
                <a:off x="2952750" y="5689178"/>
                <a:ext cx="25400" cy="19050"/>
              </a:xfrm>
              <a:custGeom>
                <a:avLst/>
                <a:gdLst>
                  <a:gd name="T0" fmla="*/ 13 w 14"/>
                  <a:gd name="T1" fmla="*/ 3 h 11"/>
                  <a:gd name="T2" fmla="*/ 9 w 14"/>
                  <a:gd name="T3" fmla="*/ 4 h 11"/>
                  <a:gd name="T4" fmla="*/ 3 w 14"/>
                  <a:gd name="T5" fmla="*/ 1 h 11"/>
                  <a:gd name="T6" fmla="*/ 1 w 14"/>
                  <a:gd name="T7" fmla="*/ 6 h 11"/>
                  <a:gd name="T8" fmla="*/ 5 w 14"/>
                  <a:gd name="T9" fmla="*/ 11 h 11"/>
                  <a:gd name="T10" fmla="*/ 13 w 14"/>
                  <a:gd name="T11" fmla="*/ 3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4"/>
                  <a:gd name="T19" fmla="*/ 0 h 11"/>
                  <a:gd name="T20" fmla="*/ 14 w 14"/>
                  <a:gd name="T21" fmla="*/ 11 h 1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4" h="11">
                    <a:moveTo>
                      <a:pt x="13" y="3"/>
                    </a:moveTo>
                    <a:cubicBezTo>
                      <a:pt x="12" y="2"/>
                      <a:pt x="10" y="6"/>
                      <a:pt x="9" y="4"/>
                    </a:cubicBezTo>
                    <a:cubicBezTo>
                      <a:pt x="7" y="2"/>
                      <a:pt x="5" y="0"/>
                      <a:pt x="3" y="1"/>
                    </a:cubicBezTo>
                    <a:cubicBezTo>
                      <a:pt x="2" y="2"/>
                      <a:pt x="1" y="3"/>
                      <a:pt x="1" y="6"/>
                    </a:cubicBezTo>
                    <a:cubicBezTo>
                      <a:pt x="0" y="8"/>
                      <a:pt x="1" y="11"/>
                      <a:pt x="5" y="11"/>
                    </a:cubicBezTo>
                    <a:cubicBezTo>
                      <a:pt x="8" y="11"/>
                      <a:pt x="14" y="5"/>
                      <a:pt x="13" y="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84" name="Freeform 143"/>
              <p:cNvSpPr>
                <a:spLocks/>
              </p:cNvSpPr>
              <p:nvPr/>
            </p:nvSpPr>
            <p:spPr bwMode="auto">
              <a:xfrm>
                <a:off x="2933700" y="5701878"/>
                <a:ext cx="28575" cy="15875"/>
              </a:xfrm>
              <a:custGeom>
                <a:avLst/>
                <a:gdLst>
                  <a:gd name="T0" fmla="*/ 9 w 16"/>
                  <a:gd name="T1" fmla="*/ 2 h 9"/>
                  <a:gd name="T2" fmla="*/ 5 w 16"/>
                  <a:gd name="T3" fmla="*/ 4 h 9"/>
                  <a:gd name="T4" fmla="*/ 3 w 16"/>
                  <a:gd name="T5" fmla="*/ 8 h 9"/>
                  <a:gd name="T6" fmla="*/ 13 w 16"/>
                  <a:gd name="T7" fmla="*/ 5 h 9"/>
                  <a:gd name="T8" fmla="*/ 9 w 16"/>
                  <a:gd name="T9" fmla="*/ 2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"/>
                  <a:gd name="T16" fmla="*/ 0 h 9"/>
                  <a:gd name="T17" fmla="*/ 16 w 16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" h="9">
                    <a:moveTo>
                      <a:pt x="9" y="2"/>
                    </a:moveTo>
                    <a:cubicBezTo>
                      <a:pt x="9" y="0"/>
                      <a:pt x="6" y="3"/>
                      <a:pt x="5" y="4"/>
                    </a:cubicBezTo>
                    <a:cubicBezTo>
                      <a:pt x="4" y="5"/>
                      <a:pt x="0" y="9"/>
                      <a:pt x="3" y="8"/>
                    </a:cubicBezTo>
                    <a:cubicBezTo>
                      <a:pt x="7" y="8"/>
                      <a:pt x="16" y="7"/>
                      <a:pt x="13" y="5"/>
                    </a:cubicBezTo>
                    <a:cubicBezTo>
                      <a:pt x="10" y="4"/>
                      <a:pt x="9" y="3"/>
                      <a:pt x="9" y="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85" name="Freeform 144"/>
              <p:cNvSpPr>
                <a:spLocks/>
              </p:cNvSpPr>
              <p:nvPr/>
            </p:nvSpPr>
            <p:spPr bwMode="auto">
              <a:xfrm>
                <a:off x="2901950" y="5689178"/>
                <a:ext cx="46038" cy="28575"/>
              </a:xfrm>
              <a:custGeom>
                <a:avLst/>
                <a:gdLst>
                  <a:gd name="T0" fmla="*/ 23 w 26"/>
                  <a:gd name="T1" fmla="*/ 3 h 16"/>
                  <a:gd name="T2" fmla="*/ 16 w 26"/>
                  <a:gd name="T3" fmla="*/ 4 h 16"/>
                  <a:gd name="T4" fmla="*/ 15 w 26"/>
                  <a:gd name="T5" fmla="*/ 1 h 16"/>
                  <a:gd name="T6" fmla="*/ 10 w 26"/>
                  <a:gd name="T7" fmla="*/ 2 h 16"/>
                  <a:gd name="T8" fmla="*/ 10 w 26"/>
                  <a:gd name="T9" fmla="*/ 4 h 16"/>
                  <a:gd name="T10" fmla="*/ 12 w 26"/>
                  <a:gd name="T11" fmla="*/ 6 h 16"/>
                  <a:gd name="T12" fmla="*/ 8 w 26"/>
                  <a:gd name="T13" fmla="*/ 8 h 16"/>
                  <a:gd name="T14" fmla="*/ 9 w 26"/>
                  <a:gd name="T15" fmla="*/ 12 h 16"/>
                  <a:gd name="T16" fmla="*/ 4 w 26"/>
                  <a:gd name="T17" fmla="*/ 12 h 16"/>
                  <a:gd name="T18" fmla="*/ 3 w 26"/>
                  <a:gd name="T19" fmla="*/ 13 h 16"/>
                  <a:gd name="T20" fmla="*/ 8 w 26"/>
                  <a:gd name="T21" fmla="*/ 16 h 16"/>
                  <a:gd name="T22" fmla="*/ 17 w 26"/>
                  <a:gd name="T23" fmla="*/ 13 h 16"/>
                  <a:gd name="T24" fmla="*/ 23 w 26"/>
                  <a:gd name="T25" fmla="*/ 3 h 1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"/>
                  <a:gd name="T40" fmla="*/ 0 h 16"/>
                  <a:gd name="T41" fmla="*/ 26 w 26"/>
                  <a:gd name="T42" fmla="*/ 16 h 1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" h="16">
                    <a:moveTo>
                      <a:pt x="23" y="3"/>
                    </a:moveTo>
                    <a:cubicBezTo>
                      <a:pt x="20" y="5"/>
                      <a:pt x="17" y="5"/>
                      <a:pt x="16" y="4"/>
                    </a:cubicBezTo>
                    <a:cubicBezTo>
                      <a:pt x="14" y="2"/>
                      <a:pt x="17" y="0"/>
                      <a:pt x="15" y="1"/>
                    </a:cubicBezTo>
                    <a:cubicBezTo>
                      <a:pt x="13" y="2"/>
                      <a:pt x="11" y="2"/>
                      <a:pt x="10" y="2"/>
                    </a:cubicBezTo>
                    <a:cubicBezTo>
                      <a:pt x="8" y="2"/>
                      <a:pt x="7" y="3"/>
                      <a:pt x="10" y="4"/>
                    </a:cubicBezTo>
                    <a:cubicBezTo>
                      <a:pt x="13" y="5"/>
                      <a:pt x="15" y="6"/>
                      <a:pt x="12" y="6"/>
                    </a:cubicBezTo>
                    <a:cubicBezTo>
                      <a:pt x="10" y="7"/>
                      <a:pt x="7" y="6"/>
                      <a:pt x="8" y="8"/>
                    </a:cubicBezTo>
                    <a:cubicBezTo>
                      <a:pt x="9" y="9"/>
                      <a:pt x="12" y="10"/>
                      <a:pt x="9" y="12"/>
                    </a:cubicBezTo>
                    <a:cubicBezTo>
                      <a:pt x="6" y="13"/>
                      <a:pt x="5" y="14"/>
                      <a:pt x="4" y="12"/>
                    </a:cubicBezTo>
                    <a:cubicBezTo>
                      <a:pt x="3" y="10"/>
                      <a:pt x="0" y="10"/>
                      <a:pt x="3" y="13"/>
                    </a:cubicBezTo>
                    <a:cubicBezTo>
                      <a:pt x="5" y="16"/>
                      <a:pt x="4" y="16"/>
                      <a:pt x="8" y="16"/>
                    </a:cubicBezTo>
                    <a:cubicBezTo>
                      <a:pt x="12" y="16"/>
                      <a:pt x="14" y="15"/>
                      <a:pt x="17" y="13"/>
                    </a:cubicBezTo>
                    <a:cubicBezTo>
                      <a:pt x="20" y="10"/>
                      <a:pt x="26" y="1"/>
                      <a:pt x="23" y="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86" name="Freeform 145"/>
              <p:cNvSpPr>
                <a:spLocks/>
              </p:cNvSpPr>
              <p:nvPr/>
            </p:nvSpPr>
            <p:spPr bwMode="auto">
              <a:xfrm>
                <a:off x="2614613" y="5728866"/>
                <a:ext cx="58737" cy="20637"/>
              </a:xfrm>
              <a:custGeom>
                <a:avLst/>
                <a:gdLst>
                  <a:gd name="T0" fmla="*/ 27 w 33"/>
                  <a:gd name="T1" fmla="*/ 5 h 12"/>
                  <a:gd name="T2" fmla="*/ 24 w 33"/>
                  <a:gd name="T3" fmla="*/ 3 h 12"/>
                  <a:gd name="T4" fmla="*/ 17 w 33"/>
                  <a:gd name="T5" fmla="*/ 3 h 12"/>
                  <a:gd name="T6" fmla="*/ 13 w 33"/>
                  <a:gd name="T7" fmla="*/ 3 h 12"/>
                  <a:gd name="T8" fmla="*/ 8 w 33"/>
                  <a:gd name="T9" fmla="*/ 1 h 12"/>
                  <a:gd name="T10" fmla="*/ 4 w 33"/>
                  <a:gd name="T11" fmla="*/ 5 h 12"/>
                  <a:gd name="T12" fmla="*/ 3 w 33"/>
                  <a:gd name="T13" fmla="*/ 7 h 12"/>
                  <a:gd name="T14" fmla="*/ 6 w 33"/>
                  <a:gd name="T15" fmla="*/ 10 h 12"/>
                  <a:gd name="T16" fmla="*/ 10 w 33"/>
                  <a:gd name="T17" fmla="*/ 11 h 12"/>
                  <a:gd name="T18" fmla="*/ 17 w 33"/>
                  <a:gd name="T19" fmla="*/ 11 h 12"/>
                  <a:gd name="T20" fmla="*/ 27 w 33"/>
                  <a:gd name="T21" fmla="*/ 5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3"/>
                  <a:gd name="T34" fmla="*/ 0 h 12"/>
                  <a:gd name="T35" fmla="*/ 33 w 33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3" h="12">
                    <a:moveTo>
                      <a:pt x="27" y="5"/>
                    </a:moveTo>
                    <a:cubicBezTo>
                      <a:pt x="25" y="5"/>
                      <a:pt x="27" y="3"/>
                      <a:pt x="24" y="3"/>
                    </a:cubicBezTo>
                    <a:cubicBezTo>
                      <a:pt x="21" y="2"/>
                      <a:pt x="19" y="3"/>
                      <a:pt x="17" y="3"/>
                    </a:cubicBezTo>
                    <a:cubicBezTo>
                      <a:pt x="15" y="3"/>
                      <a:pt x="14" y="5"/>
                      <a:pt x="13" y="3"/>
                    </a:cubicBezTo>
                    <a:cubicBezTo>
                      <a:pt x="12" y="1"/>
                      <a:pt x="10" y="0"/>
                      <a:pt x="8" y="1"/>
                    </a:cubicBezTo>
                    <a:cubicBezTo>
                      <a:pt x="7" y="3"/>
                      <a:pt x="6" y="5"/>
                      <a:pt x="4" y="5"/>
                    </a:cubicBezTo>
                    <a:cubicBezTo>
                      <a:pt x="3" y="5"/>
                      <a:pt x="0" y="5"/>
                      <a:pt x="3" y="7"/>
                    </a:cubicBezTo>
                    <a:cubicBezTo>
                      <a:pt x="6" y="8"/>
                      <a:pt x="5" y="8"/>
                      <a:pt x="6" y="10"/>
                    </a:cubicBezTo>
                    <a:cubicBezTo>
                      <a:pt x="8" y="11"/>
                      <a:pt x="7" y="11"/>
                      <a:pt x="10" y="11"/>
                    </a:cubicBezTo>
                    <a:cubicBezTo>
                      <a:pt x="13" y="11"/>
                      <a:pt x="14" y="12"/>
                      <a:pt x="17" y="11"/>
                    </a:cubicBezTo>
                    <a:cubicBezTo>
                      <a:pt x="20" y="11"/>
                      <a:pt x="33" y="4"/>
                      <a:pt x="27" y="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87" name="Freeform 146"/>
              <p:cNvSpPr>
                <a:spLocks/>
              </p:cNvSpPr>
              <p:nvPr/>
            </p:nvSpPr>
            <p:spPr bwMode="auto">
              <a:xfrm>
                <a:off x="2609850" y="5755853"/>
                <a:ext cx="42863" cy="22225"/>
              </a:xfrm>
              <a:custGeom>
                <a:avLst/>
                <a:gdLst>
                  <a:gd name="T0" fmla="*/ 21 w 24"/>
                  <a:gd name="T1" fmla="*/ 5 h 13"/>
                  <a:gd name="T2" fmla="*/ 15 w 24"/>
                  <a:gd name="T3" fmla="*/ 3 h 13"/>
                  <a:gd name="T4" fmla="*/ 8 w 24"/>
                  <a:gd name="T5" fmla="*/ 1 h 13"/>
                  <a:gd name="T6" fmla="*/ 3 w 24"/>
                  <a:gd name="T7" fmla="*/ 1 h 13"/>
                  <a:gd name="T8" fmla="*/ 7 w 24"/>
                  <a:gd name="T9" fmla="*/ 6 h 13"/>
                  <a:gd name="T10" fmla="*/ 6 w 24"/>
                  <a:gd name="T11" fmla="*/ 12 h 13"/>
                  <a:gd name="T12" fmla="*/ 11 w 24"/>
                  <a:gd name="T13" fmla="*/ 10 h 13"/>
                  <a:gd name="T14" fmla="*/ 13 w 24"/>
                  <a:gd name="T15" fmla="*/ 12 h 13"/>
                  <a:gd name="T16" fmla="*/ 18 w 24"/>
                  <a:gd name="T17" fmla="*/ 11 h 13"/>
                  <a:gd name="T18" fmla="*/ 21 w 24"/>
                  <a:gd name="T19" fmla="*/ 5 h 1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"/>
                  <a:gd name="T31" fmla="*/ 0 h 13"/>
                  <a:gd name="T32" fmla="*/ 24 w 24"/>
                  <a:gd name="T33" fmla="*/ 13 h 1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" h="13">
                    <a:moveTo>
                      <a:pt x="21" y="5"/>
                    </a:moveTo>
                    <a:cubicBezTo>
                      <a:pt x="18" y="3"/>
                      <a:pt x="20" y="3"/>
                      <a:pt x="15" y="3"/>
                    </a:cubicBezTo>
                    <a:cubicBezTo>
                      <a:pt x="11" y="2"/>
                      <a:pt x="11" y="2"/>
                      <a:pt x="8" y="1"/>
                    </a:cubicBezTo>
                    <a:cubicBezTo>
                      <a:pt x="4" y="0"/>
                      <a:pt x="0" y="0"/>
                      <a:pt x="3" y="1"/>
                    </a:cubicBezTo>
                    <a:cubicBezTo>
                      <a:pt x="6" y="2"/>
                      <a:pt x="8" y="5"/>
                      <a:pt x="7" y="6"/>
                    </a:cubicBezTo>
                    <a:cubicBezTo>
                      <a:pt x="7" y="8"/>
                      <a:pt x="4" y="13"/>
                      <a:pt x="6" y="12"/>
                    </a:cubicBezTo>
                    <a:cubicBezTo>
                      <a:pt x="8" y="11"/>
                      <a:pt x="11" y="10"/>
                      <a:pt x="11" y="10"/>
                    </a:cubicBezTo>
                    <a:cubicBezTo>
                      <a:pt x="11" y="11"/>
                      <a:pt x="11" y="13"/>
                      <a:pt x="13" y="12"/>
                    </a:cubicBezTo>
                    <a:cubicBezTo>
                      <a:pt x="15" y="11"/>
                      <a:pt x="16" y="11"/>
                      <a:pt x="18" y="11"/>
                    </a:cubicBezTo>
                    <a:cubicBezTo>
                      <a:pt x="21" y="11"/>
                      <a:pt x="24" y="7"/>
                      <a:pt x="21" y="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88" name="Freeform 147"/>
              <p:cNvSpPr>
                <a:spLocks/>
              </p:cNvSpPr>
              <p:nvPr/>
            </p:nvSpPr>
            <p:spPr bwMode="auto">
              <a:xfrm>
                <a:off x="2605088" y="5714578"/>
                <a:ext cx="42862" cy="19050"/>
              </a:xfrm>
              <a:custGeom>
                <a:avLst/>
                <a:gdLst>
                  <a:gd name="T0" fmla="*/ 18 w 24"/>
                  <a:gd name="T1" fmla="*/ 1 h 11"/>
                  <a:gd name="T2" fmla="*/ 14 w 24"/>
                  <a:gd name="T3" fmla="*/ 2 h 11"/>
                  <a:gd name="T4" fmla="*/ 9 w 24"/>
                  <a:gd name="T5" fmla="*/ 2 h 11"/>
                  <a:gd name="T6" fmla="*/ 5 w 24"/>
                  <a:gd name="T7" fmla="*/ 3 h 11"/>
                  <a:gd name="T8" fmla="*/ 2 w 24"/>
                  <a:gd name="T9" fmla="*/ 4 h 11"/>
                  <a:gd name="T10" fmla="*/ 3 w 24"/>
                  <a:gd name="T11" fmla="*/ 8 h 11"/>
                  <a:gd name="T12" fmla="*/ 3 w 24"/>
                  <a:gd name="T13" fmla="*/ 10 h 11"/>
                  <a:gd name="T14" fmla="*/ 11 w 24"/>
                  <a:gd name="T15" fmla="*/ 9 h 11"/>
                  <a:gd name="T16" fmla="*/ 16 w 24"/>
                  <a:gd name="T17" fmla="*/ 6 h 11"/>
                  <a:gd name="T18" fmla="*/ 18 w 24"/>
                  <a:gd name="T19" fmla="*/ 1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"/>
                  <a:gd name="T31" fmla="*/ 0 h 11"/>
                  <a:gd name="T32" fmla="*/ 24 w 24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" h="11">
                    <a:moveTo>
                      <a:pt x="18" y="1"/>
                    </a:moveTo>
                    <a:cubicBezTo>
                      <a:pt x="16" y="0"/>
                      <a:pt x="16" y="2"/>
                      <a:pt x="14" y="2"/>
                    </a:cubicBezTo>
                    <a:cubicBezTo>
                      <a:pt x="12" y="3"/>
                      <a:pt x="10" y="3"/>
                      <a:pt x="9" y="2"/>
                    </a:cubicBezTo>
                    <a:cubicBezTo>
                      <a:pt x="7" y="2"/>
                      <a:pt x="6" y="2"/>
                      <a:pt x="5" y="3"/>
                    </a:cubicBezTo>
                    <a:cubicBezTo>
                      <a:pt x="3" y="3"/>
                      <a:pt x="0" y="3"/>
                      <a:pt x="2" y="4"/>
                    </a:cubicBezTo>
                    <a:cubicBezTo>
                      <a:pt x="3" y="6"/>
                      <a:pt x="4" y="7"/>
                      <a:pt x="3" y="8"/>
                    </a:cubicBezTo>
                    <a:cubicBezTo>
                      <a:pt x="2" y="8"/>
                      <a:pt x="0" y="10"/>
                      <a:pt x="3" y="10"/>
                    </a:cubicBezTo>
                    <a:cubicBezTo>
                      <a:pt x="5" y="10"/>
                      <a:pt x="9" y="11"/>
                      <a:pt x="11" y="9"/>
                    </a:cubicBezTo>
                    <a:cubicBezTo>
                      <a:pt x="12" y="8"/>
                      <a:pt x="14" y="7"/>
                      <a:pt x="16" y="6"/>
                    </a:cubicBezTo>
                    <a:cubicBezTo>
                      <a:pt x="18" y="5"/>
                      <a:pt x="24" y="1"/>
                      <a:pt x="18" y="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89" name="Freeform 148"/>
              <p:cNvSpPr>
                <a:spLocks/>
              </p:cNvSpPr>
              <p:nvPr/>
            </p:nvSpPr>
            <p:spPr bwMode="auto">
              <a:xfrm>
                <a:off x="2592388" y="5735216"/>
                <a:ext cx="33337" cy="20637"/>
              </a:xfrm>
              <a:custGeom>
                <a:avLst/>
                <a:gdLst>
                  <a:gd name="T0" fmla="*/ 17 w 19"/>
                  <a:gd name="T1" fmla="*/ 9 h 11"/>
                  <a:gd name="T2" fmla="*/ 2 w 19"/>
                  <a:gd name="T3" fmla="*/ 2 h 11"/>
                  <a:gd name="T4" fmla="*/ 17 w 19"/>
                  <a:gd name="T5" fmla="*/ 9 h 11"/>
                  <a:gd name="T6" fmla="*/ 0 60000 65536"/>
                  <a:gd name="T7" fmla="*/ 0 60000 65536"/>
                  <a:gd name="T8" fmla="*/ 0 60000 65536"/>
                  <a:gd name="T9" fmla="*/ 0 w 19"/>
                  <a:gd name="T10" fmla="*/ 0 h 11"/>
                  <a:gd name="T11" fmla="*/ 19 w 19"/>
                  <a:gd name="T12" fmla="*/ 11 h 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" h="11">
                    <a:moveTo>
                      <a:pt x="17" y="9"/>
                    </a:moveTo>
                    <a:cubicBezTo>
                      <a:pt x="16" y="7"/>
                      <a:pt x="0" y="0"/>
                      <a:pt x="2" y="2"/>
                    </a:cubicBezTo>
                    <a:cubicBezTo>
                      <a:pt x="4" y="3"/>
                      <a:pt x="19" y="11"/>
                      <a:pt x="17" y="9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0" name="Freeform 149"/>
              <p:cNvSpPr>
                <a:spLocks/>
              </p:cNvSpPr>
              <p:nvPr/>
            </p:nvSpPr>
            <p:spPr bwMode="auto">
              <a:xfrm>
                <a:off x="2578100" y="5703466"/>
                <a:ext cx="14288" cy="11112"/>
              </a:xfrm>
              <a:custGeom>
                <a:avLst/>
                <a:gdLst>
                  <a:gd name="T0" fmla="*/ 8 w 8"/>
                  <a:gd name="T1" fmla="*/ 4 h 6"/>
                  <a:gd name="T2" fmla="*/ 4 w 8"/>
                  <a:gd name="T3" fmla="*/ 4 h 6"/>
                  <a:gd name="T4" fmla="*/ 5 w 8"/>
                  <a:gd name="T5" fmla="*/ 0 h 6"/>
                  <a:gd name="T6" fmla="*/ 8 w 8"/>
                  <a:gd name="T7" fmla="*/ 4 h 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"/>
                  <a:gd name="T13" fmla="*/ 0 h 6"/>
                  <a:gd name="T14" fmla="*/ 8 w 8"/>
                  <a:gd name="T15" fmla="*/ 6 h 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" h="6">
                    <a:moveTo>
                      <a:pt x="8" y="4"/>
                    </a:moveTo>
                    <a:cubicBezTo>
                      <a:pt x="7" y="6"/>
                      <a:pt x="7" y="6"/>
                      <a:pt x="4" y="4"/>
                    </a:cubicBezTo>
                    <a:cubicBezTo>
                      <a:pt x="0" y="1"/>
                      <a:pt x="3" y="0"/>
                      <a:pt x="5" y="0"/>
                    </a:cubicBezTo>
                    <a:cubicBezTo>
                      <a:pt x="7" y="1"/>
                      <a:pt x="8" y="3"/>
                      <a:pt x="8" y="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1" name="Freeform 150"/>
              <p:cNvSpPr>
                <a:spLocks/>
              </p:cNvSpPr>
              <p:nvPr/>
            </p:nvSpPr>
            <p:spPr bwMode="auto">
              <a:xfrm>
                <a:off x="2579688" y="5663778"/>
                <a:ext cx="33337" cy="30163"/>
              </a:xfrm>
              <a:custGeom>
                <a:avLst/>
                <a:gdLst>
                  <a:gd name="T0" fmla="*/ 15 w 19"/>
                  <a:gd name="T1" fmla="*/ 5 h 17"/>
                  <a:gd name="T2" fmla="*/ 8 w 19"/>
                  <a:gd name="T3" fmla="*/ 0 h 17"/>
                  <a:gd name="T4" fmla="*/ 7 w 19"/>
                  <a:gd name="T5" fmla="*/ 2 h 17"/>
                  <a:gd name="T6" fmla="*/ 8 w 19"/>
                  <a:gd name="T7" fmla="*/ 6 h 17"/>
                  <a:gd name="T8" fmla="*/ 4 w 19"/>
                  <a:gd name="T9" fmla="*/ 5 h 17"/>
                  <a:gd name="T10" fmla="*/ 3 w 19"/>
                  <a:gd name="T11" fmla="*/ 5 h 17"/>
                  <a:gd name="T12" fmla="*/ 7 w 19"/>
                  <a:gd name="T13" fmla="*/ 10 h 17"/>
                  <a:gd name="T14" fmla="*/ 7 w 19"/>
                  <a:gd name="T15" fmla="*/ 14 h 17"/>
                  <a:gd name="T16" fmla="*/ 1 w 19"/>
                  <a:gd name="T17" fmla="*/ 15 h 17"/>
                  <a:gd name="T18" fmla="*/ 4 w 19"/>
                  <a:gd name="T19" fmla="*/ 17 h 17"/>
                  <a:gd name="T20" fmla="*/ 9 w 19"/>
                  <a:gd name="T21" fmla="*/ 15 h 17"/>
                  <a:gd name="T22" fmla="*/ 9 w 19"/>
                  <a:gd name="T23" fmla="*/ 12 h 17"/>
                  <a:gd name="T24" fmla="*/ 11 w 19"/>
                  <a:gd name="T25" fmla="*/ 8 h 17"/>
                  <a:gd name="T26" fmla="*/ 11 w 19"/>
                  <a:gd name="T27" fmla="*/ 6 h 17"/>
                  <a:gd name="T28" fmla="*/ 13 w 19"/>
                  <a:gd name="T29" fmla="*/ 9 h 17"/>
                  <a:gd name="T30" fmla="*/ 15 w 19"/>
                  <a:gd name="T31" fmla="*/ 5 h 1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9"/>
                  <a:gd name="T49" fmla="*/ 0 h 17"/>
                  <a:gd name="T50" fmla="*/ 19 w 19"/>
                  <a:gd name="T51" fmla="*/ 17 h 1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9" h="17">
                    <a:moveTo>
                      <a:pt x="15" y="5"/>
                    </a:moveTo>
                    <a:cubicBezTo>
                      <a:pt x="13" y="4"/>
                      <a:pt x="11" y="0"/>
                      <a:pt x="8" y="0"/>
                    </a:cubicBezTo>
                    <a:cubicBezTo>
                      <a:pt x="5" y="0"/>
                      <a:pt x="5" y="1"/>
                      <a:pt x="7" y="2"/>
                    </a:cubicBezTo>
                    <a:cubicBezTo>
                      <a:pt x="9" y="4"/>
                      <a:pt x="9" y="5"/>
                      <a:pt x="8" y="6"/>
                    </a:cubicBezTo>
                    <a:cubicBezTo>
                      <a:pt x="6" y="6"/>
                      <a:pt x="7" y="6"/>
                      <a:pt x="4" y="5"/>
                    </a:cubicBezTo>
                    <a:cubicBezTo>
                      <a:pt x="1" y="3"/>
                      <a:pt x="0" y="3"/>
                      <a:pt x="3" y="5"/>
                    </a:cubicBezTo>
                    <a:cubicBezTo>
                      <a:pt x="5" y="7"/>
                      <a:pt x="7" y="8"/>
                      <a:pt x="7" y="10"/>
                    </a:cubicBezTo>
                    <a:cubicBezTo>
                      <a:pt x="7" y="12"/>
                      <a:pt x="8" y="13"/>
                      <a:pt x="7" y="14"/>
                    </a:cubicBezTo>
                    <a:cubicBezTo>
                      <a:pt x="5" y="15"/>
                      <a:pt x="2" y="15"/>
                      <a:pt x="1" y="15"/>
                    </a:cubicBezTo>
                    <a:cubicBezTo>
                      <a:pt x="1" y="16"/>
                      <a:pt x="3" y="17"/>
                      <a:pt x="4" y="17"/>
                    </a:cubicBezTo>
                    <a:cubicBezTo>
                      <a:pt x="6" y="16"/>
                      <a:pt x="9" y="16"/>
                      <a:pt x="9" y="15"/>
                    </a:cubicBezTo>
                    <a:cubicBezTo>
                      <a:pt x="9" y="13"/>
                      <a:pt x="8" y="13"/>
                      <a:pt x="9" y="12"/>
                    </a:cubicBezTo>
                    <a:cubicBezTo>
                      <a:pt x="10" y="11"/>
                      <a:pt x="11" y="10"/>
                      <a:pt x="11" y="8"/>
                    </a:cubicBezTo>
                    <a:cubicBezTo>
                      <a:pt x="11" y="6"/>
                      <a:pt x="9" y="3"/>
                      <a:pt x="11" y="6"/>
                    </a:cubicBezTo>
                    <a:cubicBezTo>
                      <a:pt x="12" y="10"/>
                      <a:pt x="10" y="11"/>
                      <a:pt x="13" y="9"/>
                    </a:cubicBezTo>
                    <a:cubicBezTo>
                      <a:pt x="15" y="6"/>
                      <a:pt x="19" y="6"/>
                      <a:pt x="15" y="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2" name="Freeform 151"/>
              <p:cNvSpPr>
                <a:spLocks/>
              </p:cNvSpPr>
              <p:nvPr/>
            </p:nvSpPr>
            <p:spPr bwMode="auto">
              <a:xfrm>
                <a:off x="2578100" y="5611391"/>
                <a:ext cx="20638" cy="34925"/>
              </a:xfrm>
              <a:custGeom>
                <a:avLst/>
                <a:gdLst>
                  <a:gd name="T0" fmla="*/ 12 w 12"/>
                  <a:gd name="T1" fmla="*/ 13 h 19"/>
                  <a:gd name="T2" fmla="*/ 10 w 12"/>
                  <a:gd name="T3" fmla="*/ 8 h 19"/>
                  <a:gd name="T4" fmla="*/ 10 w 12"/>
                  <a:gd name="T5" fmla="*/ 4 h 19"/>
                  <a:gd name="T6" fmla="*/ 7 w 12"/>
                  <a:gd name="T7" fmla="*/ 1 h 19"/>
                  <a:gd name="T8" fmla="*/ 5 w 12"/>
                  <a:gd name="T9" fmla="*/ 5 h 19"/>
                  <a:gd name="T10" fmla="*/ 3 w 12"/>
                  <a:gd name="T11" fmla="*/ 11 h 19"/>
                  <a:gd name="T12" fmla="*/ 0 w 12"/>
                  <a:gd name="T13" fmla="*/ 13 h 19"/>
                  <a:gd name="T14" fmla="*/ 1 w 12"/>
                  <a:gd name="T15" fmla="*/ 18 h 19"/>
                  <a:gd name="T16" fmla="*/ 5 w 12"/>
                  <a:gd name="T17" fmla="*/ 14 h 19"/>
                  <a:gd name="T18" fmla="*/ 7 w 12"/>
                  <a:gd name="T19" fmla="*/ 19 h 19"/>
                  <a:gd name="T20" fmla="*/ 12 w 12"/>
                  <a:gd name="T21" fmla="*/ 13 h 1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9"/>
                  <a:gd name="T35" fmla="*/ 12 w 12"/>
                  <a:gd name="T36" fmla="*/ 19 h 1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9">
                    <a:moveTo>
                      <a:pt x="12" y="13"/>
                    </a:moveTo>
                    <a:cubicBezTo>
                      <a:pt x="12" y="10"/>
                      <a:pt x="10" y="11"/>
                      <a:pt x="10" y="8"/>
                    </a:cubicBezTo>
                    <a:cubicBezTo>
                      <a:pt x="10" y="6"/>
                      <a:pt x="11" y="5"/>
                      <a:pt x="10" y="4"/>
                    </a:cubicBezTo>
                    <a:cubicBezTo>
                      <a:pt x="9" y="3"/>
                      <a:pt x="9" y="1"/>
                      <a:pt x="7" y="1"/>
                    </a:cubicBezTo>
                    <a:cubicBezTo>
                      <a:pt x="4" y="0"/>
                      <a:pt x="5" y="2"/>
                      <a:pt x="5" y="5"/>
                    </a:cubicBezTo>
                    <a:cubicBezTo>
                      <a:pt x="5" y="8"/>
                      <a:pt x="5" y="10"/>
                      <a:pt x="3" y="11"/>
                    </a:cubicBezTo>
                    <a:cubicBezTo>
                      <a:pt x="1" y="11"/>
                      <a:pt x="0" y="11"/>
                      <a:pt x="0" y="13"/>
                    </a:cubicBezTo>
                    <a:cubicBezTo>
                      <a:pt x="1" y="15"/>
                      <a:pt x="0" y="19"/>
                      <a:pt x="1" y="18"/>
                    </a:cubicBezTo>
                    <a:cubicBezTo>
                      <a:pt x="3" y="16"/>
                      <a:pt x="5" y="12"/>
                      <a:pt x="5" y="14"/>
                    </a:cubicBezTo>
                    <a:cubicBezTo>
                      <a:pt x="5" y="15"/>
                      <a:pt x="4" y="19"/>
                      <a:pt x="7" y="19"/>
                    </a:cubicBezTo>
                    <a:cubicBezTo>
                      <a:pt x="10" y="19"/>
                      <a:pt x="12" y="16"/>
                      <a:pt x="12" y="1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3" name="Freeform 152"/>
              <p:cNvSpPr>
                <a:spLocks/>
              </p:cNvSpPr>
              <p:nvPr/>
            </p:nvSpPr>
            <p:spPr bwMode="auto">
              <a:xfrm>
                <a:off x="2571750" y="5649491"/>
                <a:ext cx="12700" cy="25400"/>
              </a:xfrm>
              <a:custGeom>
                <a:avLst/>
                <a:gdLst>
                  <a:gd name="T0" fmla="*/ 7 w 7"/>
                  <a:gd name="T1" fmla="*/ 3 h 14"/>
                  <a:gd name="T2" fmla="*/ 4 w 7"/>
                  <a:gd name="T3" fmla="*/ 2 h 14"/>
                  <a:gd name="T4" fmla="*/ 2 w 7"/>
                  <a:gd name="T5" fmla="*/ 12 h 14"/>
                  <a:gd name="T6" fmla="*/ 7 w 7"/>
                  <a:gd name="T7" fmla="*/ 3 h 1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"/>
                  <a:gd name="T13" fmla="*/ 0 h 14"/>
                  <a:gd name="T14" fmla="*/ 7 w 7"/>
                  <a:gd name="T15" fmla="*/ 14 h 1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" h="14">
                    <a:moveTo>
                      <a:pt x="7" y="3"/>
                    </a:moveTo>
                    <a:cubicBezTo>
                      <a:pt x="6" y="2"/>
                      <a:pt x="5" y="0"/>
                      <a:pt x="4" y="2"/>
                    </a:cubicBezTo>
                    <a:cubicBezTo>
                      <a:pt x="2" y="4"/>
                      <a:pt x="0" y="14"/>
                      <a:pt x="2" y="12"/>
                    </a:cubicBezTo>
                    <a:cubicBezTo>
                      <a:pt x="3" y="10"/>
                      <a:pt x="7" y="4"/>
                      <a:pt x="7" y="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4" name="Freeform 153"/>
              <p:cNvSpPr>
                <a:spLocks/>
              </p:cNvSpPr>
              <p:nvPr/>
            </p:nvSpPr>
            <p:spPr bwMode="auto">
              <a:xfrm>
                <a:off x="2570163" y="5584403"/>
                <a:ext cx="25400" cy="34925"/>
              </a:xfrm>
              <a:custGeom>
                <a:avLst/>
                <a:gdLst>
                  <a:gd name="T0" fmla="*/ 10 w 14"/>
                  <a:gd name="T1" fmla="*/ 6 h 19"/>
                  <a:gd name="T2" fmla="*/ 9 w 14"/>
                  <a:gd name="T3" fmla="*/ 1 h 19"/>
                  <a:gd name="T4" fmla="*/ 8 w 14"/>
                  <a:gd name="T5" fmla="*/ 7 h 19"/>
                  <a:gd name="T6" fmla="*/ 6 w 14"/>
                  <a:gd name="T7" fmla="*/ 8 h 19"/>
                  <a:gd name="T8" fmla="*/ 4 w 14"/>
                  <a:gd name="T9" fmla="*/ 5 h 19"/>
                  <a:gd name="T10" fmla="*/ 2 w 14"/>
                  <a:gd name="T11" fmla="*/ 10 h 19"/>
                  <a:gd name="T12" fmla="*/ 2 w 14"/>
                  <a:gd name="T13" fmla="*/ 14 h 19"/>
                  <a:gd name="T14" fmla="*/ 5 w 14"/>
                  <a:gd name="T15" fmla="*/ 14 h 19"/>
                  <a:gd name="T16" fmla="*/ 6 w 14"/>
                  <a:gd name="T17" fmla="*/ 16 h 19"/>
                  <a:gd name="T18" fmla="*/ 13 w 14"/>
                  <a:gd name="T19" fmla="*/ 14 h 19"/>
                  <a:gd name="T20" fmla="*/ 13 w 14"/>
                  <a:gd name="T21" fmla="*/ 10 h 19"/>
                  <a:gd name="T22" fmla="*/ 10 w 14"/>
                  <a:gd name="T23" fmla="*/ 6 h 1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4"/>
                  <a:gd name="T37" fmla="*/ 0 h 19"/>
                  <a:gd name="T38" fmla="*/ 14 w 14"/>
                  <a:gd name="T39" fmla="*/ 19 h 1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4" h="19">
                    <a:moveTo>
                      <a:pt x="10" y="6"/>
                    </a:moveTo>
                    <a:cubicBezTo>
                      <a:pt x="7" y="9"/>
                      <a:pt x="11" y="0"/>
                      <a:pt x="9" y="1"/>
                    </a:cubicBezTo>
                    <a:cubicBezTo>
                      <a:pt x="8" y="2"/>
                      <a:pt x="9" y="4"/>
                      <a:pt x="8" y="7"/>
                    </a:cubicBezTo>
                    <a:cubicBezTo>
                      <a:pt x="7" y="9"/>
                      <a:pt x="7" y="10"/>
                      <a:pt x="6" y="8"/>
                    </a:cubicBezTo>
                    <a:cubicBezTo>
                      <a:pt x="5" y="6"/>
                      <a:pt x="4" y="3"/>
                      <a:pt x="4" y="5"/>
                    </a:cubicBezTo>
                    <a:cubicBezTo>
                      <a:pt x="4" y="8"/>
                      <a:pt x="4" y="7"/>
                      <a:pt x="2" y="10"/>
                    </a:cubicBezTo>
                    <a:cubicBezTo>
                      <a:pt x="1" y="12"/>
                      <a:pt x="0" y="15"/>
                      <a:pt x="2" y="14"/>
                    </a:cubicBezTo>
                    <a:cubicBezTo>
                      <a:pt x="4" y="13"/>
                      <a:pt x="5" y="12"/>
                      <a:pt x="5" y="14"/>
                    </a:cubicBezTo>
                    <a:cubicBezTo>
                      <a:pt x="6" y="16"/>
                      <a:pt x="3" y="19"/>
                      <a:pt x="6" y="16"/>
                    </a:cubicBezTo>
                    <a:cubicBezTo>
                      <a:pt x="9" y="14"/>
                      <a:pt x="12" y="16"/>
                      <a:pt x="13" y="14"/>
                    </a:cubicBezTo>
                    <a:cubicBezTo>
                      <a:pt x="13" y="13"/>
                      <a:pt x="14" y="11"/>
                      <a:pt x="13" y="10"/>
                    </a:cubicBezTo>
                    <a:cubicBezTo>
                      <a:pt x="13" y="9"/>
                      <a:pt x="11" y="4"/>
                      <a:pt x="10" y="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5" name="Freeform 154"/>
              <p:cNvSpPr>
                <a:spLocks/>
              </p:cNvSpPr>
              <p:nvPr/>
            </p:nvSpPr>
            <p:spPr bwMode="auto">
              <a:xfrm>
                <a:off x="2593975" y="5492328"/>
                <a:ext cx="22225" cy="23813"/>
              </a:xfrm>
              <a:custGeom>
                <a:avLst/>
                <a:gdLst>
                  <a:gd name="T0" fmla="*/ 9 w 13"/>
                  <a:gd name="T1" fmla="*/ 11 h 13"/>
                  <a:gd name="T2" fmla="*/ 11 w 13"/>
                  <a:gd name="T3" fmla="*/ 7 h 13"/>
                  <a:gd name="T4" fmla="*/ 6 w 13"/>
                  <a:gd name="T5" fmla="*/ 4 h 13"/>
                  <a:gd name="T6" fmla="*/ 7 w 13"/>
                  <a:gd name="T7" fmla="*/ 1 h 13"/>
                  <a:gd name="T8" fmla="*/ 2 w 13"/>
                  <a:gd name="T9" fmla="*/ 2 h 13"/>
                  <a:gd name="T10" fmla="*/ 6 w 13"/>
                  <a:gd name="T11" fmla="*/ 5 h 13"/>
                  <a:gd name="T12" fmla="*/ 8 w 13"/>
                  <a:gd name="T13" fmla="*/ 8 h 13"/>
                  <a:gd name="T14" fmla="*/ 9 w 13"/>
                  <a:gd name="T15" fmla="*/ 11 h 1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"/>
                  <a:gd name="T25" fmla="*/ 0 h 13"/>
                  <a:gd name="T26" fmla="*/ 13 w 13"/>
                  <a:gd name="T27" fmla="*/ 13 h 1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" h="13">
                    <a:moveTo>
                      <a:pt x="9" y="11"/>
                    </a:moveTo>
                    <a:cubicBezTo>
                      <a:pt x="10" y="10"/>
                      <a:pt x="13" y="8"/>
                      <a:pt x="11" y="7"/>
                    </a:cubicBezTo>
                    <a:cubicBezTo>
                      <a:pt x="9" y="5"/>
                      <a:pt x="6" y="5"/>
                      <a:pt x="6" y="4"/>
                    </a:cubicBezTo>
                    <a:cubicBezTo>
                      <a:pt x="6" y="2"/>
                      <a:pt x="9" y="1"/>
                      <a:pt x="7" y="1"/>
                    </a:cubicBezTo>
                    <a:cubicBezTo>
                      <a:pt x="5" y="1"/>
                      <a:pt x="0" y="0"/>
                      <a:pt x="2" y="2"/>
                    </a:cubicBezTo>
                    <a:cubicBezTo>
                      <a:pt x="3" y="3"/>
                      <a:pt x="6" y="3"/>
                      <a:pt x="6" y="5"/>
                    </a:cubicBezTo>
                    <a:cubicBezTo>
                      <a:pt x="6" y="7"/>
                      <a:pt x="7" y="7"/>
                      <a:pt x="8" y="8"/>
                    </a:cubicBezTo>
                    <a:cubicBezTo>
                      <a:pt x="8" y="10"/>
                      <a:pt x="7" y="13"/>
                      <a:pt x="9" y="1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6" name="Freeform 155"/>
              <p:cNvSpPr>
                <a:spLocks/>
              </p:cNvSpPr>
              <p:nvPr/>
            </p:nvSpPr>
            <p:spPr bwMode="auto">
              <a:xfrm>
                <a:off x="2597150" y="5412953"/>
                <a:ext cx="25400" cy="49213"/>
              </a:xfrm>
              <a:custGeom>
                <a:avLst/>
                <a:gdLst>
                  <a:gd name="T0" fmla="*/ 9 w 14"/>
                  <a:gd name="T1" fmla="*/ 24 h 27"/>
                  <a:gd name="T2" fmla="*/ 1 w 14"/>
                  <a:gd name="T3" fmla="*/ 24 h 27"/>
                  <a:gd name="T4" fmla="*/ 4 w 14"/>
                  <a:gd name="T5" fmla="*/ 4 h 27"/>
                  <a:gd name="T6" fmla="*/ 8 w 14"/>
                  <a:gd name="T7" fmla="*/ 1 h 27"/>
                  <a:gd name="T8" fmla="*/ 13 w 14"/>
                  <a:gd name="T9" fmla="*/ 3 h 27"/>
                  <a:gd name="T10" fmla="*/ 12 w 14"/>
                  <a:gd name="T11" fmla="*/ 11 h 27"/>
                  <a:gd name="T12" fmla="*/ 13 w 14"/>
                  <a:gd name="T13" fmla="*/ 17 h 27"/>
                  <a:gd name="T14" fmla="*/ 9 w 14"/>
                  <a:gd name="T15" fmla="*/ 24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"/>
                  <a:gd name="T25" fmla="*/ 0 h 27"/>
                  <a:gd name="T26" fmla="*/ 14 w 14"/>
                  <a:gd name="T27" fmla="*/ 27 h 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" h="27">
                    <a:moveTo>
                      <a:pt x="9" y="24"/>
                    </a:moveTo>
                    <a:cubicBezTo>
                      <a:pt x="7" y="25"/>
                      <a:pt x="0" y="27"/>
                      <a:pt x="1" y="24"/>
                    </a:cubicBezTo>
                    <a:cubicBezTo>
                      <a:pt x="2" y="21"/>
                      <a:pt x="4" y="6"/>
                      <a:pt x="4" y="4"/>
                    </a:cubicBezTo>
                    <a:cubicBezTo>
                      <a:pt x="4" y="2"/>
                      <a:pt x="7" y="1"/>
                      <a:pt x="8" y="1"/>
                    </a:cubicBezTo>
                    <a:cubicBezTo>
                      <a:pt x="10" y="1"/>
                      <a:pt x="13" y="0"/>
                      <a:pt x="13" y="3"/>
                    </a:cubicBezTo>
                    <a:cubicBezTo>
                      <a:pt x="13" y="6"/>
                      <a:pt x="12" y="9"/>
                      <a:pt x="12" y="11"/>
                    </a:cubicBezTo>
                    <a:cubicBezTo>
                      <a:pt x="12" y="14"/>
                      <a:pt x="12" y="17"/>
                      <a:pt x="13" y="17"/>
                    </a:cubicBezTo>
                    <a:cubicBezTo>
                      <a:pt x="14" y="18"/>
                      <a:pt x="11" y="23"/>
                      <a:pt x="9" y="2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7" name="Freeform 156"/>
              <p:cNvSpPr>
                <a:spLocks/>
              </p:cNvSpPr>
              <p:nvPr/>
            </p:nvSpPr>
            <p:spPr bwMode="auto">
              <a:xfrm>
                <a:off x="2693988" y="4111203"/>
                <a:ext cx="19050" cy="14288"/>
              </a:xfrm>
              <a:custGeom>
                <a:avLst/>
                <a:gdLst>
                  <a:gd name="T0" fmla="*/ 7 w 11"/>
                  <a:gd name="T1" fmla="*/ 5 h 8"/>
                  <a:gd name="T2" fmla="*/ 1 w 11"/>
                  <a:gd name="T3" fmla="*/ 5 h 8"/>
                  <a:gd name="T4" fmla="*/ 2 w 11"/>
                  <a:gd name="T5" fmla="*/ 0 h 8"/>
                  <a:gd name="T6" fmla="*/ 7 w 11"/>
                  <a:gd name="T7" fmla="*/ 5 h 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"/>
                  <a:gd name="T13" fmla="*/ 0 h 8"/>
                  <a:gd name="T14" fmla="*/ 11 w 11"/>
                  <a:gd name="T15" fmla="*/ 8 h 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" h="8">
                    <a:moveTo>
                      <a:pt x="7" y="5"/>
                    </a:moveTo>
                    <a:cubicBezTo>
                      <a:pt x="3" y="7"/>
                      <a:pt x="2" y="8"/>
                      <a:pt x="1" y="5"/>
                    </a:cubicBezTo>
                    <a:cubicBezTo>
                      <a:pt x="1" y="2"/>
                      <a:pt x="0" y="0"/>
                      <a:pt x="2" y="0"/>
                    </a:cubicBezTo>
                    <a:cubicBezTo>
                      <a:pt x="4" y="0"/>
                      <a:pt x="11" y="4"/>
                      <a:pt x="7" y="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8" name="Freeform 157"/>
              <p:cNvSpPr>
                <a:spLocks/>
              </p:cNvSpPr>
              <p:nvPr/>
            </p:nvSpPr>
            <p:spPr bwMode="auto">
              <a:xfrm>
                <a:off x="2890838" y="4141366"/>
                <a:ext cx="22225" cy="22225"/>
              </a:xfrm>
              <a:custGeom>
                <a:avLst/>
                <a:gdLst>
                  <a:gd name="T0" fmla="*/ 2 w 13"/>
                  <a:gd name="T1" fmla="*/ 9 h 12"/>
                  <a:gd name="T2" fmla="*/ 6 w 13"/>
                  <a:gd name="T3" fmla="*/ 6 h 12"/>
                  <a:gd name="T4" fmla="*/ 8 w 13"/>
                  <a:gd name="T5" fmla="*/ 0 h 12"/>
                  <a:gd name="T6" fmla="*/ 10 w 13"/>
                  <a:gd name="T7" fmla="*/ 11 h 12"/>
                  <a:gd name="T8" fmla="*/ 2 w 13"/>
                  <a:gd name="T9" fmla="*/ 9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2"/>
                  <a:gd name="T17" fmla="*/ 13 w 1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2">
                    <a:moveTo>
                      <a:pt x="2" y="9"/>
                    </a:moveTo>
                    <a:cubicBezTo>
                      <a:pt x="0" y="6"/>
                      <a:pt x="6" y="8"/>
                      <a:pt x="6" y="6"/>
                    </a:cubicBezTo>
                    <a:cubicBezTo>
                      <a:pt x="6" y="3"/>
                      <a:pt x="6" y="0"/>
                      <a:pt x="8" y="0"/>
                    </a:cubicBezTo>
                    <a:cubicBezTo>
                      <a:pt x="11" y="1"/>
                      <a:pt x="13" y="10"/>
                      <a:pt x="10" y="11"/>
                    </a:cubicBezTo>
                    <a:cubicBezTo>
                      <a:pt x="7" y="12"/>
                      <a:pt x="3" y="12"/>
                      <a:pt x="2" y="9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299" name="Freeform 158"/>
              <p:cNvSpPr>
                <a:spLocks/>
              </p:cNvSpPr>
              <p:nvPr/>
            </p:nvSpPr>
            <p:spPr bwMode="auto">
              <a:xfrm>
                <a:off x="3144838" y="4384253"/>
                <a:ext cx="61912" cy="58738"/>
              </a:xfrm>
              <a:custGeom>
                <a:avLst/>
                <a:gdLst>
                  <a:gd name="T0" fmla="*/ 31 w 35"/>
                  <a:gd name="T1" fmla="*/ 11 h 33"/>
                  <a:gd name="T2" fmla="*/ 21 w 35"/>
                  <a:gd name="T3" fmla="*/ 5 h 33"/>
                  <a:gd name="T4" fmla="*/ 15 w 35"/>
                  <a:gd name="T5" fmla="*/ 1 h 33"/>
                  <a:gd name="T6" fmla="*/ 9 w 35"/>
                  <a:gd name="T7" fmla="*/ 0 h 33"/>
                  <a:gd name="T8" fmla="*/ 4 w 35"/>
                  <a:gd name="T9" fmla="*/ 3 h 33"/>
                  <a:gd name="T10" fmla="*/ 2 w 35"/>
                  <a:gd name="T11" fmla="*/ 8 h 33"/>
                  <a:gd name="T12" fmla="*/ 3 w 35"/>
                  <a:gd name="T13" fmla="*/ 10 h 33"/>
                  <a:gd name="T14" fmla="*/ 2 w 35"/>
                  <a:gd name="T15" fmla="*/ 18 h 33"/>
                  <a:gd name="T16" fmla="*/ 3 w 35"/>
                  <a:gd name="T17" fmla="*/ 25 h 33"/>
                  <a:gd name="T18" fmla="*/ 7 w 35"/>
                  <a:gd name="T19" fmla="*/ 27 h 33"/>
                  <a:gd name="T20" fmla="*/ 12 w 35"/>
                  <a:gd name="T21" fmla="*/ 26 h 33"/>
                  <a:gd name="T22" fmla="*/ 16 w 35"/>
                  <a:gd name="T23" fmla="*/ 30 h 33"/>
                  <a:gd name="T24" fmla="*/ 20 w 35"/>
                  <a:gd name="T25" fmla="*/ 30 h 33"/>
                  <a:gd name="T26" fmla="*/ 24 w 35"/>
                  <a:gd name="T27" fmla="*/ 25 h 33"/>
                  <a:gd name="T28" fmla="*/ 31 w 35"/>
                  <a:gd name="T29" fmla="*/ 11 h 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5"/>
                  <a:gd name="T46" fmla="*/ 0 h 33"/>
                  <a:gd name="T47" fmla="*/ 35 w 35"/>
                  <a:gd name="T48" fmla="*/ 33 h 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5" h="33">
                    <a:moveTo>
                      <a:pt x="31" y="11"/>
                    </a:moveTo>
                    <a:cubicBezTo>
                      <a:pt x="29" y="5"/>
                      <a:pt x="24" y="7"/>
                      <a:pt x="21" y="5"/>
                    </a:cubicBezTo>
                    <a:cubicBezTo>
                      <a:pt x="18" y="4"/>
                      <a:pt x="17" y="2"/>
                      <a:pt x="15" y="1"/>
                    </a:cubicBezTo>
                    <a:cubicBezTo>
                      <a:pt x="13" y="0"/>
                      <a:pt x="10" y="0"/>
                      <a:pt x="9" y="0"/>
                    </a:cubicBezTo>
                    <a:cubicBezTo>
                      <a:pt x="7" y="1"/>
                      <a:pt x="5" y="2"/>
                      <a:pt x="4" y="3"/>
                    </a:cubicBezTo>
                    <a:cubicBezTo>
                      <a:pt x="3" y="5"/>
                      <a:pt x="0" y="9"/>
                      <a:pt x="2" y="8"/>
                    </a:cubicBezTo>
                    <a:cubicBezTo>
                      <a:pt x="4" y="8"/>
                      <a:pt x="4" y="9"/>
                      <a:pt x="3" y="10"/>
                    </a:cubicBezTo>
                    <a:cubicBezTo>
                      <a:pt x="1" y="12"/>
                      <a:pt x="2" y="16"/>
                      <a:pt x="2" y="18"/>
                    </a:cubicBezTo>
                    <a:cubicBezTo>
                      <a:pt x="2" y="20"/>
                      <a:pt x="2" y="23"/>
                      <a:pt x="3" y="25"/>
                    </a:cubicBezTo>
                    <a:cubicBezTo>
                      <a:pt x="4" y="26"/>
                      <a:pt x="6" y="28"/>
                      <a:pt x="7" y="27"/>
                    </a:cubicBezTo>
                    <a:cubicBezTo>
                      <a:pt x="8" y="26"/>
                      <a:pt x="10" y="25"/>
                      <a:pt x="12" y="26"/>
                    </a:cubicBezTo>
                    <a:cubicBezTo>
                      <a:pt x="14" y="27"/>
                      <a:pt x="14" y="30"/>
                      <a:pt x="16" y="30"/>
                    </a:cubicBezTo>
                    <a:cubicBezTo>
                      <a:pt x="18" y="31"/>
                      <a:pt x="18" y="33"/>
                      <a:pt x="20" y="30"/>
                    </a:cubicBezTo>
                    <a:cubicBezTo>
                      <a:pt x="22" y="27"/>
                      <a:pt x="20" y="27"/>
                      <a:pt x="24" y="25"/>
                    </a:cubicBezTo>
                    <a:cubicBezTo>
                      <a:pt x="27" y="23"/>
                      <a:pt x="35" y="20"/>
                      <a:pt x="31" y="1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0" name="Freeform 159"/>
              <p:cNvSpPr>
                <a:spLocks/>
              </p:cNvSpPr>
              <p:nvPr/>
            </p:nvSpPr>
            <p:spPr bwMode="auto">
              <a:xfrm>
                <a:off x="2760663" y="3960391"/>
                <a:ext cx="52387" cy="12700"/>
              </a:xfrm>
              <a:custGeom>
                <a:avLst/>
                <a:gdLst>
                  <a:gd name="T0" fmla="*/ 26 w 30"/>
                  <a:gd name="T1" fmla="*/ 5 h 7"/>
                  <a:gd name="T2" fmla="*/ 13 w 30"/>
                  <a:gd name="T3" fmla="*/ 0 h 7"/>
                  <a:gd name="T4" fmla="*/ 8 w 30"/>
                  <a:gd name="T5" fmla="*/ 7 h 7"/>
                  <a:gd name="T6" fmla="*/ 26 w 30"/>
                  <a:gd name="T7" fmla="*/ 5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"/>
                  <a:gd name="T13" fmla="*/ 0 h 7"/>
                  <a:gd name="T14" fmla="*/ 30 w 30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" h="7">
                    <a:moveTo>
                      <a:pt x="26" y="5"/>
                    </a:moveTo>
                    <a:cubicBezTo>
                      <a:pt x="19" y="2"/>
                      <a:pt x="20" y="1"/>
                      <a:pt x="13" y="0"/>
                    </a:cubicBezTo>
                    <a:cubicBezTo>
                      <a:pt x="6" y="0"/>
                      <a:pt x="0" y="7"/>
                      <a:pt x="8" y="7"/>
                    </a:cubicBezTo>
                    <a:cubicBezTo>
                      <a:pt x="15" y="7"/>
                      <a:pt x="30" y="7"/>
                      <a:pt x="26" y="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1" name="Freeform 160"/>
              <p:cNvSpPr>
                <a:spLocks/>
              </p:cNvSpPr>
              <p:nvPr/>
            </p:nvSpPr>
            <p:spPr bwMode="auto">
              <a:xfrm>
                <a:off x="2498725" y="3958803"/>
                <a:ext cx="57150" cy="19050"/>
              </a:xfrm>
              <a:custGeom>
                <a:avLst/>
                <a:gdLst>
                  <a:gd name="T0" fmla="*/ 32 w 32"/>
                  <a:gd name="T1" fmla="*/ 8 h 11"/>
                  <a:gd name="T2" fmla="*/ 18 w 32"/>
                  <a:gd name="T3" fmla="*/ 1 h 11"/>
                  <a:gd name="T4" fmla="*/ 7 w 32"/>
                  <a:gd name="T5" fmla="*/ 5 h 11"/>
                  <a:gd name="T6" fmla="*/ 20 w 32"/>
                  <a:gd name="T7" fmla="*/ 10 h 11"/>
                  <a:gd name="T8" fmla="*/ 27 w 32"/>
                  <a:gd name="T9" fmla="*/ 9 h 11"/>
                  <a:gd name="T10" fmla="*/ 32 w 32"/>
                  <a:gd name="T11" fmla="*/ 8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2"/>
                  <a:gd name="T19" fmla="*/ 0 h 11"/>
                  <a:gd name="T20" fmla="*/ 32 w 32"/>
                  <a:gd name="T21" fmla="*/ 11 h 1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2" h="11">
                    <a:moveTo>
                      <a:pt x="32" y="8"/>
                    </a:moveTo>
                    <a:cubicBezTo>
                      <a:pt x="31" y="5"/>
                      <a:pt x="22" y="1"/>
                      <a:pt x="18" y="1"/>
                    </a:cubicBezTo>
                    <a:cubicBezTo>
                      <a:pt x="15" y="0"/>
                      <a:pt x="0" y="1"/>
                      <a:pt x="7" y="5"/>
                    </a:cubicBezTo>
                    <a:cubicBezTo>
                      <a:pt x="13" y="8"/>
                      <a:pt x="15" y="11"/>
                      <a:pt x="20" y="10"/>
                    </a:cubicBezTo>
                    <a:cubicBezTo>
                      <a:pt x="24" y="9"/>
                      <a:pt x="25" y="8"/>
                      <a:pt x="27" y="9"/>
                    </a:cubicBezTo>
                    <a:cubicBezTo>
                      <a:pt x="29" y="11"/>
                      <a:pt x="32" y="10"/>
                      <a:pt x="32" y="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2" name="Freeform 161"/>
              <p:cNvSpPr>
                <a:spLocks/>
              </p:cNvSpPr>
              <p:nvPr/>
            </p:nvSpPr>
            <p:spPr bwMode="auto">
              <a:xfrm>
                <a:off x="2360613" y="3849266"/>
                <a:ext cx="241300" cy="80962"/>
              </a:xfrm>
              <a:custGeom>
                <a:avLst/>
                <a:gdLst>
                  <a:gd name="T0" fmla="*/ 135 w 135"/>
                  <a:gd name="T1" fmla="*/ 40 h 45"/>
                  <a:gd name="T2" fmla="*/ 125 w 135"/>
                  <a:gd name="T3" fmla="*/ 42 h 45"/>
                  <a:gd name="T4" fmla="*/ 119 w 135"/>
                  <a:gd name="T5" fmla="*/ 43 h 45"/>
                  <a:gd name="T6" fmla="*/ 113 w 135"/>
                  <a:gd name="T7" fmla="*/ 42 h 45"/>
                  <a:gd name="T8" fmla="*/ 94 w 135"/>
                  <a:gd name="T9" fmla="*/ 44 h 45"/>
                  <a:gd name="T10" fmla="*/ 94 w 135"/>
                  <a:gd name="T11" fmla="*/ 40 h 45"/>
                  <a:gd name="T12" fmla="*/ 100 w 135"/>
                  <a:gd name="T13" fmla="*/ 35 h 45"/>
                  <a:gd name="T14" fmla="*/ 90 w 135"/>
                  <a:gd name="T15" fmla="*/ 33 h 45"/>
                  <a:gd name="T16" fmla="*/ 82 w 135"/>
                  <a:gd name="T17" fmla="*/ 27 h 45"/>
                  <a:gd name="T18" fmla="*/ 78 w 135"/>
                  <a:gd name="T19" fmla="*/ 21 h 45"/>
                  <a:gd name="T20" fmla="*/ 65 w 135"/>
                  <a:gd name="T21" fmla="*/ 20 h 45"/>
                  <a:gd name="T22" fmla="*/ 53 w 135"/>
                  <a:gd name="T23" fmla="*/ 14 h 45"/>
                  <a:gd name="T24" fmla="*/ 38 w 135"/>
                  <a:gd name="T25" fmla="*/ 12 h 45"/>
                  <a:gd name="T26" fmla="*/ 42 w 135"/>
                  <a:gd name="T27" fmla="*/ 8 h 45"/>
                  <a:gd name="T28" fmla="*/ 26 w 135"/>
                  <a:gd name="T29" fmla="*/ 7 h 45"/>
                  <a:gd name="T30" fmla="*/ 7 w 135"/>
                  <a:gd name="T31" fmla="*/ 15 h 45"/>
                  <a:gd name="T32" fmla="*/ 2 w 135"/>
                  <a:gd name="T33" fmla="*/ 14 h 45"/>
                  <a:gd name="T34" fmla="*/ 14 w 135"/>
                  <a:gd name="T35" fmla="*/ 4 h 45"/>
                  <a:gd name="T36" fmla="*/ 35 w 135"/>
                  <a:gd name="T37" fmla="*/ 0 h 45"/>
                  <a:gd name="T38" fmla="*/ 64 w 135"/>
                  <a:gd name="T39" fmla="*/ 3 h 45"/>
                  <a:gd name="T40" fmla="*/ 81 w 135"/>
                  <a:gd name="T41" fmla="*/ 10 h 45"/>
                  <a:gd name="T42" fmla="*/ 84 w 135"/>
                  <a:gd name="T43" fmla="*/ 10 h 45"/>
                  <a:gd name="T44" fmla="*/ 95 w 135"/>
                  <a:gd name="T45" fmla="*/ 17 h 45"/>
                  <a:gd name="T46" fmla="*/ 102 w 135"/>
                  <a:gd name="T47" fmla="*/ 21 h 45"/>
                  <a:gd name="T48" fmla="*/ 117 w 135"/>
                  <a:gd name="T49" fmla="*/ 27 h 45"/>
                  <a:gd name="T50" fmla="*/ 126 w 135"/>
                  <a:gd name="T51" fmla="*/ 33 h 45"/>
                  <a:gd name="T52" fmla="*/ 135 w 135"/>
                  <a:gd name="T53" fmla="*/ 40 h 4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5"/>
                  <a:gd name="T82" fmla="*/ 0 h 45"/>
                  <a:gd name="T83" fmla="*/ 135 w 135"/>
                  <a:gd name="T84" fmla="*/ 45 h 4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5" h="45">
                    <a:moveTo>
                      <a:pt x="135" y="40"/>
                    </a:moveTo>
                    <a:cubicBezTo>
                      <a:pt x="135" y="45"/>
                      <a:pt x="127" y="41"/>
                      <a:pt x="125" y="42"/>
                    </a:cubicBezTo>
                    <a:cubicBezTo>
                      <a:pt x="123" y="43"/>
                      <a:pt x="122" y="44"/>
                      <a:pt x="119" y="43"/>
                    </a:cubicBezTo>
                    <a:cubicBezTo>
                      <a:pt x="117" y="42"/>
                      <a:pt x="115" y="42"/>
                      <a:pt x="113" y="42"/>
                    </a:cubicBezTo>
                    <a:cubicBezTo>
                      <a:pt x="111" y="42"/>
                      <a:pt x="96" y="44"/>
                      <a:pt x="94" y="44"/>
                    </a:cubicBezTo>
                    <a:cubicBezTo>
                      <a:pt x="91" y="44"/>
                      <a:pt x="90" y="42"/>
                      <a:pt x="94" y="40"/>
                    </a:cubicBezTo>
                    <a:cubicBezTo>
                      <a:pt x="98" y="38"/>
                      <a:pt x="102" y="37"/>
                      <a:pt x="100" y="35"/>
                    </a:cubicBezTo>
                    <a:cubicBezTo>
                      <a:pt x="97" y="34"/>
                      <a:pt x="95" y="35"/>
                      <a:pt x="90" y="33"/>
                    </a:cubicBezTo>
                    <a:cubicBezTo>
                      <a:pt x="85" y="31"/>
                      <a:pt x="84" y="31"/>
                      <a:pt x="82" y="27"/>
                    </a:cubicBezTo>
                    <a:cubicBezTo>
                      <a:pt x="80" y="23"/>
                      <a:pt x="82" y="21"/>
                      <a:pt x="78" y="21"/>
                    </a:cubicBezTo>
                    <a:cubicBezTo>
                      <a:pt x="74" y="21"/>
                      <a:pt x="68" y="23"/>
                      <a:pt x="65" y="20"/>
                    </a:cubicBezTo>
                    <a:cubicBezTo>
                      <a:pt x="62" y="18"/>
                      <a:pt x="59" y="14"/>
                      <a:pt x="53" y="14"/>
                    </a:cubicBezTo>
                    <a:cubicBezTo>
                      <a:pt x="48" y="13"/>
                      <a:pt x="36" y="14"/>
                      <a:pt x="38" y="12"/>
                    </a:cubicBezTo>
                    <a:cubicBezTo>
                      <a:pt x="40" y="10"/>
                      <a:pt x="45" y="9"/>
                      <a:pt x="42" y="8"/>
                    </a:cubicBezTo>
                    <a:cubicBezTo>
                      <a:pt x="39" y="7"/>
                      <a:pt x="28" y="6"/>
                      <a:pt x="26" y="7"/>
                    </a:cubicBezTo>
                    <a:cubicBezTo>
                      <a:pt x="23" y="9"/>
                      <a:pt x="11" y="15"/>
                      <a:pt x="7" y="15"/>
                    </a:cubicBezTo>
                    <a:cubicBezTo>
                      <a:pt x="3" y="15"/>
                      <a:pt x="0" y="16"/>
                      <a:pt x="2" y="14"/>
                    </a:cubicBezTo>
                    <a:cubicBezTo>
                      <a:pt x="5" y="11"/>
                      <a:pt x="9" y="6"/>
                      <a:pt x="14" y="4"/>
                    </a:cubicBezTo>
                    <a:cubicBezTo>
                      <a:pt x="19" y="3"/>
                      <a:pt x="26" y="0"/>
                      <a:pt x="35" y="0"/>
                    </a:cubicBezTo>
                    <a:cubicBezTo>
                      <a:pt x="44" y="1"/>
                      <a:pt x="60" y="0"/>
                      <a:pt x="64" y="3"/>
                    </a:cubicBezTo>
                    <a:cubicBezTo>
                      <a:pt x="68" y="6"/>
                      <a:pt x="81" y="11"/>
                      <a:pt x="81" y="10"/>
                    </a:cubicBezTo>
                    <a:cubicBezTo>
                      <a:pt x="81" y="9"/>
                      <a:pt x="82" y="7"/>
                      <a:pt x="84" y="10"/>
                    </a:cubicBezTo>
                    <a:cubicBezTo>
                      <a:pt x="87" y="13"/>
                      <a:pt x="87" y="14"/>
                      <a:pt x="95" y="17"/>
                    </a:cubicBezTo>
                    <a:cubicBezTo>
                      <a:pt x="102" y="21"/>
                      <a:pt x="97" y="17"/>
                      <a:pt x="102" y="21"/>
                    </a:cubicBezTo>
                    <a:cubicBezTo>
                      <a:pt x="108" y="25"/>
                      <a:pt x="116" y="26"/>
                      <a:pt x="117" y="27"/>
                    </a:cubicBezTo>
                    <a:cubicBezTo>
                      <a:pt x="118" y="28"/>
                      <a:pt x="122" y="33"/>
                      <a:pt x="126" y="33"/>
                    </a:cubicBezTo>
                    <a:cubicBezTo>
                      <a:pt x="130" y="33"/>
                      <a:pt x="135" y="37"/>
                      <a:pt x="135" y="40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3" name="Freeform 162"/>
              <p:cNvSpPr>
                <a:spLocks/>
              </p:cNvSpPr>
              <p:nvPr/>
            </p:nvSpPr>
            <p:spPr bwMode="auto">
              <a:xfrm>
                <a:off x="2509838" y="3798466"/>
                <a:ext cx="15875" cy="19050"/>
              </a:xfrm>
              <a:custGeom>
                <a:avLst/>
                <a:gdLst>
                  <a:gd name="T0" fmla="*/ 5 w 9"/>
                  <a:gd name="T1" fmla="*/ 11 h 11"/>
                  <a:gd name="T2" fmla="*/ 1 w 9"/>
                  <a:gd name="T3" fmla="*/ 7 h 11"/>
                  <a:gd name="T4" fmla="*/ 3 w 9"/>
                  <a:gd name="T5" fmla="*/ 2 h 11"/>
                  <a:gd name="T6" fmla="*/ 5 w 9"/>
                  <a:gd name="T7" fmla="*/ 11 h 1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"/>
                  <a:gd name="T13" fmla="*/ 0 h 11"/>
                  <a:gd name="T14" fmla="*/ 9 w 9"/>
                  <a:gd name="T15" fmla="*/ 11 h 1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" h="11">
                    <a:moveTo>
                      <a:pt x="5" y="11"/>
                    </a:moveTo>
                    <a:cubicBezTo>
                      <a:pt x="1" y="11"/>
                      <a:pt x="0" y="8"/>
                      <a:pt x="1" y="7"/>
                    </a:cubicBezTo>
                    <a:cubicBezTo>
                      <a:pt x="2" y="5"/>
                      <a:pt x="1" y="0"/>
                      <a:pt x="3" y="2"/>
                    </a:cubicBezTo>
                    <a:cubicBezTo>
                      <a:pt x="5" y="4"/>
                      <a:pt x="9" y="11"/>
                      <a:pt x="5" y="1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4" name="Freeform 163"/>
              <p:cNvSpPr>
                <a:spLocks/>
              </p:cNvSpPr>
              <p:nvPr/>
            </p:nvSpPr>
            <p:spPr bwMode="auto">
              <a:xfrm>
                <a:off x="2620963" y="3893716"/>
                <a:ext cx="9525" cy="11112"/>
              </a:xfrm>
              <a:custGeom>
                <a:avLst/>
                <a:gdLst>
                  <a:gd name="T0" fmla="*/ 5 w 6"/>
                  <a:gd name="T1" fmla="*/ 3 h 6"/>
                  <a:gd name="T2" fmla="*/ 0 w 6"/>
                  <a:gd name="T3" fmla="*/ 2 h 6"/>
                  <a:gd name="T4" fmla="*/ 5 w 6"/>
                  <a:gd name="T5" fmla="*/ 3 h 6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6"/>
                  <a:gd name="T11" fmla="*/ 6 w 6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6">
                    <a:moveTo>
                      <a:pt x="5" y="3"/>
                    </a:moveTo>
                    <a:cubicBezTo>
                      <a:pt x="6" y="1"/>
                      <a:pt x="0" y="0"/>
                      <a:pt x="0" y="2"/>
                    </a:cubicBezTo>
                    <a:cubicBezTo>
                      <a:pt x="0" y="4"/>
                      <a:pt x="5" y="6"/>
                      <a:pt x="5" y="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5" name="Freeform 164"/>
              <p:cNvSpPr>
                <a:spLocks/>
              </p:cNvSpPr>
              <p:nvPr/>
            </p:nvSpPr>
            <p:spPr bwMode="auto">
              <a:xfrm>
                <a:off x="2897188" y="3226966"/>
                <a:ext cx="33337" cy="36512"/>
              </a:xfrm>
              <a:custGeom>
                <a:avLst/>
                <a:gdLst>
                  <a:gd name="T0" fmla="*/ 7 w 18"/>
                  <a:gd name="T1" fmla="*/ 16 h 20"/>
                  <a:gd name="T2" fmla="*/ 2 w 18"/>
                  <a:gd name="T3" fmla="*/ 17 h 20"/>
                  <a:gd name="T4" fmla="*/ 3 w 18"/>
                  <a:gd name="T5" fmla="*/ 11 h 20"/>
                  <a:gd name="T6" fmla="*/ 12 w 18"/>
                  <a:gd name="T7" fmla="*/ 0 h 20"/>
                  <a:gd name="T8" fmla="*/ 16 w 18"/>
                  <a:gd name="T9" fmla="*/ 2 h 20"/>
                  <a:gd name="T10" fmla="*/ 15 w 18"/>
                  <a:gd name="T11" fmla="*/ 8 h 20"/>
                  <a:gd name="T12" fmla="*/ 7 w 18"/>
                  <a:gd name="T13" fmla="*/ 16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20"/>
                  <a:gd name="T23" fmla="*/ 18 w 18"/>
                  <a:gd name="T24" fmla="*/ 20 h 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20">
                    <a:moveTo>
                      <a:pt x="7" y="16"/>
                    </a:moveTo>
                    <a:cubicBezTo>
                      <a:pt x="7" y="20"/>
                      <a:pt x="2" y="19"/>
                      <a:pt x="2" y="17"/>
                    </a:cubicBezTo>
                    <a:cubicBezTo>
                      <a:pt x="2" y="15"/>
                      <a:pt x="0" y="13"/>
                      <a:pt x="3" y="11"/>
                    </a:cubicBezTo>
                    <a:cubicBezTo>
                      <a:pt x="5" y="9"/>
                      <a:pt x="9" y="1"/>
                      <a:pt x="12" y="0"/>
                    </a:cubicBezTo>
                    <a:cubicBezTo>
                      <a:pt x="14" y="0"/>
                      <a:pt x="18" y="0"/>
                      <a:pt x="16" y="2"/>
                    </a:cubicBezTo>
                    <a:cubicBezTo>
                      <a:pt x="15" y="4"/>
                      <a:pt x="16" y="5"/>
                      <a:pt x="15" y="8"/>
                    </a:cubicBezTo>
                    <a:cubicBezTo>
                      <a:pt x="14" y="10"/>
                      <a:pt x="8" y="14"/>
                      <a:pt x="7" y="1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6" name="Freeform 165"/>
              <p:cNvSpPr>
                <a:spLocks/>
              </p:cNvSpPr>
              <p:nvPr/>
            </p:nvSpPr>
            <p:spPr bwMode="auto">
              <a:xfrm>
                <a:off x="2919413" y="3242841"/>
                <a:ext cx="23812" cy="15875"/>
              </a:xfrm>
              <a:custGeom>
                <a:avLst/>
                <a:gdLst>
                  <a:gd name="T0" fmla="*/ 5 w 13"/>
                  <a:gd name="T1" fmla="*/ 9 h 9"/>
                  <a:gd name="T2" fmla="*/ 1 w 13"/>
                  <a:gd name="T3" fmla="*/ 4 h 9"/>
                  <a:gd name="T4" fmla="*/ 9 w 13"/>
                  <a:gd name="T5" fmla="*/ 1 h 9"/>
                  <a:gd name="T6" fmla="*/ 9 w 13"/>
                  <a:gd name="T7" fmla="*/ 5 h 9"/>
                  <a:gd name="T8" fmla="*/ 5 w 13"/>
                  <a:gd name="T9" fmla="*/ 9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9"/>
                  <a:gd name="T17" fmla="*/ 13 w 13"/>
                  <a:gd name="T18" fmla="*/ 9 h 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9">
                    <a:moveTo>
                      <a:pt x="5" y="9"/>
                    </a:moveTo>
                    <a:cubicBezTo>
                      <a:pt x="0" y="9"/>
                      <a:pt x="1" y="5"/>
                      <a:pt x="1" y="4"/>
                    </a:cubicBezTo>
                    <a:cubicBezTo>
                      <a:pt x="1" y="3"/>
                      <a:pt x="6" y="0"/>
                      <a:pt x="9" y="1"/>
                    </a:cubicBezTo>
                    <a:cubicBezTo>
                      <a:pt x="13" y="2"/>
                      <a:pt x="11" y="4"/>
                      <a:pt x="9" y="5"/>
                    </a:cubicBezTo>
                    <a:cubicBezTo>
                      <a:pt x="8" y="6"/>
                      <a:pt x="7" y="9"/>
                      <a:pt x="5" y="9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7" name="Freeform 166"/>
              <p:cNvSpPr>
                <a:spLocks/>
              </p:cNvSpPr>
              <p:nvPr/>
            </p:nvSpPr>
            <p:spPr bwMode="auto">
              <a:xfrm>
                <a:off x="2833688" y="3217441"/>
                <a:ext cx="57150" cy="36512"/>
              </a:xfrm>
              <a:custGeom>
                <a:avLst/>
                <a:gdLst>
                  <a:gd name="T0" fmla="*/ 22 w 32"/>
                  <a:gd name="T1" fmla="*/ 18 h 20"/>
                  <a:gd name="T2" fmla="*/ 17 w 32"/>
                  <a:gd name="T3" fmla="*/ 15 h 20"/>
                  <a:gd name="T4" fmla="*/ 13 w 32"/>
                  <a:gd name="T5" fmla="*/ 16 h 20"/>
                  <a:gd name="T6" fmla="*/ 9 w 32"/>
                  <a:gd name="T7" fmla="*/ 13 h 20"/>
                  <a:gd name="T8" fmla="*/ 5 w 32"/>
                  <a:gd name="T9" fmla="*/ 11 h 20"/>
                  <a:gd name="T10" fmla="*/ 1 w 32"/>
                  <a:gd name="T11" fmla="*/ 8 h 20"/>
                  <a:gd name="T12" fmla="*/ 2 w 32"/>
                  <a:gd name="T13" fmla="*/ 2 h 20"/>
                  <a:gd name="T14" fmla="*/ 8 w 32"/>
                  <a:gd name="T15" fmla="*/ 9 h 20"/>
                  <a:gd name="T16" fmla="*/ 11 w 32"/>
                  <a:gd name="T17" fmla="*/ 8 h 20"/>
                  <a:gd name="T18" fmla="*/ 15 w 32"/>
                  <a:gd name="T19" fmla="*/ 10 h 20"/>
                  <a:gd name="T20" fmla="*/ 30 w 32"/>
                  <a:gd name="T21" fmla="*/ 11 h 20"/>
                  <a:gd name="T22" fmla="*/ 22 w 32"/>
                  <a:gd name="T23" fmla="*/ 18 h 2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2"/>
                  <a:gd name="T37" fmla="*/ 0 h 20"/>
                  <a:gd name="T38" fmla="*/ 32 w 32"/>
                  <a:gd name="T39" fmla="*/ 20 h 20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2" h="20">
                    <a:moveTo>
                      <a:pt x="22" y="18"/>
                    </a:moveTo>
                    <a:cubicBezTo>
                      <a:pt x="17" y="20"/>
                      <a:pt x="19" y="14"/>
                      <a:pt x="17" y="15"/>
                    </a:cubicBezTo>
                    <a:cubicBezTo>
                      <a:pt x="15" y="15"/>
                      <a:pt x="15" y="17"/>
                      <a:pt x="13" y="16"/>
                    </a:cubicBezTo>
                    <a:cubicBezTo>
                      <a:pt x="11" y="16"/>
                      <a:pt x="11" y="15"/>
                      <a:pt x="9" y="13"/>
                    </a:cubicBezTo>
                    <a:cubicBezTo>
                      <a:pt x="7" y="12"/>
                      <a:pt x="7" y="12"/>
                      <a:pt x="5" y="11"/>
                    </a:cubicBezTo>
                    <a:cubicBezTo>
                      <a:pt x="3" y="10"/>
                      <a:pt x="2" y="10"/>
                      <a:pt x="1" y="8"/>
                    </a:cubicBezTo>
                    <a:cubicBezTo>
                      <a:pt x="0" y="6"/>
                      <a:pt x="1" y="0"/>
                      <a:pt x="2" y="2"/>
                    </a:cubicBezTo>
                    <a:cubicBezTo>
                      <a:pt x="4" y="5"/>
                      <a:pt x="7" y="8"/>
                      <a:pt x="8" y="9"/>
                    </a:cubicBezTo>
                    <a:cubicBezTo>
                      <a:pt x="10" y="9"/>
                      <a:pt x="9" y="6"/>
                      <a:pt x="11" y="8"/>
                    </a:cubicBezTo>
                    <a:cubicBezTo>
                      <a:pt x="13" y="9"/>
                      <a:pt x="11" y="10"/>
                      <a:pt x="15" y="10"/>
                    </a:cubicBezTo>
                    <a:cubicBezTo>
                      <a:pt x="18" y="11"/>
                      <a:pt x="32" y="11"/>
                      <a:pt x="30" y="11"/>
                    </a:cubicBezTo>
                    <a:cubicBezTo>
                      <a:pt x="28" y="12"/>
                      <a:pt x="25" y="17"/>
                      <a:pt x="22" y="1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8" name="Freeform 167"/>
              <p:cNvSpPr>
                <a:spLocks/>
              </p:cNvSpPr>
              <p:nvPr/>
            </p:nvSpPr>
            <p:spPr bwMode="auto">
              <a:xfrm>
                <a:off x="2832100" y="3136478"/>
                <a:ext cx="66675" cy="26988"/>
              </a:xfrm>
              <a:custGeom>
                <a:avLst/>
                <a:gdLst>
                  <a:gd name="T0" fmla="*/ 34 w 38"/>
                  <a:gd name="T1" fmla="*/ 14 h 15"/>
                  <a:gd name="T2" fmla="*/ 13 w 38"/>
                  <a:gd name="T3" fmla="*/ 9 h 15"/>
                  <a:gd name="T4" fmla="*/ 2 w 38"/>
                  <a:gd name="T5" fmla="*/ 2 h 15"/>
                  <a:gd name="T6" fmla="*/ 23 w 38"/>
                  <a:gd name="T7" fmla="*/ 5 h 15"/>
                  <a:gd name="T8" fmla="*/ 34 w 38"/>
                  <a:gd name="T9" fmla="*/ 14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8"/>
                  <a:gd name="T16" fmla="*/ 0 h 15"/>
                  <a:gd name="T17" fmla="*/ 38 w 38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8" h="15">
                    <a:moveTo>
                      <a:pt x="34" y="14"/>
                    </a:moveTo>
                    <a:cubicBezTo>
                      <a:pt x="31" y="15"/>
                      <a:pt x="18" y="11"/>
                      <a:pt x="13" y="9"/>
                    </a:cubicBezTo>
                    <a:cubicBezTo>
                      <a:pt x="8" y="7"/>
                      <a:pt x="0" y="3"/>
                      <a:pt x="2" y="2"/>
                    </a:cubicBezTo>
                    <a:cubicBezTo>
                      <a:pt x="4" y="1"/>
                      <a:pt x="15" y="0"/>
                      <a:pt x="23" y="5"/>
                    </a:cubicBezTo>
                    <a:cubicBezTo>
                      <a:pt x="31" y="10"/>
                      <a:pt x="38" y="11"/>
                      <a:pt x="34" y="1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09" name="Freeform 168"/>
              <p:cNvSpPr>
                <a:spLocks/>
              </p:cNvSpPr>
              <p:nvPr/>
            </p:nvSpPr>
            <p:spPr bwMode="auto">
              <a:xfrm>
                <a:off x="2949575" y="3084091"/>
                <a:ext cx="146050" cy="141287"/>
              </a:xfrm>
              <a:custGeom>
                <a:avLst/>
                <a:gdLst>
                  <a:gd name="T0" fmla="*/ 50 w 82"/>
                  <a:gd name="T1" fmla="*/ 2 h 79"/>
                  <a:gd name="T2" fmla="*/ 44 w 82"/>
                  <a:gd name="T3" fmla="*/ 1 h 79"/>
                  <a:gd name="T4" fmla="*/ 36 w 82"/>
                  <a:gd name="T5" fmla="*/ 4 h 79"/>
                  <a:gd name="T6" fmla="*/ 26 w 82"/>
                  <a:gd name="T7" fmla="*/ 18 h 79"/>
                  <a:gd name="T8" fmla="*/ 24 w 82"/>
                  <a:gd name="T9" fmla="*/ 21 h 79"/>
                  <a:gd name="T10" fmla="*/ 16 w 82"/>
                  <a:gd name="T11" fmla="*/ 39 h 79"/>
                  <a:gd name="T12" fmla="*/ 9 w 82"/>
                  <a:gd name="T13" fmla="*/ 47 h 79"/>
                  <a:gd name="T14" fmla="*/ 5 w 82"/>
                  <a:gd name="T15" fmla="*/ 51 h 79"/>
                  <a:gd name="T16" fmla="*/ 10 w 82"/>
                  <a:gd name="T17" fmla="*/ 52 h 79"/>
                  <a:gd name="T18" fmla="*/ 4 w 82"/>
                  <a:gd name="T19" fmla="*/ 61 h 79"/>
                  <a:gd name="T20" fmla="*/ 2 w 82"/>
                  <a:gd name="T21" fmla="*/ 66 h 79"/>
                  <a:gd name="T22" fmla="*/ 9 w 82"/>
                  <a:gd name="T23" fmla="*/ 67 h 79"/>
                  <a:gd name="T24" fmla="*/ 24 w 82"/>
                  <a:gd name="T25" fmla="*/ 68 h 79"/>
                  <a:gd name="T26" fmla="*/ 44 w 82"/>
                  <a:gd name="T27" fmla="*/ 67 h 79"/>
                  <a:gd name="T28" fmla="*/ 49 w 82"/>
                  <a:gd name="T29" fmla="*/ 69 h 79"/>
                  <a:gd name="T30" fmla="*/ 56 w 82"/>
                  <a:gd name="T31" fmla="*/ 66 h 79"/>
                  <a:gd name="T32" fmla="*/ 54 w 82"/>
                  <a:gd name="T33" fmla="*/ 72 h 79"/>
                  <a:gd name="T34" fmla="*/ 51 w 82"/>
                  <a:gd name="T35" fmla="*/ 78 h 79"/>
                  <a:gd name="T36" fmla="*/ 60 w 82"/>
                  <a:gd name="T37" fmla="*/ 71 h 79"/>
                  <a:gd name="T38" fmla="*/ 69 w 82"/>
                  <a:gd name="T39" fmla="*/ 67 h 79"/>
                  <a:gd name="T40" fmla="*/ 72 w 82"/>
                  <a:gd name="T41" fmla="*/ 62 h 79"/>
                  <a:gd name="T42" fmla="*/ 80 w 82"/>
                  <a:gd name="T43" fmla="*/ 53 h 79"/>
                  <a:gd name="T44" fmla="*/ 78 w 82"/>
                  <a:gd name="T45" fmla="*/ 51 h 79"/>
                  <a:gd name="T46" fmla="*/ 72 w 82"/>
                  <a:gd name="T47" fmla="*/ 49 h 79"/>
                  <a:gd name="T48" fmla="*/ 67 w 82"/>
                  <a:gd name="T49" fmla="*/ 45 h 79"/>
                  <a:gd name="T50" fmla="*/ 74 w 82"/>
                  <a:gd name="T51" fmla="*/ 39 h 79"/>
                  <a:gd name="T52" fmla="*/ 65 w 82"/>
                  <a:gd name="T53" fmla="*/ 38 h 79"/>
                  <a:gd name="T54" fmla="*/ 61 w 82"/>
                  <a:gd name="T55" fmla="*/ 34 h 79"/>
                  <a:gd name="T56" fmla="*/ 54 w 82"/>
                  <a:gd name="T57" fmla="*/ 42 h 79"/>
                  <a:gd name="T58" fmla="*/ 51 w 82"/>
                  <a:gd name="T59" fmla="*/ 36 h 79"/>
                  <a:gd name="T60" fmla="*/ 44 w 82"/>
                  <a:gd name="T61" fmla="*/ 32 h 79"/>
                  <a:gd name="T62" fmla="*/ 47 w 82"/>
                  <a:gd name="T63" fmla="*/ 28 h 79"/>
                  <a:gd name="T64" fmla="*/ 41 w 82"/>
                  <a:gd name="T65" fmla="*/ 26 h 79"/>
                  <a:gd name="T66" fmla="*/ 35 w 82"/>
                  <a:gd name="T67" fmla="*/ 31 h 79"/>
                  <a:gd name="T68" fmla="*/ 37 w 82"/>
                  <a:gd name="T69" fmla="*/ 22 h 79"/>
                  <a:gd name="T70" fmla="*/ 45 w 82"/>
                  <a:gd name="T71" fmla="*/ 11 h 79"/>
                  <a:gd name="T72" fmla="*/ 46 w 82"/>
                  <a:gd name="T73" fmla="*/ 6 h 79"/>
                  <a:gd name="T74" fmla="*/ 50 w 82"/>
                  <a:gd name="T75" fmla="*/ 2 h 7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2"/>
                  <a:gd name="T115" fmla="*/ 0 h 79"/>
                  <a:gd name="T116" fmla="*/ 82 w 82"/>
                  <a:gd name="T117" fmla="*/ 79 h 7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2" h="79">
                    <a:moveTo>
                      <a:pt x="50" y="2"/>
                    </a:moveTo>
                    <a:cubicBezTo>
                      <a:pt x="52" y="0"/>
                      <a:pt x="48" y="1"/>
                      <a:pt x="44" y="1"/>
                    </a:cubicBezTo>
                    <a:cubicBezTo>
                      <a:pt x="40" y="1"/>
                      <a:pt x="39" y="1"/>
                      <a:pt x="36" y="4"/>
                    </a:cubicBezTo>
                    <a:cubicBezTo>
                      <a:pt x="34" y="7"/>
                      <a:pt x="28" y="16"/>
                      <a:pt x="26" y="18"/>
                    </a:cubicBezTo>
                    <a:cubicBezTo>
                      <a:pt x="24" y="19"/>
                      <a:pt x="24" y="18"/>
                      <a:pt x="24" y="21"/>
                    </a:cubicBezTo>
                    <a:cubicBezTo>
                      <a:pt x="23" y="24"/>
                      <a:pt x="18" y="36"/>
                      <a:pt x="16" y="39"/>
                    </a:cubicBezTo>
                    <a:cubicBezTo>
                      <a:pt x="14" y="41"/>
                      <a:pt x="11" y="45"/>
                      <a:pt x="9" y="47"/>
                    </a:cubicBezTo>
                    <a:cubicBezTo>
                      <a:pt x="7" y="50"/>
                      <a:pt x="3" y="50"/>
                      <a:pt x="5" y="51"/>
                    </a:cubicBezTo>
                    <a:cubicBezTo>
                      <a:pt x="7" y="52"/>
                      <a:pt x="10" y="51"/>
                      <a:pt x="10" y="52"/>
                    </a:cubicBezTo>
                    <a:cubicBezTo>
                      <a:pt x="11" y="54"/>
                      <a:pt x="7" y="59"/>
                      <a:pt x="4" y="61"/>
                    </a:cubicBezTo>
                    <a:cubicBezTo>
                      <a:pt x="1" y="62"/>
                      <a:pt x="0" y="64"/>
                      <a:pt x="2" y="66"/>
                    </a:cubicBezTo>
                    <a:cubicBezTo>
                      <a:pt x="4" y="67"/>
                      <a:pt x="6" y="69"/>
                      <a:pt x="9" y="67"/>
                    </a:cubicBezTo>
                    <a:cubicBezTo>
                      <a:pt x="12" y="64"/>
                      <a:pt x="20" y="67"/>
                      <a:pt x="24" y="68"/>
                    </a:cubicBezTo>
                    <a:cubicBezTo>
                      <a:pt x="29" y="69"/>
                      <a:pt x="40" y="67"/>
                      <a:pt x="44" y="67"/>
                    </a:cubicBezTo>
                    <a:cubicBezTo>
                      <a:pt x="48" y="68"/>
                      <a:pt x="47" y="70"/>
                      <a:pt x="49" y="69"/>
                    </a:cubicBezTo>
                    <a:cubicBezTo>
                      <a:pt x="52" y="68"/>
                      <a:pt x="56" y="65"/>
                      <a:pt x="56" y="66"/>
                    </a:cubicBezTo>
                    <a:cubicBezTo>
                      <a:pt x="56" y="68"/>
                      <a:pt x="57" y="69"/>
                      <a:pt x="54" y="72"/>
                    </a:cubicBezTo>
                    <a:cubicBezTo>
                      <a:pt x="51" y="75"/>
                      <a:pt x="47" y="79"/>
                      <a:pt x="51" y="78"/>
                    </a:cubicBezTo>
                    <a:cubicBezTo>
                      <a:pt x="54" y="76"/>
                      <a:pt x="55" y="73"/>
                      <a:pt x="60" y="71"/>
                    </a:cubicBezTo>
                    <a:cubicBezTo>
                      <a:pt x="64" y="69"/>
                      <a:pt x="67" y="69"/>
                      <a:pt x="69" y="67"/>
                    </a:cubicBezTo>
                    <a:cubicBezTo>
                      <a:pt x="71" y="65"/>
                      <a:pt x="71" y="64"/>
                      <a:pt x="72" y="62"/>
                    </a:cubicBezTo>
                    <a:cubicBezTo>
                      <a:pt x="74" y="59"/>
                      <a:pt x="77" y="55"/>
                      <a:pt x="80" y="53"/>
                    </a:cubicBezTo>
                    <a:cubicBezTo>
                      <a:pt x="82" y="52"/>
                      <a:pt x="82" y="50"/>
                      <a:pt x="78" y="51"/>
                    </a:cubicBezTo>
                    <a:cubicBezTo>
                      <a:pt x="74" y="51"/>
                      <a:pt x="75" y="53"/>
                      <a:pt x="72" y="49"/>
                    </a:cubicBezTo>
                    <a:cubicBezTo>
                      <a:pt x="68" y="46"/>
                      <a:pt x="65" y="46"/>
                      <a:pt x="67" y="45"/>
                    </a:cubicBezTo>
                    <a:cubicBezTo>
                      <a:pt x="70" y="43"/>
                      <a:pt x="80" y="40"/>
                      <a:pt x="74" y="39"/>
                    </a:cubicBezTo>
                    <a:cubicBezTo>
                      <a:pt x="68" y="38"/>
                      <a:pt x="66" y="40"/>
                      <a:pt x="65" y="38"/>
                    </a:cubicBezTo>
                    <a:cubicBezTo>
                      <a:pt x="64" y="35"/>
                      <a:pt x="63" y="31"/>
                      <a:pt x="61" y="34"/>
                    </a:cubicBezTo>
                    <a:cubicBezTo>
                      <a:pt x="60" y="37"/>
                      <a:pt x="55" y="43"/>
                      <a:pt x="54" y="42"/>
                    </a:cubicBezTo>
                    <a:cubicBezTo>
                      <a:pt x="54" y="41"/>
                      <a:pt x="55" y="38"/>
                      <a:pt x="51" y="36"/>
                    </a:cubicBezTo>
                    <a:cubicBezTo>
                      <a:pt x="47" y="35"/>
                      <a:pt x="43" y="34"/>
                      <a:pt x="44" y="32"/>
                    </a:cubicBezTo>
                    <a:cubicBezTo>
                      <a:pt x="45" y="31"/>
                      <a:pt x="51" y="29"/>
                      <a:pt x="47" y="28"/>
                    </a:cubicBezTo>
                    <a:cubicBezTo>
                      <a:pt x="43" y="27"/>
                      <a:pt x="44" y="22"/>
                      <a:pt x="41" y="26"/>
                    </a:cubicBezTo>
                    <a:cubicBezTo>
                      <a:pt x="37" y="29"/>
                      <a:pt x="35" y="35"/>
                      <a:pt x="35" y="31"/>
                    </a:cubicBezTo>
                    <a:cubicBezTo>
                      <a:pt x="35" y="27"/>
                      <a:pt x="35" y="24"/>
                      <a:pt x="37" y="22"/>
                    </a:cubicBezTo>
                    <a:cubicBezTo>
                      <a:pt x="40" y="19"/>
                      <a:pt x="43" y="13"/>
                      <a:pt x="45" y="11"/>
                    </a:cubicBezTo>
                    <a:cubicBezTo>
                      <a:pt x="47" y="8"/>
                      <a:pt x="47" y="6"/>
                      <a:pt x="46" y="6"/>
                    </a:cubicBezTo>
                    <a:cubicBezTo>
                      <a:pt x="44" y="6"/>
                      <a:pt x="48" y="4"/>
                      <a:pt x="50" y="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0" name="Freeform 169"/>
              <p:cNvSpPr>
                <a:spLocks/>
              </p:cNvSpPr>
              <p:nvPr/>
            </p:nvSpPr>
            <p:spPr bwMode="auto">
              <a:xfrm>
                <a:off x="3071813" y="3185691"/>
                <a:ext cx="34925" cy="49212"/>
              </a:xfrm>
              <a:custGeom>
                <a:avLst/>
                <a:gdLst>
                  <a:gd name="T0" fmla="*/ 14 w 20"/>
                  <a:gd name="T1" fmla="*/ 1 h 27"/>
                  <a:gd name="T2" fmla="*/ 6 w 20"/>
                  <a:gd name="T3" fmla="*/ 10 h 27"/>
                  <a:gd name="T4" fmla="*/ 1 w 20"/>
                  <a:gd name="T5" fmla="*/ 22 h 27"/>
                  <a:gd name="T6" fmla="*/ 9 w 20"/>
                  <a:gd name="T7" fmla="*/ 18 h 27"/>
                  <a:gd name="T8" fmla="*/ 9 w 20"/>
                  <a:gd name="T9" fmla="*/ 25 h 27"/>
                  <a:gd name="T10" fmla="*/ 14 w 20"/>
                  <a:gd name="T11" fmla="*/ 24 h 27"/>
                  <a:gd name="T12" fmla="*/ 16 w 20"/>
                  <a:gd name="T13" fmla="*/ 15 h 27"/>
                  <a:gd name="T14" fmla="*/ 18 w 20"/>
                  <a:gd name="T15" fmla="*/ 8 h 27"/>
                  <a:gd name="T16" fmla="*/ 12 w 20"/>
                  <a:gd name="T17" fmla="*/ 10 h 27"/>
                  <a:gd name="T18" fmla="*/ 14 w 20"/>
                  <a:gd name="T19" fmla="*/ 1 h 2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"/>
                  <a:gd name="T31" fmla="*/ 0 h 27"/>
                  <a:gd name="T32" fmla="*/ 20 w 20"/>
                  <a:gd name="T33" fmla="*/ 27 h 2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" h="27">
                    <a:moveTo>
                      <a:pt x="14" y="1"/>
                    </a:moveTo>
                    <a:cubicBezTo>
                      <a:pt x="11" y="3"/>
                      <a:pt x="8" y="7"/>
                      <a:pt x="6" y="10"/>
                    </a:cubicBezTo>
                    <a:cubicBezTo>
                      <a:pt x="3" y="14"/>
                      <a:pt x="0" y="24"/>
                      <a:pt x="1" y="22"/>
                    </a:cubicBezTo>
                    <a:cubicBezTo>
                      <a:pt x="3" y="21"/>
                      <a:pt x="10" y="15"/>
                      <a:pt x="9" y="18"/>
                    </a:cubicBezTo>
                    <a:cubicBezTo>
                      <a:pt x="8" y="21"/>
                      <a:pt x="6" y="27"/>
                      <a:pt x="9" y="25"/>
                    </a:cubicBezTo>
                    <a:cubicBezTo>
                      <a:pt x="12" y="23"/>
                      <a:pt x="13" y="26"/>
                      <a:pt x="14" y="24"/>
                    </a:cubicBezTo>
                    <a:cubicBezTo>
                      <a:pt x="15" y="21"/>
                      <a:pt x="14" y="17"/>
                      <a:pt x="16" y="15"/>
                    </a:cubicBezTo>
                    <a:cubicBezTo>
                      <a:pt x="18" y="13"/>
                      <a:pt x="20" y="7"/>
                      <a:pt x="18" y="8"/>
                    </a:cubicBezTo>
                    <a:cubicBezTo>
                      <a:pt x="17" y="9"/>
                      <a:pt x="11" y="12"/>
                      <a:pt x="12" y="10"/>
                    </a:cubicBezTo>
                    <a:cubicBezTo>
                      <a:pt x="13" y="8"/>
                      <a:pt x="16" y="0"/>
                      <a:pt x="14" y="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1" name="Freeform 172"/>
              <p:cNvSpPr>
                <a:spLocks/>
              </p:cNvSpPr>
              <p:nvPr/>
            </p:nvSpPr>
            <p:spPr bwMode="auto">
              <a:xfrm>
                <a:off x="2425700" y="3033291"/>
                <a:ext cx="30163" cy="19050"/>
              </a:xfrm>
              <a:custGeom>
                <a:avLst/>
                <a:gdLst>
                  <a:gd name="T0" fmla="*/ 17 w 17"/>
                  <a:gd name="T1" fmla="*/ 7 h 10"/>
                  <a:gd name="T2" fmla="*/ 6 w 17"/>
                  <a:gd name="T3" fmla="*/ 1 h 10"/>
                  <a:gd name="T4" fmla="*/ 3 w 17"/>
                  <a:gd name="T5" fmla="*/ 4 h 10"/>
                  <a:gd name="T6" fmla="*/ 17 w 17"/>
                  <a:gd name="T7" fmla="*/ 7 h 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7"/>
                  <a:gd name="T13" fmla="*/ 0 h 10"/>
                  <a:gd name="T14" fmla="*/ 17 w 17"/>
                  <a:gd name="T15" fmla="*/ 10 h 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7" h="10">
                    <a:moveTo>
                      <a:pt x="17" y="7"/>
                    </a:moveTo>
                    <a:cubicBezTo>
                      <a:pt x="17" y="1"/>
                      <a:pt x="9" y="0"/>
                      <a:pt x="6" y="1"/>
                    </a:cubicBezTo>
                    <a:cubicBezTo>
                      <a:pt x="2" y="1"/>
                      <a:pt x="0" y="1"/>
                      <a:pt x="3" y="4"/>
                    </a:cubicBezTo>
                    <a:cubicBezTo>
                      <a:pt x="7" y="6"/>
                      <a:pt x="16" y="10"/>
                      <a:pt x="17" y="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2" name="Freeform 173"/>
              <p:cNvSpPr>
                <a:spLocks/>
              </p:cNvSpPr>
              <p:nvPr/>
            </p:nvSpPr>
            <p:spPr bwMode="auto">
              <a:xfrm>
                <a:off x="2473325" y="2926928"/>
                <a:ext cx="26988" cy="25400"/>
              </a:xfrm>
              <a:custGeom>
                <a:avLst/>
                <a:gdLst>
                  <a:gd name="T0" fmla="*/ 7 w 15"/>
                  <a:gd name="T1" fmla="*/ 11 h 14"/>
                  <a:gd name="T2" fmla="*/ 2 w 15"/>
                  <a:gd name="T3" fmla="*/ 6 h 14"/>
                  <a:gd name="T4" fmla="*/ 4 w 15"/>
                  <a:gd name="T5" fmla="*/ 4 h 14"/>
                  <a:gd name="T6" fmla="*/ 12 w 15"/>
                  <a:gd name="T7" fmla="*/ 2 h 14"/>
                  <a:gd name="T8" fmla="*/ 14 w 15"/>
                  <a:gd name="T9" fmla="*/ 8 h 14"/>
                  <a:gd name="T10" fmla="*/ 7 w 15"/>
                  <a:gd name="T11" fmla="*/ 11 h 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5"/>
                  <a:gd name="T19" fmla="*/ 0 h 14"/>
                  <a:gd name="T20" fmla="*/ 15 w 15"/>
                  <a:gd name="T21" fmla="*/ 14 h 1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5" h="14">
                    <a:moveTo>
                      <a:pt x="7" y="11"/>
                    </a:moveTo>
                    <a:cubicBezTo>
                      <a:pt x="5" y="9"/>
                      <a:pt x="4" y="6"/>
                      <a:pt x="2" y="6"/>
                    </a:cubicBezTo>
                    <a:cubicBezTo>
                      <a:pt x="0" y="6"/>
                      <a:pt x="0" y="6"/>
                      <a:pt x="4" y="4"/>
                    </a:cubicBezTo>
                    <a:cubicBezTo>
                      <a:pt x="9" y="2"/>
                      <a:pt x="9" y="0"/>
                      <a:pt x="12" y="2"/>
                    </a:cubicBezTo>
                    <a:cubicBezTo>
                      <a:pt x="14" y="5"/>
                      <a:pt x="15" y="5"/>
                      <a:pt x="14" y="8"/>
                    </a:cubicBezTo>
                    <a:cubicBezTo>
                      <a:pt x="12" y="11"/>
                      <a:pt x="12" y="14"/>
                      <a:pt x="7" y="1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3" name="Freeform 189"/>
              <p:cNvSpPr>
                <a:spLocks/>
              </p:cNvSpPr>
              <p:nvPr/>
            </p:nvSpPr>
            <p:spPr bwMode="auto">
              <a:xfrm>
                <a:off x="731838" y="3925466"/>
                <a:ext cx="28575" cy="31750"/>
              </a:xfrm>
              <a:custGeom>
                <a:avLst/>
                <a:gdLst>
                  <a:gd name="T0" fmla="*/ 13 w 16"/>
                  <a:gd name="T1" fmla="*/ 10 h 18"/>
                  <a:gd name="T2" fmla="*/ 7 w 16"/>
                  <a:gd name="T3" fmla="*/ 2 h 18"/>
                  <a:gd name="T4" fmla="*/ 2 w 16"/>
                  <a:gd name="T5" fmla="*/ 2 h 18"/>
                  <a:gd name="T6" fmla="*/ 2 w 16"/>
                  <a:gd name="T7" fmla="*/ 11 h 18"/>
                  <a:gd name="T8" fmla="*/ 4 w 16"/>
                  <a:gd name="T9" fmla="*/ 16 h 18"/>
                  <a:gd name="T10" fmla="*/ 13 w 16"/>
                  <a:gd name="T11" fmla="*/ 10 h 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"/>
                  <a:gd name="T19" fmla="*/ 0 h 18"/>
                  <a:gd name="T20" fmla="*/ 16 w 16"/>
                  <a:gd name="T21" fmla="*/ 18 h 1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" h="18">
                    <a:moveTo>
                      <a:pt x="13" y="10"/>
                    </a:moveTo>
                    <a:cubicBezTo>
                      <a:pt x="16" y="7"/>
                      <a:pt x="9" y="3"/>
                      <a:pt x="7" y="2"/>
                    </a:cubicBezTo>
                    <a:cubicBezTo>
                      <a:pt x="4" y="1"/>
                      <a:pt x="3" y="0"/>
                      <a:pt x="2" y="2"/>
                    </a:cubicBezTo>
                    <a:cubicBezTo>
                      <a:pt x="0" y="4"/>
                      <a:pt x="2" y="8"/>
                      <a:pt x="2" y="11"/>
                    </a:cubicBezTo>
                    <a:cubicBezTo>
                      <a:pt x="2" y="14"/>
                      <a:pt x="2" y="18"/>
                      <a:pt x="4" y="16"/>
                    </a:cubicBezTo>
                    <a:cubicBezTo>
                      <a:pt x="6" y="14"/>
                      <a:pt x="12" y="11"/>
                      <a:pt x="13" y="10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4" name="Freeform 190"/>
              <p:cNvSpPr>
                <a:spLocks/>
              </p:cNvSpPr>
              <p:nvPr/>
            </p:nvSpPr>
            <p:spPr bwMode="auto">
              <a:xfrm>
                <a:off x="1360488" y="3109491"/>
                <a:ext cx="130175" cy="82550"/>
              </a:xfrm>
              <a:custGeom>
                <a:avLst/>
                <a:gdLst>
                  <a:gd name="T0" fmla="*/ 68 w 72"/>
                  <a:gd name="T1" fmla="*/ 40 h 46"/>
                  <a:gd name="T2" fmla="*/ 61 w 72"/>
                  <a:gd name="T3" fmla="*/ 29 h 46"/>
                  <a:gd name="T4" fmla="*/ 48 w 72"/>
                  <a:gd name="T5" fmla="*/ 23 h 46"/>
                  <a:gd name="T6" fmla="*/ 41 w 72"/>
                  <a:gd name="T7" fmla="*/ 11 h 46"/>
                  <a:gd name="T8" fmla="*/ 34 w 72"/>
                  <a:gd name="T9" fmla="*/ 7 h 46"/>
                  <a:gd name="T10" fmla="*/ 18 w 72"/>
                  <a:gd name="T11" fmla="*/ 3 h 46"/>
                  <a:gd name="T12" fmla="*/ 4 w 72"/>
                  <a:gd name="T13" fmla="*/ 1 h 46"/>
                  <a:gd name="T14" fmla="*/ 4 w 72"/>
                  <a:gd name="T15" fmla="*/ 4 h 46"/>
                  <a:gd name="T16" fmla="*/ 12 w 72"/>
                  <a:gd name="T17" fmla="*/ 6 h 46"/>
                  <a:gd name="T18" fmla="*/ 13 w 72"/>
                  <a:gd name="T19" fmla="*/ 9 h 46"/>
                  <a:gd name="T20" fmla="*/ 9 w 72"/>
                  <a:gd name="T21" fmla="*/ 6 h 46"/>
                  <a:gd name="T22" fmla="*/ 12 w 72"/>
                  <a:gd name="T23" fmla="*/ 13 h 46"/>
                  <a:gd name="T24" fmla="*/ 21 w 72"/>
                  <a:gd name="T25" fmla="*/ 16 h 46"/>
                  <a:gd name="T26" fmla="*/ 28 w 72"/>
                  <a:gd name="T27" fmla="*/ 21 h 46"/>
                  <a:gd name="T28" fmla="*/ 30 w 72"/>
                  <a:gd name="T29" fmla="*/ 22 h 46"/>
                  <a:gd name="T30" fmla="*/ 29 w 72"/>
                  <a:gd name="T31" fmla="*/ 25 h 46"/>
                  <a:gd name="T32" fmla="*/ 37 w 72"/>
                  <a:gd name="T33" fmla="*/ 28 h 46"/>
                  <a:gd name="T34" fmla="*/ 38 w 72"/>
                  <a:gd name="T35" fmla="*/ 31 h 46"/>
                  <a:gd name="T36" fmla="*/ 48 w 72"/>
                  <a:gd name="T37" fmla="*/ 30 h 46"/>
                  <a:gd name="T38" fmla="*/ 46 w 72"/>
                  <a:gd name="T39" fmla="*/ 32 h 46"/>
                  <a:gd name="T40" fmla="*/ 57 w 72"/>
                  <a:gd name="T41" fmla="*/ 40 h 46"/>
                  <a:gd name="T42" fmla="*/ 68 w 72"/>
                  <a:gd name="T43" fmla="*/ 40 h 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2"/>
                  <a:gd name="T67" fmla="*/ 0 h 46"/>
                  <a:gd name="T68" fmla="*/ 72 w 72"/>
                  <a:gd name="T69" fmla="*/ 46 h 4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2" h="46">
                    <a:moveTo>
                      <a:pt x="68" y="40"/>
                    </a:moveTo>
                    <a:cubicBezTo>
                      <a:pt x="65" y="37"/>
                      <a:pt x="64" y="34"/>
                      <a:pt x="61" y="29"/>
                    </a:cubicBezTo>
                    <a:cubicBezTo>
                      <a:pt x="57" y="25"/>
                      <a:pt x="50" y="26"/>
                      <a:pt x="48" y="23"/>
                    </a:cubicBezTo>
                    <a:cubicBezTo>
                      <a:pt x="45" y="20"/>
                      <a:pt x="44" y="13"/>
                      <a:pt x="41" y="11"/>
                    </a:cubicBezTo>
                    <a:cubicBezTo>
                      <a:pt x="39" y="9"/>
                      <a:pt x="38" y="8"/>
                      <a:pt x="34" y="7"/>
                    </a:cubicBezTo>
                    <a:cubicBezTo>
                      <a:pt x="30" y="6"/>
                      <a:pt x="24" y="5"/>
                      <a:pt x="18" y="3"/>
                    </a:cubicBezTo>
                    <a:cubicBezTo>
                      <a:pt x="11" y="1"/>
                      <a:pt x="7" y="0"/>
                      <a:pt x="4" y="1"/>
                    </a:cubicBezTo>
                    <a:cubicBezTo>
                      <a:pt x="1" y="1"/>
                      <a:pt x="0" y="3"/>
                      <a:pt x="4" y="4"/>
                    </a:cubicBezTo>
                    <a:cubicBezTo>
                      <a:pt x="8" y="6"/>
                      <a:pt x="9" y="4"/>
                      <a:pt x="12" y="6"/>
                    </a:cubicBezTo>
                    <a:cubicBezTo>
                      <a:pt x="15" y="8"/>
                      <a:pt x="15" y="12"/>
                      <a:pt x="13" y="9"/>
                    </a:cubicBezTo>
                    <a:cubicBezTo>
                      <a:pt x="10" y="7"/>
                      <a:pt x="9" y="4"/>
                      <a:pt x="9" y="6"/>
                    </a:cubicBezTo>
                    <a:cubicBezTo>
                      <a:pt x="9" y="9"/>
                      <a:pt x="7" y="12"/>
                      <a:pt x="12" y="13"/>
                    </a:cubicBezTo>
                    <a:cubicBezTo>
                      <a:pt x="16" y="14"/>
                      <a:pt x="18" y="14"/>
                      <a:pt x="21" y="16"/>
                    </a:cubicBezTo>
                    <a:cubicBezTo>
                      <a:pt x="24" y="19"/>
                      <a:pt x="25" y="21"/>
                      <a:pt x="28" y="21"/>
                    </a:cubicBezTo>
                    <a:cubicBezTo>
                      <a:pt x="31" y="21"/>
                      <a:pt x="31" y="21"/>
                      <a:pt x="30" y="22"/>
                    </a:cubicBezTo>
                    <a:cubicBezTo>
                      <a:pt x="29" y="24"/>
                      <a:pt x="23" y="24"/>
                      <a:pt x="29" y="25"/>
                    </a:cubicBezTo>
                    <a:cubicBezTo>
                      <a:pt x="36" y="25"/>
                      <a:pt x="37" y="26"/>
                      <a:pt x="37" y="28"/>
                    </a:cubicBezTo>
                    <a:cubicBezTo>
                      <a:pt x="37" y="30"/>
                      <a:pt x="34" y="31"/>
                      <a:pt x="38" y="31"/>
                    </a:cubicBezTo>
                    <a:cubicBezTo>
                      <a:pt x="42" y="31"/>
                      <a:pt x="48" y="30"/>
                      <a:pt x="48" y="30"/>
                    </a:cubicBezTo>
                    <a:cubicBezTo>
                      <a:pt x="48" y="30"/>
                      <a:pt x="46" y="30"/>
                      <a:pt x="46" y="32"/>
                    </a:cubicBezTo>
                    <a:cubicBezTo>
                      <a:pt x="46" y="35"/>
                      <a:pt x="52" y="38"/>
                      <a:pt x="57" y="40"/>
                    </a:cubicBezTo>
                    <a:cubicBezTo>
                      <a:pt x="61" y="42"/>
                      <a:pt x="72" y="46"/>
                      <a:pt x="68" y="40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5" name="Freeform 191"/>
              <p:cNvSpPr>
                <a:spLocks/>
              </p:cNvSpPr>
              <p:nvPr/>
            </p:nvSpPr>
            <p:spPr bwMode="auto">
              <a:xfrm>
                <a:off x="1257300" y="3003128"/>
                <a:ext cx="55563" cy="69850"/>
              </a:xfrm>
              <a:custGeom>
                <a:avLst/>
                <a:gdLst>
                  <a:gd name="T0" fmla="*/ 26 w 31"/>
                  <a:gd name="T1" fmla="*/ 37 h 39"/>
                  <a:gd name="T2" fmla="*/ 19 w 31"/>
                  <a:gd name="T3" fmla="*/ 28 h 39"/>
                  <a:gd name="T4" fmla="*/ 16 w 31"/>
                  <a:gd name="T5" fmla="*/ 23 h 39"/>
                  <a:gd name="T6" fmla="*/ 16 w 31"/>
                  <a:gd name="T7" fmla="*/ 19 h 39"/>
                  <a:gd name="T8" fmla="*/ 13 w 31"/>
                  <a:gd name="T9" fmla="*/ 15 h 39"/>
                  <a:gd name="T10" fmla="*/ 14 w 31"/>
                  <a:gd name="T11" fmla="*/ 10 h 39"/>
                  <a:gd name="T12" fmla="*/ 15 w 31"/>
                  <a:gd name="T13" fmla="*/ 4 h 39"/>
                  <a:gd name="T14" fmla="*/ 11 w 31"/>
                  <a:gd name="T15" fmla="*/ 9 h 39"/>
                  <a:gd name="T16" fmla="*/ 8 w 31"/>
                  <a:gd name="T17" fmla="*/ 9 h 39"/>
                  <a:gd name="T18" fmla="*/ 11 w 31"/>
                  <a:gd name="T19" fmla="*/ 3 h 39"/>
                  <a:gd name="T20" fmla="*/ 1 w 31"/>
                  <a:gd name="T21" fmla="*/ 4 h 39"/>
                  <a:gd name="T22" fmla="*/ 7 w 31"/>
                  <a:gd name="T23" fmla="*/ 18 h 39"/>
                  <a:gd name="T24" fmla="*/ 26 w 31"/>
                  <a:gd name="T25" fmla="*/ 37 h 3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31"/>
                  <a:gd name="T40" fmla="*/ 0 h 39"/>
                  <a:gd name="T41" fmla="*/ 31 w 31"/>
                  <a:gd name="T42" fmla="*/ 39 h 3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31" h="39">
                    <a:moveTo>
                      <a:pt x="26" y="37"/>
                    </a:moveTo>
                    <a:cubicBezTo>
                      <a:pt x="31" y="39"/>
                      <a:pt x="20" y="30"/>
                      <a:pt x="19" y="28"/>
                    </a:cubicBezTo>
                    <a:cubicBezTo>
                      <a:pt x="17" y="26"/>
                      <a:pt x="16" y="24"/>
                      <a:pt x="16" y="23"/>
                    </a:cubicBezTo>
                    <a:cubicBezTo>
                      <a:pt x="17" y="22"/>
                      <a:pt x="19" y="22"/>
                      <a:pt x="16" y="19"/>
                    </a:cubicBezTo>
                    <a:cubicBezTo>
                      <a:pt x="14" y="17"/>
                      <a:pt x="12" y="18"/>
                      <a:pt x="13" y="15"/>
                    </a:cubicBezTo>
                    <a:cubicBezTo>
                      <a:pt x="14" y="12"/>
                      <a:pt x="11" y="12"/>
                      <a:pt x="14" y="10"/>
                    </a:cubicBezTo>
                    <a:cubicBezTo>
                      <a:pt x="18" y="8"/>
                      <a:pt x="18" y="4"/>
                      <a:pt x="15" y="4"/>
                    </a:cubicBezTo>
                    <a:cubicBezTo>
                      <a:pt x="13" y="5"/>
                      <a:pt x="13" y="8"/>
                      <a:pt x="11" y="9"/>
                    </a:cubicBezTo>
                    <a:cubicBezTo>
                      <a:pt x="9" y="10"/>
                      <a:pt x="6" y="13"/>
                      <a:pt x="8" y="9"/>
                    </a:cubicBezTo>
                    <a:cubicBezTo>
                      <a:pt x="10" y="6"/>
                      <a:pt x="15" y="3"/>
                      <a:pt x="11" y="3"/>
                    </a:cubicBezTo>
                    <a:cubicBezTo>
                      <a:pt x="7" y="3"/>
                      <a:pt x="0" y="0"/>
                      <a:pt x="1" y="4"/>
                    </a:cubicBezTo>
                    <a:cubicBezTo>
                      <a:pt x="1" y="7"/>
                      <a:pt x="3" y="14"/>
                      <a:pt x="7" y="18"/>
                    </a:cubicBezTo>
                    <a:cubicBezTo>
                      <a:pt x="12" y="23"/>
                      <a:pt x="18" y="35"/>
                      <a:pt x="26" y="3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6" name="Freeform 192"/>
              <p:cNvSpPr>
                <a:spLocks/>
              </p:cNvSpPr>
              <p:nvPr/>
            </p:nvSpPr>
            <p:spPr bwMode="auto">
              <a:xfrm>
                <a:off x="1236663" y="2941216"/>
                <a:ext cx="44450" cy="50800"/>
              </a:xfrm>
              <a:custGeom>
                <a:avLst/>
                <a:gdLst>
                  <a:gd name="T0" fmla="*/ 25 w 25"/>
                  <a:gd name="T1" fmla="*/ 26 h 29"/>
                  <a:gd name="T2" fmla="*/ 22 w 25"/>
                  <a:gd name="T3" fmla="*/ 16 h 29"/>
                  <a:gd name="T4" fmla="*/ 14 w 25"/>
                  <a:gd name="T5" fmla="*/ 3 h 29"/>
                  <a:gd name="T6" fmla="*/ 9 w 25"/>
                  <a:gd name="T7" fmla="*/ 1 h 29"/>
                  <a:gd name="T8" fmla="*/ 6 w 25"/>
                  <a:gd name="T9" fmla="*/ 4 h 29"/>
                  <a:gd name="T10" fmla="*/ 4 w 25"/>
                  <a:gd name="T11" fmla="*/ 6 h 29"/>
                  <a:gd name="T12" fmla="*/ 11 w 25"/>
                  <a:gd name="T13" fmla="*/ 10 h 29"/>
                  <a:gd name="T14" fmla="*/ 11 w 25"/>
                  <a:gd name="T15" fmla="*/ 17 h 29"/>
                  <a:gd name="T16" fmla="*/ 13 w 25"/>
                  <a:gd name="T17" fmla="*/ 18 h 29"/>
                  <a:gd name="T18" fmla="*/ 12 w 25"/>
                  <a:gd name="T19" fmla="*/ 22 h 29"/>
                  <a:gd name="T20" fmla="*/ 17 w 25"/>
                  <a:gd name="T21" fmla="*/ 26 h 29"/>
                  <a:gd name="T22" fmla="*/ 15 w 25"/>
                  <a:gd name="T23" fmla="*/ 20 h 29"/>
                  <a:gd name="T24" fmla="*/ 21 w 25"/>
                  <a:gd name="T25" fmla="*/ 24 h 29"/>
                  <a:gd name="T26" fmla="*/ 25 w 25"/>
                  <a:gd name="T27" fmla="*/ 26 h 2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5"/>
                  <a:gd name="T43" fmla="*/ 0 h 29"/>
                  <a:gd name="T44" fmla="*/ 25 w 25"/>
                  <a:gd name="T45" fmla="*/ 29 h 2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5" h="29">
                    <a:moveTo>
                      <a:pt x="25" y="26"/>
                    </a:moveTo>
                    <a:cubicBezTo>
                      <a:pt x="24" y="23"/>
                      <a:pt x="23" y="20"/>
                      <a:pt x="22" y="16"/>
                    </a:cubicBezTo>
                    <a:cubicBezTo>
                      <a:pt x="21" y="12"/>
                      <a:pt x="18" y="5"/>
                      <a:pt x="14" y="3"/>
                    </a:cubicBezTo>
                    <a:cubicBezTo>
                      <a:pt x="11" y="0"/>
                      <a:pt x="9" y="0"/>
                      <a:pt x="9" y="1"/>
                    </a:cubicBezTo>
                    <a:cubicBezTo>
                      <a:pt x="8" y="3"/>
                      <a:pt x="9" y="4"/>
                      <a:pt x="6" y="4"/>
                    </a:cubicBezTo>
                    <a:cubicBezTo>
                      <a:pt x="4" y="3"/>
                      <a:pt x="0" y="4"/>
                      <a:pt x="4" y="6"/>
                    </a:cubicBezTo>
                    <a:cubicBezTo>
                      <a:pt x="8" y="8"/>
                      <a:pt x="11" y="7"/>
                      <a:pt x="11" y="10"/>
                    </a:cubicBezTo>
                    <a:cubicBezTo>
                      <a:pt x="11" y="14"/>
                      <a:pt x="10" y="18"/>
                      <a:pt x="11" y="17"/>
                    </a:cubicBezTo>
                    <a:cubicBezTo>
                      <a:pt x="13" y="16"/>
                      <a:pt x="15" y="17"/>
                      <a:pt x="13" y="18"/>
                    </a:cubicBezTo>
                    <a:cubicBezTo>
                      <a:pt x="12" y="19"/>
                      <a:pt x="9" y="18"/>
                      <a:pt x="12" y="22"/>
                    </a:cubicBezTo>
                    <a:cubicBezTo>
                      <a:pt x="15" y="25"/>
                      <a:pt x="18" y="29"/>
                      <a:pt x="17" y="26"/>
                    </a:cubicBezTo>
                    <a:cubicBezTo>
                      <a:pt x="15" y="23"/>
                      <a:pt x="12" y="20"/>
                      <a:pt x="15" y="20"/>
                    </a:cubicBezTo>
                    <a:cubicBezTo>
                      <a:pt x="19" y="20"/>
                      <a:pt x="20" y="22"/>
                      <a:pt x="21" y="24"/>
                    </a:cubicBezTo>
                    <a:cubicBezTo>
                      <a:pt x="22" y="26"/>
                      <a:pt x="25" y="29"/>
                      <a:pt x="25" y="2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7" name="Freeform 193"/>
              <p:cNvSpPr>
                <a:spLocks/>
              </p:cNvSpPr>
              <p:nvPr/>
            </p:nvSpPr>
            <p:spPr bwMode="auto">
              <a:xfrm>
                <a:off x="1258888" y="2933278"/>
                <a:ext cx="19050" cy="15875"/>
              </a:xfrm>
              <a:custGeom>
                <a:avLst/>
                <a:gdLst>
                  <a:gd name="T0" fmla="*/ 7 w 10"/>
                  <a:gd name="T1" fmla="*/ 7 h 9"/>
                  <a:gd name="T2" fmla="*/ 3 w 10"/>
                  <a:gd name="T3" fmla="*/ 3 h 9"/>
                  <a:gd name="T4" fmla="*/ 7 w 10"/>
                  <a:gd name="T5" fmla="*/ 2 h 9"/>
                  <a:gd name="T6" fmla="*/ 7 w 10"/>
                  <a:gd name="T7" fmla="*/ 7 h 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"/>
                  <a:gd name="T13" fmla="*/ 0 h 9"/>
                  <a:gd name="T14" fmla="*/ 10 w 10"/>
                  <a:gd name="T15" fmla="*/ 9 h 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" h="9">
                    <a:moveTo>
                      <a:pt x="7" y="7"/>
                    </a:moveTo>
                    <a:cubicBezTo>
                      <a:pt x="5" y="6"/>
                      <a:pt x="0" y="5"/>
                      <a:pt x="3" y="3"/>
                    </a:cubicBezTo>
                    <a:cubicBezTo>
                      <a:pt x="6" y="1"/>
                      <a:pt x="7" y="0"/>
                      <a:pt x="7" y="2"/>
                    </a:cubicBezTo>
                    <a:cubicBezTo>
                      <a:pt x="8" y="4"/>
                      <a:pt x="10" y="9"/>
                      <a:pt x="7" y="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8" name="Freeform 194"/>
              <p:cNvSpPr>
                <a:spLocks/>
              </p:cNvSpPr>
              <p:nvPr/>
            </p:nvSpPr>
            <p:spPr bwMode="auto">
              <a:xfrm>
                <a:off x="1236663" y="2912641"/>
                <a:ext cx="25400" cy="25400"/>
              </a:xfrm>
              <a:custGeom>
                <a:avLst/>
                <a:gdLst>
                  <a:gd name="T0" fmla="*/ 13 w 15"/>
                  <a:gd name="T1" fmla="*/ 4 h 14"/>
                  <a:gd name="T2" fmla="*/ 7 w 15"/>
                  <a:gd name="T3" fmla="*/ 3 h 14"/>
                  <a:gd name="T4" fmla="*/ 0 w 15"/>
                  <a:gd name="T5" fmla="*/ 1 h 14"/>
                  <a:gd name="T6" fmla="*/ 3 w 15"/>
                  <a:gd name="T7" fmla="*/ 4 h 14"/>
                  <a:gd name="T8" fmla="*/ 2 w 15"/>
                  <a:gd name="T9" fmla="*/ 5 h 14"/>
                  <a:gd name="T10" fmla="*/ 3 w 15"/>
                  <a:gd name="T11" fmla="*/ 8 h 14"/>
                  <a:gd name="T12" fmla="*/ 4 w 15"/>
                  <a:gd name="T13" fmla="*/ 13 h 14"/>
                  <a:gd name="T14" fmla="*/ 8 w 15"/>
                  <a:gd name="T15" fmla="*/ 10 h 14"/>
                  <a:gd name="T16" fmla="*/ 12 w 15"/>
                  <a:gd name="T17" fmla="*/ 9 h 14"/>
                  <a:gd name="T18" fmla="*/ 10 w 15"/>
                  <a:gd name="T19" fmla="*/ 7 h 14"/>
                  <a:gd name="T20" fmla="*/ 13 w 15"/>
                  <a:gd name="T21" fmla="*/ 4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4"/>
                  <a:gd name="T35" fmla="*/ 15 w 15"/>
                  <a:gd name="T36" fmla="*/ 14 h 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4">
                    <a:moveTo>
                      <a:pt x="13" y="4"/>
                    </a:moveTo>
                    <a:cubicBezTo>
                      <a:pt x="10" y="4"/>
                      <a:pt x="11" y="5"/>
                      <a:pt x="7" y="3"/>
                    </a:cubicBezTo>
                    <a:cubicBezTo>
                      <a:pt x="3" y="1"/>
                      <a:pt x="1" y="0"/>
                      <a:pt x="0" y="1"/>
                    </a:cubicBezTo>
                    <a:cubicBezTo>
                      <a:pt x="0" y="2"/>
                      <a:pt x="3" y="3"/>
                      <a:pt x="3" y="4"/>
                    </a:cubicBezTo>
                    <a:cubicBezTo>
                      <a:pt x="4" y="5"/>
                      <a:pt x="3" y="4"/>
                      <a:pt x="2" y="5"/>
                    </a:cubicBezTo>
                    <a:cubicBezTo>
                      <a:pt x="0" y="6"/>
                      <a:pt x="3" y="6"/>
                      <a:pt x="3" y="8"/>
                    </a:cubicBezTo>
                    <a:cubicBezTo>
                      <a:pt x="3" y="10"/>
                      <a:pt x="3" y="14"/>
                      <a:pt x="4" y="13"/>
                    </a:cubicBezTo>
                    <a:cubicBezTo>
                      <a:pt x="6" y="11"/>
                      <a:pt x="6" y="9"/>
                      <a:pt x="8" y="10"/>
                    </a:cubicBezTo>
                    <a:cubicBezTo>
                      <a:pt x="11" y="10"/>
                      <a:pt x="15" y="12"/>
                      <a:pt x="12" y="9"/>
                    </a:cubicBezTo>
                    <a:cubicBezTo>
                      <a:pt x="10" y="7"/>
                      <a:pt x="7" y="7"/>
                      <a:pt x="10" y="7"/>
                    </a:cubicBezTo>
                    <a:cubicBezTo>
                      <a:pt x="12" y="7"/>
                      <a:pt x="15" y="5"/>
                      <a:pt x="13" y="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19" name="Freeform 195"/>
              <p:cNvSpPr>
                <a:spLocks/>
              </p:cNvSpPr>
              <p:nvPr/>
            </p:nvSpPr>
            <p:spPr bwMode="auto">
              <a:xfrm>
                <a:off x="1223963" y="2918991"/>
                <a:ext cx="14287" cy="26987"/>
              </a:xfrm>
              <a:custGeom>
                <a:avLst/>
                <a:gdLst>
                  <a:gd name="T0" fmla="*/ 3 w 8"/>
                  <a:gd name="T1" fmla="*/ 0 h 15"/>
                  <a:gd name="T2" fmla="*/ 2 w 8"/>
                  <a:gd name="T3" fmla="*/ 2 h 15"/>
                  <a:gd name="T4" fmla="*/ 4 w 8"/>
                  <a:gd name="T5" fmla="*/ 6 h 15"/>
                  <a:gd name="T6" fmla="*/ 4 w 8"/>
                  <a:gd name="T7" fmla="*/ 13 h 15"/>
                  <a:gd name="T8" fmla="*/ 7 w 8"/>
                  <a:gd name="T9" fmla="*/ 9 h 15"/>
                  <a:gd name="T10" fmla="*/ 7 w 8"/>
                  <a:gd name="T11" fmla="*/ 4 h 15"/>
                  <a:gd name="T12" fmla="*/ 3 w 8"/>
                  <a:gd name="T13" fmla="*/ 0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"/>
                  <a:gd name="T22" fmla="*/ 0 h 15"/>
                  <a:gd name="T23" fmla="*/ 8 w 8"/>
                  <a:gd name="T24" fmla="*/ 15 h 1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" h="15">
                    <a:moveTo>
                      <a:pt x="3" y="0"/>
                    </a:moveTo>
                    <a:cubicBezTo>
                      <a:pt x="1" y="0"/>
                      <a:pt x="0" y="1"/>
                      <a:pt x="2" y="2"/>
                    </a:cubicBezTo>
                    <a:cubicBezTo>
                      <a:pt x="3" y="3"/>
                      <a:pt x="5" y="5"/>
                      <a:pt x="4" y="6"/>
                    </a:cubicBezTo>
                    <a:cubicBezTo>
                      <a:pt x="2" y="8"/>
                      <a:pt x="2" y="15"/>
                      <a:pt x="4" y="13"/>
                    </a:cubicBezTo>
                    <a:cubicBezTo>
                      <a:pt x="5" y="11"/>
                      <a:pt x="8" y="12"/>
                      <a:pt x="7" y="9"/>
                    </a:cubicBezTo>
                    <a:cubicBezTo>
                      <a:pt x="5" y="6"/>
                      <a:pt x="7" y="5"/>
                      <a:pt x="7" y="4"/>
                    </a:cubicBezTo>
                    <a:cubicBezTo>
                      <a:pt x="8" y="3"/>
                      <a:pt x="7" y="0"/>
                      <a:pt x="3" y="0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0" name="Freeform 196"/>
              <p:cNvSpPr>
                <a:spLocks/>
              </p:cNvSpPr>
              <p:nvPr/>
            </p:nvSpPr>
            <p:spPr bwMode="auto">
              <a:xfrm>
                <a:off x="1196975" y="2901528"/>
                <a:ext cx="22225" cy="39688"/>
              </a:xfrm>
              <a:custGeom>
                <a:avLst/>
                <a:gdLst>
                  <a:gd name="T0" fmla="*/ 10 w 13"/>
                  <a:gd name="T1" fmla="*/ 19 h 22"/>
                  <a:gd name="T2" fmla="*/ 7 w 13"/>
                  <a:gd name="T3" fmla="*/ 13 h 22"/>
                  <a:gd name="T4" fmla="*/ 5 w 13"/>
                  <a:gd name="T5" fmla="*/ 9 h 22"/>
                  <a:gd name="T6" fmla="*/ 6 w 13"/>
                  <a:gd name="T7" fmla="*/ 5 h 22"/>
                  <a:gd name="T8" fmla="*/ 1 w 13"/>
                  <a:gd name="T9" fmla="*/ 2 h 22"/>
                  <a:gd name="T10" fmla="*/ 5 w 13"/>
                  <a:gd name="T11" fmla="*/ 0 h 22"/>
                  <a:gd name="T12" fmla="*/ 10 w 13"/>
                  <a:gd name="T13" fmla="*/ 5 h 22"/>
                  <a:gd name="T14" fmla="*/ 12 w 13"/>
                  <a:gd name="T15" fmla="*/ 12 h 22"/>
                  <a:gd name="T16" fmla="*/ 10 w 13"/>
                  <a:gd name="T17" fmla="*/ 19 h 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22"/>
                  <a:gd name="T29" fmla="*/ 13 w 13"/>
                  <a:gd name="T30" fmla="*/ 22 h 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22">
                    <a:moveTo>
                      <a:pt x="10" y="19"/>
                    </a:moveTo>
                    <a:cubicBezTo>
                      <a:pt x="8" y="18"/>
                      <a:pt x="9" y="15"/>
                      <a:pt x="7" y="13"/>
                    </a:cubicBezTo>
                    <a:cubicBezTo>
                      <a:pt x="5" y="11"/>
                      <a:pt x="4" y="11"/>
                      <a:pt x="5" y="9"/>
                    </a:cubicBezTo>
                    <a:cubicBezTo>
                      <a:pt x="6" y="7"/>
                      <a:pt x="7" y="7"/>
                      <a:pt x="6" y="5"/>
                    </a:cubicBezTo>
                    <a:cubicBezTo>
                      <a:pt x="4" y="3"/>
                      <a:pt x="2" y="3"/>
                      <a:pt x="1" y="2"/>
                    </a:cubicBezTo>
                    <a:cubicBezTo>
                      <a:pt x="0" y="1"/>
                      <a:pt x="1" y="0"/>
                      <a:pt x="5" y="0"/>
                    </a:cubicBezTo>
                    <a:cubicBezTo>
                      <a:pt x="8" y="1"/>
                      <a:pt x="10" y="2"/>
                      <a:pt x="10" y="5"/>
                    </a:cubicBezTo>
                    <a:cubicBezTo>
                      <a:pt x="11" y="9"/>
                      <a:pt x="13" y="10"/>
                      <a:pt x="12" y="12"/>
                    </a:cubicBezTo>
                    <a:cubicBezTo>
                      <a:pt x="12" y="14"/>
                      <a:pt x="12" y="22"/>
                      <a:pt x="10" y="19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1" name="Freeform 197"/>
              <p:cNvSpPr>
                <a:spLocks/>
              </p:cNvSpPr>
              <p:nvPr/>
            </p:nvSpPr>
            <p:spPr bwMode="auto">
              <a:xfrm>
                <a:off x="1174750" y="2874541"/>
                <a:ext cx="39688" cy="26987"/>
              </a:xfrm>
              <a:custGeom>
                <a:avLst/>
                <a:gdLst>
                  <a:gd name="T0" fmla="*/ 10 w 22"/>
                  <a:gd name="T1" fmla="*/ 14 h 15"/>
                  <a:gd name="T2" fmla="*/ 4 w 22"/>
                  <a:gd name="T3" fmla="*/ 7 h 15"/>
                  <a:gd name="T4" fmla="*/ 5 w 22"/>
                  <a:gd name="T5" fmla="*/ 5 h 15"/>
                  <a:gd name="T6" fmla="*/ 2 w 22"/>
                  <a:gd name="T7" fmla="*/ 3 h 15"/>
                  <a:gd name="T8" fmla="*/ 10 w 22"/>
                  <a:gd name="T9" fmla="*/ 1 h 15"/>
                  <a:gd name="T10" fmla="*/ 12 w 22"/>
                  <a:gd name="T11" fmla="*/ 2 h 15"/>
                  <a:gd name="T12" fmla="*/ 11 w 22"/>
                  <a:gd name="T13" fmla="*/ 5 h 15"/>
                  <a:gd name="T14" fmla="*/ 19 w 22"/>
                  <a:gd name="T15" fmla="*/ 10 h 15"/>
                  <a:gd name="T16" fmla="*/ 14 w 22"/>
                  <a:gd name="T17" fmla="*/ 11 h 15"/>
                  <a:gd name="T18" fmla="*/ 12 w 22"/>
                  <a:gd name="T19" fmla="*/ 12 h 15"/>
                  <a:gd name="T20" fmla="*/ 10 w 22"/>
                  <a:gd name="T21" fmla="*/ 14 h 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"/>
                  <a:gd name="T34" fmla="*/ 0 h 15"/>
                  <a:gd name="T35" fmla="*/ 22 w 22"/>
                  <a:gd name="T36" fmla="*/ 15 h 1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" h="15">
                    <a:moveTo>
                      <a:pt x="10" y="14"/>
                    </a:moveTo>
                    <a:cubicBezTo>
                      <a:pt x="7" y="11"/>
                      <a:pt x="2" y="8"/>
                      <a:pt x="4" y="7"/>
                    </a:cubicBezTo>
                    <a:cubicBezTo>
                      <a:pt x="5" y="5"/>
                      <a:pt x="6" y="6"/>
                      <a:pt x="5" y="5"/>
                    </a:cubicBezTo>
                    <a:cubicBezTo>
                      <a:pt x="4" y="4"/>
                      <a:pt x="0" y="4"/>
                      <a:pt x="2" y="3"/>
                    </a:cubicBezTo>
                    <a:cubicBezTo>
                      <a:pt x="4" y="2"/>
                      <a:pt x="7" y="0"/>
                      <a:pt x="10" y="1"/>
                    </a:cubicBezTo>
                    <a:cubicBezTo>
                      <a:pt x="12" y="1"/>
                      <a:pt x="13" y="2"/>
                      <a:pt x="12" y="2"/>
                    </a:cubicBezTo>
                    <a:cubicBezTo>
                      <a:pt x="10" y="3"/>
                      <a:pt x="8" y="3"/>
                      <a:pt x="11" y="5"/>
                    </a:cubicBezTo>
                    <a:cubicBezTo>
                      <a:pt x="14" y="7"/>
                      <a:pt x="22" y="10"/>
                      <a:pt x="19" y="10"/>
                    </a:cubicBezTo>
                    <a:cubicBezTo>
                      <a:pt x="16" y="11"/>
                      <a:pt x="16" y="12"/>
                      <a:pt x="14" y="11"/>
                    </a:cubicBezTo>
                    <a:cubicBezTo>
                      <a:pt x="12" y="10"/>
                      <a:pt x="12" y="11"/>
                      <a:pt x="12" y="12"/>
                    </a:cubicBezTo>
                    <a:cubicBezTo>
                      <a:pt x="12" y="14"/>
                      <a:pt x="11" y="15"/>
                      <a:pt x="10" y="1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2" name="Freeform 198"/>
              <p:cNvSpPr>
                <a:spLocks/>
              </p:cNvSpPr>
              <p:nvPr/>
            </p:nvSpPr>
            <p:spPr bwMode="auto">
              <a:xfrm>
                <a:off x="1211263" y="2876128"/>
                <a:ext cx="26987" cy="39688"/>
              </a:xfrm>
              <a:custGeom>
                <a:avLst/>
                <a:gdLst>
                  <a:gd name="T0" fmla="*/ 7 w 15"/>
                  <a:gd name="T1" fmla="*/ 17 h 22"/>
                  <a:gd name="T2" fmla="*/ 9 w 15"/>
                  <a:gd name="T3" fmla="*/ 13 h 22"/>
                  <a:gd name="T4" fmla="*/ 5 w 15"/>
                  <a:gd name="T5" fmla="*/ 10 h 22"/>
                  <a:gd name="T6" fmla="*/ 5 w 15"/>
                  <a:gd name="T7" fmla="*/ 6 h 22"/>
                  <a:gd name="T8" fmla="*/ 3 w 15"/>
                  <a:gd name="T9" fmla="*/ 1 h 22"/>
                  <a:gd name="T10" fmla="*/ 9 w 15"/>
                  <a:gd name="T11" fmla="*/ 2 h 22"/>
                  <a:gd name="T12" fmla="*/ 13 w 15"/>
                  <a:gd name="T13" fmla="*/ 6 h 22"/>
                  <a:gd name="T14" fmla="*/ 14 w 15"/>
                  <a:gd name="T15" fmla="*/ 10 h 22"/>
                  <a:gd name="T16" fmla="*/ 13 w 15"/>
                  <a:gd name="T17" fmla="*/ 15 h 22"/>
                  <a:gd name="T18" fmla="*/ 7 w 15"/>
                  <a:gd name="T19" fmla="*/ 17 h 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22"/>
                  <a:gd name="T32" fmla="*/ 15 w 15"/>
                  <a:gd name="T33" fmla="*/ 22 h 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22">
                    <a:moveTo>
                      <a:pt x="7" y="17"/>
                    </a:moveTo>
                    <a:cubicBezTo>
                      <a:pt x="8" y="15"/>
                      <a:pt x="11" y="16"/>
                      <a:pt x="9" y="13"/>
                    </a:cubicBezTo>
                    <a:cubicBezTo>
                      <a:pt x="7" y="10"/>
                      <a:pt x="6" y="12"/>
                      <a:pt x="5" y="10"/>
                    </a:cubicBezTo>
                    <a:cubicBezTo>
                      <a:pt x="3" y="8"/>
                      <a:pt x="6" y="8"/>
                      <a:pt x="5" y="6"/>
                    </a:cubicBezTo>
                    <a:cubicBezTo>
                      <a:pt x="3" y="3"/>
                      <a:pt x="0" y="2"/>
                      <a:pt x="3" y="1"/>
                    </a:cubicBezTo>
                    <a:cubicBezTo>
                      <a:pt x="7" y="0"/>
                      <a:pt x="5" y="1"/>
                      <a:pt x="9" y="2"/>
                    </a:cubicBezTo>
                    <a:cubicBezTo>
                      <a:pt x="12" y="2"/>
                      <a:pt x="15" y="4"/>
                      <a:pt x="13" y="6"/>
                    </a:cubicBezTo>
                    <a:cubicBezTo>
                      <a:pt x="11" y="7"/>
                      <a:pt x="13" y="8"/>
                      <a:pt x="14" y="10"/>
                    </a:cubicBezTo>
                    <a:cubicBezTo>
                      <a:pt x="15" y="12"/>
                      <a:pt x="15" y="14"/>
                      <a:pt x="13" y="15"/>
                    </a:cubicBezTo>
                    <a:cubicBezTo>
                      <a:pt x="11" y="16"/>
                      <a:pt x="4" y="22"/>
                      <a:pt x="7" y="1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3" name="Freeform 199"/>
              <p:cNvSpPr>
                <a:spLocks/>
              </p:cNvSpPr>
              <p:nvPr/>
            </p:nvSpPr>
            <p:spPr bwMode="auto">
              <a:xfrm>
                <a:off x="1195388" y="2879303"/>
                <a:ext cx="19050" cy="6350"/>
              </a:xfrm>
              <a:custGeom>
                <a:avLst/>
                <a:gdLst>
                  <a:gd name="T0" fmla="*/ 6 w 11"/>
                  <a:gd name="T1" fmla="*/ 3 h 3"/>
                  <a:gd name="T2" fmla="*/ 3 w 11"/>
                  <a:gd name="T3" fmla="*/ 1 h 3"/>
                  <a:gd name="T4" fmla="*/ 9 w 11"/>
                  <a:gd name="T5" fmla="*/ 1 h 3"/>
                  <a:gd name="T6" fmla="*/ 6 w 11"/>
                  <a:gd name="T7" fmla="*/ 3 h 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"/>
                  <a:gd name="T13" fmla="*/ 0 h 3"/>
                  <a:gd name="T14" fmla="*/ 11 w 11"/>
                  <a:gd name="T15" fmla="*/ 3 h 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" h="3">
                    <a:moveTo>
                      <a:pt x="6" y="3"/>
                    </a:moveTo>
                    <a:cubicBezTo>
                      <a:pt x="3" y="3"/>
                      <a:pt x="0" y="2"/>
                      <a:pt x="3" y="1"/>
                    </a:cubicBezTo>
                    <a:cubicBezTo>
                      <a:pt x="6" y="0"/>
                      <a:pt x="11" y="0"/>
                      <a:pt x="9" y="1"/>
                    </a:cubicBezTo>
                    <a:cubicBezTo>
                      <a:pt x="8" y="2"/>
                      <a:pt x="8" y="3"/>
                      <a:pt x="6" y="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4" name="Freeform 200"/>
              <p:cNvSpPr>
                <a:spLocks/>
              </p:cNvSpPr>
              <p:nvPr/>
            </p:nvSpPr>
            <p:spPr bwMode="auto">
              <a:xfrm>
                <a:off x="757238" y="2887241"/>
                <a:ext cx="58737" cy="30162"/>
              </a:xfrm>
              <a:custGeom>
                <a:avLst/>
                <a:gdLst>
                  <a:gd name="T0" fmla="*/ 26 w 33"/>
                  <a:gd name="T1" fmla="*/ 1 h 17"/>
                  <a:gd name="T2" fmla="*/ 18 w 33"/>
                  <a:gd name="T3" fmla="*/ 3 h 17"/>
                  <a:gd name="T4" fmla="*/ 12 w 33"/>
                  <a:gd name="T5" fmla="*/ 2 h 17"/>
                  <a:gd name="T6" fmla="*/ 11 w 33"/>
                  <a:gd name="T7" fmla="*/ 7 h 17"/>
                  <a:gd name="T8" fmla="*/ 12 w 33"/>
                  <a:gd name="T9" fmla="*/ 10 h 17"/>
                  <a:gd name="T10" fmla="*/ 3 w 33"/>
                  <a:gd name="T11" fmla="*/ 6 h 17"/>
                  <a:gd name="T12" fmla="*/ 1 w 33"/>
                  <a:gd name="T13" fmla="*/ 9 h 17"/>
                  <a:gd name="T14" fmla="*/ 5 w 33"/>
                  <a:gd name="T15" fmla="*/ 17 h 17"/>
                  <a:gd name="T16" fmla="*/ 11 w 33"/>
                  <a:gd name="T17" fmla="*/ 15 h 17"/>
                  <a:gd name="T18" fmla="*/ 18 w 33"/>
                  <a:gd name="T19" fmla="*/ 13 h 17"/>
                  <a:gd name="T20" fmla="*/ 25 w 33"/>
                  <a:gd name="T21" fmla="*/ 12 h 17"/>
                  <a:gd name="T22" fmla="*/ 25 w 33"/>
                  <a:gd name="T23" fmla="*/ 8 h 17"/>
                  <a:gd name="T24" fmla="*/ 29 w 33"/>
                  <a:gd name="T25" fmla="*/ 7 h 17"/>
                  <a:gd name="T26" fmla="*/ 31 w 33"/>
                  <a:gd name="T27" fmla="*/ 6 h 17"/>
                  <a:gd name="T28" fmla="*/ 26 w 33"/>
                  <a:gd name="T29" fmla="*/ 1 h 1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3"/>
                  <a:gd name="T46" fmla="*/ 0 h 17"/>
                  <a:gd name="T47" fmla="*/ 33 w 33"/>
                  <a:gd name="T48" fmla="*/ 17 h 1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3" h="17">
                    <a:moveTo>
                      <a:pt x="26" y="1"/>
                    </a:moveTo>
                    <a:cubicBezTo>
                      <a:pt x="23" y="2"/>
                      <a:pt x="21" y="3"/>
                      <a:pt x="18" y="3"/>
                    </a:cubicBezTo>
                    <a:cubicBezTo>
                      <a:pt x="16" y="3"/>
                      <a:pt x="14" y="1"/>
                      <a:pt x="12" y="2"/>
                    </a:cubicBezTo>
                    <a:cubicBezTo>
                      <a:pt x="10" y="3"/>
                      <a:pt x="8" y="5"/>
                      <a:pt x="11" y="7"/>
                    </a:cubicBezTo>
                    <a:cubicBezTo>
                      <a:pt x="13" y="8"/>
                      <a:pt x="15" y="13"/>
                      <a:pt x="12" y="10"/>
                    </a:cubicBezTo>
                    <a:cubicBezTo>
                      <a:pt x="9" y="7"/>
                      <a:pt x="4" y="5"/>
                      <a:pt x="3" y="6"/>
                    </a:cubicBezTo>
                    <a:cubicBezTo>
                      <a:pt x="3" y="7"/>
                      <a:pt x="0" y="7"/>
                      <a:pt x="1" y="9"/>
                    </a:cubicBezTo>
                    <a:cubicBezTo>
                      <a:pt x="1" y="12"/>
                      <a:pt x="2" y="17"/>
                      <a:pt x="5" y="17"/>
                    </a:cubicBezTo>
                    <a:cubicBezTo>
                      <a:pt x="8" y="17"/>
                      <a:pt x="8" y="15"/>
                      <a:pt x="11" y="15"/>
                    </a:cubicBezTo>
                    <a:cubicBezTo>
                      <a:pt x="15" y="16"/>
                      <a:pt x="17" y="15"/>
                      <a:pt x="18" y="13"/>
                    </a:cubicBezTo>
                    <a:cubicBezTo>
                      <a:pt x="19" y="12"/>
                      <a:pt x="21" y="14"/>
                      <a:pt x="25" y="12"/>
                    </a:cubicBezTo>
                    <a:cubicBezTo>
                      <a:pt x="28" y="9"/>
                      <a:pt x="28" y="9"/>
                      <a:pt x="25" y="8"/>
                    </a:cubicBezTo>
                    <a:cubicBezTo>
                      <a:pt x="23" y="8"/>
                      <a:pt x="26" y="7"/>
                      <a:pt x="29" y="7"/>
                    </a:cubicBezTo>
                    <a:cubicBezTo>
                      <a:pt x="31" y="7"/>
                      <a:pt x="33" y="8"/>
                      <a:pt x="31" y="6"/>
                    </a:cubicBezTo>
                    <a:cubicBezTo>
                      <a:pt x="29" y="4"/>
                      <a:pt x="29" y="0"/>
                      <a:pt x="26" y="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5" name="Freeform 201"/>
              <p:cNvSpPr>
                <a:spLocks/>
              </p:cNvSpPr>
              <p:nvPr/>
            </p:nvSpPr>
            <p:spPr bwMode="auto">
              <a:xfrm>
                <a:off x="779463" y="2860253"/>
                <a:ext cx="39687" cy="28575"/>
              </a:xfrm>
              <a:custGeom>
                <a:avLst/>
                <a:gdLst>
                  <a:gd name="T0" fmla="*/ 6 w 22"/>
                  <a:gd name="T1" fmla="*/ 14 h 16"/>
                  <a:gd name="T2" fmla="*/ 16 w 22"/>
                  <a:gd name="T3" fmla="*/ 10 h 16"/>
                  <a:gd name="T4" fmla="*/ 21 w 22"/>
                  <a:gd name="T5" fmla="*/ 9 h 16"/>
                  <a:gd name="T6" fmla="*/ 16 w 22"/>
                  <a:gd name="T7" fmla="*/ 2 h 16"/>
                  <a:gd name="T8" fmla="*/ 6 w 22"/>
                  <a:gd name="T9" fmla="*/ 14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16"/>
                  <a:gd name="T17" fmla="*/ 22 w 22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16">
                    <a:moveTo>
                      <a:pt x="6" y="14"/>
                    </a:moveTo>
                    <a:cubicBezTo>
                      <a:pt x="9" y="13"/>
                      <a:pt x="13" y="10"/>
                      <a:pt x="16" y="10"/>
                    </a:cubicBezTo>
                    <a:cubicBezTo>
                      <a:pt x="18" y="9"/>
                      <a:pt x="22" y="10"/>
                      <a:pt x="21" y="9"/>
                    </a:cubicBezTo>
                    <a:cubicBezTo>
                      <a:pt x="19" y="7"/>
                      <a:pt x="17" y="0"/>
                      <a:pt x="16" y="2"/>
                    </a:cubicBezTo>
                    <a:cubicBezTo>
                      <a:pt x="14" y="3"/>
                      <a:pt x="0" y="16"/>
                      <a:pt x="6" y="1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6" name="Freeform 202"/>
              <p:cNvSpPr>
                <a:spLocks/>
              </p:cNvSpPr>
              <p:nvPr/>
            </p:nvSpPr>
            <p:spPr bwMode="auto">
              <a:xfrm>
                <a:off x="509588" y="2984078"/>
                <a:ext cx="53975" cy="19050"/>
              </a:xfrm>
              <a:custGeom>
                <a:avLst/>
                <a:gdLst>
                  <a:gd name="T0" fmla="*/ 28 w 30"/>
                  <a:gd name="T1" fmla="*/ 4 h 11"/>
                  <a:gd name="T2" fmla="*/ 22 w 30"/>
                  <a:gd name="T3" fmla="*/ 0 h 11"/>
                  <a:gd name="T4" fmla="*/ 9 w 30"/>
                  <a:gd name="T5" fmla="*/ 9 h 11"/>
                  <a:gd name="T6" fmla="*/ 28 w 30"/>
                  <a:gd name="T7" fmla="*/ 4 h 1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"/>
                  <a:gd name="T13" fmla="*/ 0 h 11"/>
                  <a:gd name="T14" fmla="*/ 30 w 30"/>
                  <a:gd name="T15" fmla="*/ 11 h 1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" h="11">
                    <a:moveTo>
                      <a:pt x="28" y="4"/>
                    </a:moveTo>
                    <a:cubicBezTo>
                      <a:pt x="30" y="5"/>
                      <a:pt x="26" y="0"/>
                      <a:pt x="22" y="0"/>
                    </a:cubicBezTo>
                    <a:cubicBezTo>
                      <a:pt x="18" y="0"/>
                      <a:pt x="0" y="7"/>
                      <a:pt x="9" y="9"/>
                    </a:cubicBezTo>
                    <a:cubicBezTo>
                      <a:pt x="18" y="11"/>
                      <a:pt x="23" y="3"/>
                      <a:pt x="28" y="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7" name="Freeform 203"/>
              <p:cNvSpPr>
                <a:spLocks/>
              </p:cNvSpPr>
              <p:nvPr/>
            </p:nvSpPr>
            <p:spPr bwMode="auto">
              <a:xfrm>
                <a:off x="460375" y="3012653"/>
                <a:ext cx="31750" cy="23813"/>
              </a:xfrm>
              <a:custGeom>
                <a:avLst/>
                <a:gdLst>
                  <a:gd name="T0" fmla="*/ 18 w 18"/>
                  <a:gd name="T1" fmla="*/ 4 h 13"/>
                  <a:gd name="T2" fmla="*/ 10 w 18"/>
                  <a:gd name="T3" fmla="*/ 4 h 13"/>
                  <a:gd name="T4" fmla="*/ 8 w 18"/>
                  <a:gd name="T5" fmla="*/ 9 h 13"/>
                  <a:gd name="T6" fmla="*/ 2 w 18"/>
                  <a:gd name="T7" fmla="*/ 13 h 13"/>
                  <a:gd name="T8" fmla="*/ 12 w 18"/>
                  <a:gd name="T9" fmla="*/ 10 h 13"/>
                  <a:gd name="T10" fmla="*/ 18 w 18"/>
                  <a:gd name="T11" fmla="*/ 4 h 1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"/>
                  <a:gd name="T19" fmla="*/ 0 h 13"/>
                  <a:gd name="T20" fmla="*/ 18 w 18"/>
                  <a:gd name="T21" fmla="*/ 13 h 1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8" h="13">
                    <a:moveTo>
                      <a:pt x="18" y="4"/>
                    </a:moveTo>
                    <a:cubicBezTo>
                      <a:pt x="18" y="0"/>
                      <a:pt x="11" y="1"/>
                      <a:pt x="10" y="4"/>
                    </a:cubicBezTo>
                    <a:cubicBezTo>
                      <a:pt x="8" y="6"/>
                      <a:pt x="10" y="7"/>
                      <a:pt x="8" y="9"/>
                    </a:cubicBezTo>
                    <a:cubicBezTo>
                      <a:pt x="5" y="10"/>
                      <a:pt x="0" y="13"/>
                      <a:pt x="2" y="13"/>
                    </a:cubicBezTo>
                    <a:cubicBezTo>
                      <a:pt x="5" y="13"/>
                      <a:pt x="10" y="13"/>
                      <a:pt x="12" y="10"/>
                    </a:cubicBezTo>
                    <a:cubicBezTo>
                      <a:pt x="15" y="8"/>
                      <a:pt x="18" y="6"/>
                      <a:pt x="18" y="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8" name="Freeform 242"/>
              <p:cNvSpPr>
                <a:spLocks/>
              </p:cNvSpPr>
              <p:nvPr/>
            </p:nvSpPr>
            <p:spPr bwMode="auto">
              <a:xfrm>
                <a:off x="915988" y="2804691"/>
                <a:ext cx="17462" cy="20637"/>
              </a:xfrm>
              <a:custGeom>
                <a:avLst/>
                <a:gdLst>
                  <a:gd name="T0" fmla="*/ 9 w 10"/>
                  <a:gd name="T1" fmla="*/ 1 h 11"/>
                  <a:gd name="T2" fmla="*/ 1 w 10"/>
                  <a:gd name="T3" fmla="*/ 10 h 11"/>
                  <a:gd name="T4" fmla="*/ 9 w 10"/>
                  <a:gd name="T5" fmla="*/ 1 h 11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11"/>
                  <a:gd name="T11" fmla="*/ 10 w 10"/>
                  <a:gd name="T12" fmla="*/ 11 h 1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11">
                    <a:moveTo>
                      <a:pt x="9" y="1"/>
                    </a:moveTo>
                    <a:cubicBezTo>
                      <a:pt x="7" y="0"/>
                      <a:pt x="0" y="8"/>
                      <a:pt x="1" y="10"/>
                    </a:cubicBezTo>
                    <a:cubicBezTo>
                      <a:pt x="2" y="11"/>
                      <a:pt x="10" y="2"/>
                      <a:pt x="9" y="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29" name="Freeform 244"/>
              <p:cNvSpPr>
                <a:spLocks/>
              </p:cNvSpPr>
              <p:nvPr/>
            </p:nvSpPr>
            <p:spPr bwMode="auto">
              <a:xfrm>
                <a:off x="479425" y="2803103"/>
                <a:ext cx="23813" cy="26988"/>
              </a:xfrm>
              <a:custGeom>
                <a:avLst/>
                <a:gdLst>
                  <a:gd name="T0" fmla="*/ 11 w 13"/>
                  <a:gd name="T1" fmla="*/ 6 h 15"/>
                  <a:gd name="T2" fmla="*/ 7 w 13"/>
                  <a:gd name="T3" fmla="*/ 1 h 15"/>
                  <a:gd name="T4" fmla="*/ 0 w 13"/>
                  <a:gd name="T5" fmla="*/ 5 h 15"/>
                  <a:gd name="T6" fmla="*/ 11 w 13"/>
                  <a:gd name="T7" fmla="*/ 6 h 1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"/>
                  <a:gd name="T13" fmla="*/ 0 h 15"/>
                  <a:gd name="T14" fmla="*/ 13 w 13"/>
                  <a:gd name="T15" fmla="*/ 15 h 1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" h="15">
                    <a:moveTo>
                      <a:pt x="11" y="6"/>
                    </a:moveTo>
                    <a:cubicBezTo>
                      <a:pt x="13" y="3"/>
                      <a:pt x="8" y="0"/>
                      <a:pt x="7" y="1"/>
                    </a:cubicBezTo>
                    <a:cubicBezTo>
                      <a:pt x="5" y="1"/>
                      <a:pt x="0" y="4"/>
                      <a:pt x="0" y="5"/>
                    </a:cubicBezTo>
                    <a:cubicBezTo>
                      <a:pt x="1" y="6"/>
                      <a:pt x="5" y="15"/>
                      <a:pt x="11" y="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0" name="Freeform 250"/>
              <p:cNvSpPr>
                <a:spLocks/>
              </p:cNvSpPr>
              <p:nvPr/>
            </p:nvSpPr>
            <p:spPr bwMode="auto">
              <a:xfrm>
                <a:off x="3103563" y="5104978"/>
                <a:ext cx="49212" cy="46038"/>
              </a:xfrm>
              <a:custGeom>
                <a:avLst/>
                <a:gdLst>
                  <a:gd name="T0" fmla="*/ 14 w 28"/>
                  <a:gd name="T1" fmla="*/ 14 h 25"/>
                  <a:gd name="T2" fmla="*/ 5 w 28"/>
                  <a:gd name="T3" fmla="*/ 25 h 25"/>
                  <a:gd name="T4" fmla="*/ 20 w 28"/>
                  <a:gd name="T5" fmla="*/ 13 h 25"/>
                  <a:gd name="T6" fmla="*/ 25 w 28"/>
                  <a:gd name="T7" fmla="*/ 3 h 25"/>
                  <a:gd name="T8" fmla="*/ 14 w 28"/>
                  <a:gd name="T9" fmla="*/ 14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25"/>
                  <a:gd name="T17" fmla="*/ 28 w 28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25">
                    <a:moveTo>
                      <a:pt x="14" y="14"/>
                    </a:moveTo>
                    <a:cubicBezTo>
                      <a:pt x="14" y="17"/>
                      <a:pt x="0" y="25"/>
                      <a:pt x="5" y="25"/>
                    </a:cubicBezTo>
                    <a:cubicBezTo>
                      <a:pt x="11" y="24"/>
                      <a:pt x="18" y="14"/>
                      <a:pt x="20" y="13"/>
                    </a:cubicBezTo>
                    <a:cubicBezTo>
                      <a:pt x="22" y="11"/>
                      <a:pt x="28" y="5"/>
                      <a:pt x="25" y="3"/>
                    </a:cubicBezTo>
                    <a:cubicBezTo>
                      <a:pt x="23" y="0"/>
                      <a:pt x="13" y="12"/>
                      <a:pt x="14" y="1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1" name="Freeform 251"/>
              <p:cNvSpPr>
                <a:spLocks/>
              </p:cNvSpPr>
              <p:nvPr/>
            </p:nvSpPr>
            <p:spPr bwMode="auto">
              <a:xfrm>
                <a:off x="2400300" y="3252366"/>
                <a:ext cx="36513" cy="17462"/>
              </a:xfrm>
              <a:custGeom>
                <a:avLst/>
                <a:gdLst>
                  <a:gd name="T0" fmla="*/ 18 w 20"/>
                  <a:gd name="T1" fmla="*/ 3 h 10"/>
                  <a:gd name="T2" fmla="*/ 2 w 20"/>
                  <a:gd name="T3" fmla="*/ 1 h 10"/>
                  <a:gd name="T4" fmla="*/ 18 w 20"/>
                  <a:gd name="T5" fmla="*/ 3 h 10"/>
                  <a:gd name="T6" fmla="*/ 0 60000 65536"/>
                  <a:gd name="T7" fmla="*/ 0 60000 65536"/>
                  <a:gd name="T8" fmla="*/ 0 60000 65536"/>
                  <a:gd name="T9" fmla="*/ 0 w 20"/>
                  <a:gd name="T10" fmla="*/ 0 h 10"/>
                  <a:gd name="T11" fmla="*/ 20 w 20"/>
                  <a:gd name="T12" fmla="*/ 10 h 1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" h="10">
                    <a:moveTo>
                      <a:pt x="18" y="3"/>
                    </a:moveTo>
                    <a:cubicBezTo>
                      <a:pt x="20" y="0"/>
                      <a:pt x="0" y="1"/>
                      <a:pt x="2" y="1"/>
                    </a:cubicBezTo>
                    <a:cubicBezTo>
                      <a:pt x="4" y="2"/>
                      <a:pt x="15" y="10"/>
                      <a:pt x="18" y="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2" name="Freeform 252"/>
              <p:cNvSpPr>
                <a:spLocks/>
              </p:cNvSpPr>
              <p:nvPr/>
            </p:nvSpPr>
            <p:spPr bwMode="auto">
              <a:xfrm>
                <a:off x="2728913" y="5735216"/>
                <a:ext cx="90487" cy="73025"/>
              </a:xfrm>
              <a:custGeom>
                <a:avLst/>
                <a:gdLst>
                  <a:gd name="T0" fmla="*/ 44 w 50"/>
                  <a:gd name="T1" fmla="*/ 34 h 41"/>
                  <a:gd name="T2" fmla="*/ 26 w 50"/>
                  <a:gd name="T3" fmla="*/ 27 h 41"/>
                  <a:gd name="T4" fmla="*/ 7 w 50"/>
                  <a:gd name="T5" fmla="*/ 10 h 41"/>
                  <a:gd name="T6" fmla="*/ 2 w 50"/>
                  <a:gd name="T7" fmla="*/ 7 h 41"/>
                  <a:gd name="T8" fmla="*/ 5 w 50"/>
                  <a:gd name="T9" fmla="*/ 3 h 41"/>
                  <a:gd name="T10" fmla="*/ 0 w 50"/>
                  <a:gd name="T11" fmla="*/ 0 h 41"/>
                  <a:gd name="T12" fmla="*/ 0 w 50"/>
                  <a:gd name="T13" fmla="*/ 36 h 41"/>
                  <a:gd name="T14" fmla="*/ 18 w 50"/>
                  <a:gd name="T15" fmla="*/ 36 h 41"/>
                  <a:gd name="T16" fmla="*/ 28 w 50"/>
                  <a:gd name="T17" fmla="*/ 41 h 41"/>
                  <a:gd name="T18" fmla="*/ 37 w 50"/>
                  <a:gd name="T19" fmla="*/ 38 h 41"/>
                  <a:gd name="T20" fmla="*/ 44 w 50"/>
                  <a:gd name="T21" fmla="*/ 34 h 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"/>
                  <a:gd name="T34" fmla="*/ 0 h 41"/>
                  <a:gd name="T35" fmla="*/ 50 w 50"/>
                  <a:gd name="T36" fmla="*/ 41 h 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" h="41">
                    <a:moveTo>
                      <a:pt x="44" y="34"/>
                    </a:moveTo>
                    <a:cubicBezTo>
                      <a:pt x="38" y="34"/>
                      <a:pt x="34" y="33"/>
                      <a:pt x="26" y="27"/>
                    </a:cubicBezTo>
                    <a:cubicBezTo>
                      <a:pt x="19" y="21"/>
                      <a:pt x="10" y="12"/>
                      <a:pt x="7" y="10"/>
                    </a:cubicBezTo>
                    <a:cubicBezTo>
                      <a:pt x="3" y="8"/>
                      <a:pt x="0" y="8"/>
                      <a:pt x="2" y="7"/>
                    </a:cubicBezTo>
                    <a:cubicBezTo>
                      <a:pt x="4" y="6"/>
                      <a:pt x="7" y="6"/>
                      <a:pt x="5" y="3"/>
                    </a:cubicBezTo>
                    <a:cubicBezTo>
                      <a:pt x="3" y="2"/>
                      <a:pt x="2" y="1"/>
                      <a:pt x="0" y="0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15" y="36"/>
                      <a:pt x="18" y="36"/>
                    </a:cubicBezTo>
                    <a:cubicBezTo>
                      <a:pt x="21" y="36"/>
                      <a:pt x="25" y="38"/>
                      <a:pt x="28" y="41"/>
                    </a:cubicBezTo>
                    <a:cubicBezTo>
                      <a:pt x="31" y="40"/>
                      <a:pt x="34" y="38"/>
                      <a:pt x="37" y="38"/>
                    </a:cubicBezTo>
                    <a:cubicBezTo>
                      <a:pt x="40" y="38"/>
                      <a:pt x="50" y="34"/>
                      <a:pt x="44" y="3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3" name="Freeform 253"/>
              <p:cNvSpPr>
                <a:spLocks/>
              </p:cNvSpPr>
              <p:nvPr/>
            </p:nvSpPr>
            <p:spPr bwMode="auto">
              <a:xfrm>
                <a:off x="2638425" y="5724103"/>
                <a:ext cx="141288" cy="111125"/>
              </a:xfrm>
              <a:custGeom>
                <a:avLst/>
                <a:gdLst>
                  <a:gd name="T0" fmla="*/ 51 w 79"/>
                  <a:gd name="T1" fmla="*/ 42 h 62"/>
                  <a:gd name="T2" fmla="*/ 51 w 79"/>
                  <a:gd name="T3" fmla="*/ 6 h 62"/>
                  <a:gd name="T4" fmla="*/ 46 w 79"/>
                  <a:gd name="T5" fmla="*/ 3 h 62"/>
                  <a:gd name="T6" fmla="*/ 40 w 79"/>
                  <a:gd name="T7" fmla="*/ 2 h 62"/>
                  <a:gd name="T8" fmla="*/ 36 w 79"/>
                  <a:gd name="T9" fmla="*/ 5 h 62"/>
                  <a:gd name="T10" fmla="*/ 32 w 79"/>
                  <a:gd name="T11" fmla="*/ 5 h 62"/>
                  <a:gd name="T12" fmla="*/ 31 w 79"/>
                  <a:gd name="T13" fmla="*/ 10 h 62"/>
                  <a:gd name="T14" fmla="*/ 29 w 79"/>
                  <a:gd name="T15" fmla="*/ 17 h 62"/>
                  <a:gd name="T16" fmla="*/ 32 w 79"/>
                  <a:gd name="T17" fmla="*/ 17 h 62"/>
                  <a:gd name="T18" fmla="*/ 41 w 79"/>
                  <a:gd name="T19" fmla="*/ 16 h 62"/>
                  <a:gd name="T20" fmla="*/ 37 w 79"/>
                  <a:gd name="T21" fmla="*/ 21 h 62"/>
                  <a:gd name="T22" fmla="*/ 33 w 79"/>
                  <a:gd name="T23" fmla="*/ 26 h 62"/>
                  <a:gd name="T24" fmla="*/ 38 w 79"/>
                  <a:gd name="T25" fmla="*/ 31 h 62"/>
                  <a:gd name="T26" fmla="*/ 42 w 79"/>
                  <a:gd name="T27" fmla="*/ 34 h 62"/>
                  <a:gd name="T28" fmla="*/ 32 w 79"/>
                  <a:gd name="T29" fmla="*/ 33 h 62"/>
                  <a:gd name="T30" fmla="*/ 27 w 79"/>
                  <a:gd name="T31" fmla="*/ 33 h 62"/>
                  <a:gd name="T32" fmla="*/ 25 w 79"/>
                  <a:gd name="T33" fmla="*/ 31 h 62"/>
                  <a:gd name="T34" fmla="*/ 27 w 79"/>
                  <a:gd name="T35" fmla="*/ 28 h 62"/>
                  <a:gd name="T36" fmla="*/ 27 w 79"/>
                  <a:gd name="T37" fmla="*/ 24 h 62"/>
                  <a:gd name="T38" fmla="*/ 25 w 79"/>
                  <a:gd name="T39" fmla="*/ 25 h 62"/>
                  <a:gd name="T40" fmla="*/ 22 w 79"/>
                  <a:gd name="T41" fmla="*/ 29 h 62"/>
                  <a:gd name="T42" fmla="*/ 19 w 79"/>
                  <a:gd name="T43" fmla="*/ 29 h 62"/>
                  <a:gd name="T44" fmla="*/ 15 w 79"/>
                  <a:gd name="T45" fmla="*/ 28 h 62"/>
                  <a:gd name="T46" fmla="*/ 8 w 79"/>
                  <a:gd name="T47" fmla="*/ 27 h 62"/>
                  <a:gd name="T48" fmla="*/ 3 w 79"/>
                  <a:gd name="T49" fmla="*/ 32 h 62"/>
                  <a:gd name="T50" fmla="*/ 8 w 79"/>
                  <a:gd name="T51" fmla="*/ 30 h 62"/>
                  <a:gd name="T52" fmla="*/ 11 w 79"/>
                  <a:gd name="T53" fmla="*/ 31 h 62"/>
                  <a:gd name="T54" fmla="*/ 15 w 79"/>
                  <a:gd name="T55" fmla="*/ 32 h 62"/>
                  <a:gd name="T56" fmla="*/ 17 w 79"/>
                  <a:gd name="T57" fmla="*/ 34 h 62"/>
                  <a:gd name="T58" fmla="*/ 11 w 79"/>
                  <a:gd name="T59" fmla="*/ 35 h 62"/>
                  <a:gd name="T60" fmla="*/ 13 w 79"/>
                  <a:gd name="T61" fmla="*/ 39 h 62"/>
                  <a:gd name="T62" fmla="*/ 20 w 79"/>
                  <a:gd name="T63" fmla="*/ 39 h 62"/>
                  <a:gd name="T64" fmla="*/ 22 w 79"/>
                  <a:gd name="T65" fmla="*/ 41 h 62"/>
                  <a:gd name="T66" fmla="*/ 22 w 79"/>
                  <a:gd name="T67" fmla="*/ 43 h 62"/>
                  <a:gd name="T68" fmla="*/ 29 w 79"/>
                  <a:gd name="T69" fmla="*/ 43 h 62"/>
                  <a:gd name="T70" fmla="*/ 33 w 79"/>
                  <a:gd name="T71" fmla="*/ 43 h 62"/>
                  <a:gd name="T72" fmla="*/ 37 w 79"/>
                  <a:gd name="T73" fmla="*/ 49 h 62"/>
                  <a:gd name="T74" fmla="*/ 45 w 79"/>
                  <a:gd name="T75" fmla="*/ 54 h 62"/>
                  <a:gd name="T76" fmla="*/ 44 w 79"/>
                  <a:gd name="T77" fmla="*/ 50 h 62"/>
                  <a:gd name="T78" fmla="*/ 59 w 79"/>
                  <a:gd name="T79" fmla="*/ 57 h 62"/>
                  <a:gd name="T80" fmla="*/ 52 w 79"/>
                  <a:gd name="T81" fmla="*/ 46 h 62"/>
                  <a:gd name="T82" fmla="*/ 68 w 79"/>
                  <a:gd name="T83" fmla="*/ 48 h 62"/>
                  <a:gd name="T84" fmla="*/ 78 w 79"/>
                  <a:gd name="T85" fmla="*/ 47 h 62"/>
                  <a:gd name="T86" fmla="*/ 79 w 79"/>
                  <a:gd name="T87" fmla="*/ 47 h 62"/>
                  <a:gd name="T88" fmla="*/ 69 w 79"/>
                  <a:gd name="T89" fmla="*/ 42 h 62"/>
                  <a:gd name="T90" fmla="*/ 51 w 79"/>
                  <a:gd name="T91" fmla="*/ 42 h 6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79"/>
                  <a:gd name="T139" fmla="*/ 0 h 62"/>
                  <a:gd name="T140" fmla="*/ 79 w 79"/>
                  <a:gd name="T141" fmla="*/ 62 h 6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79" h="62">
                    <a:moveTo>
                      <a:pt x="51" y="42"/>
                    </a:moveTo>
                    <a:cubicBezTo>
                      <a:pt x="51" y="6"/>
                      <a:pt x="51" y="6"/>
                      <a:pt x="51" y="6"/>
                    </a:cubicBezTo>
                    <a:cubicBezTo>
                      <a:pt x="49" y="4"/>
                      <a:pt x="47" y="3"/>
                      <a:pt x="46" y="3"/>
                    </a:cubicBezTo>
                    <a:cubicBezTo>
                      <a:pt x="42" y="3"/>
                      <a:pt x="42" y="0"/>
                      <a:pt x="40" y="2"/>
                    </a:cubicBezTo>
                    <a:cubicBezTo>
                      <a:pt x="39" y="4"/>
                      <a:pt x="39" y="5"/>
                      <a:pt x="36" y="5"/>
                    </a:cubicBezTo>
                    <a:cubicBezTo>
                      <a:pt x="33" y="5"/>
                      <a:pt x="33" y="4"/>
                      <a:pt x="32" y="5"/>
                    </a:cubicBezTo>
                    <a:cubicBezTo>
                      <a:pt x="31" y="6"/>
                      <a:pt x="32" y="8"/>
                      <a:pt x="31" y="10"/>
                    </a:cubicBezTo>
                    <a:cubicBezTo>
                      <a:pt x="29" y="12"/>
                      <a:pt x="29" y="15"/>
                      <a:pt x="29" y="17"/>
                    </a:cubicBezTo>
                    <a:cubicBezTo>
                      <a:pt x="30" y="18"/>
                      <a:pt x="30" y="19"/>
                      <a:pt x="32" y="17"/>
                    </a:cubicBezTo>
                    <a:cubicBezTo>
                      <a:pt x="33" y="16"/>
                      <a:pt x="42" y="14"/>
                      <a:pt x="41" y="16"/>
                    </a:cubicBezTo>
                    <a:cubicBezTo>
                      <a:pt x="40" y="18"/>
                      <a:pt x="40" y="20"/>
                      <a:pt x="37" y="21"/>
                    </a:cubicBezTo>
                    <a:cubicBezTo>
                      <a:pt x="35" y="21"/>
                      <a:pt x="32" y="24"/>
                      <a:pt x="33" y="26"/>
                    </a:cubicBezTo>
                    <a:cubicBezTo>
                      <a:pt x="33" y="29"/>
                      <a:pt x="36" y="29"/>
                      <a:pt x="38" y="31"/>
                    </a:cubicBezTo>
                    <a:cubicBezTo>
                      <a:pt x="41" y="33"/>
                      <a:pt x="45" y="34"/>
                      <a:pt x="42" y="34"/>
                    </a:cubicBezTo>
                    <a:cubicBezTo>
                      <a:pt x="39" y="33"/>
                      <a:pt x="35" y="32"/>
                      <a:pt x="32" y="33"/>
                    </a:cubicBezTo>
                    <a:cubicBezTo>
                      <a:pt x="30" y="34"/>
                      <a:pt x="29" y="34"/>
                      <a:pt x="27" y="33"/>
                    </a:cubicBezTo>
                    <a:cubicBezTo>
                      <a:pt x="25" y="32"/>
                      <a:pt x="22" y="32"/>
                      <a:pt x="25" y="31"/>
                    </a:cubicBezTo>
                    <a:cubicBezTo>
                      <a:pt x="29" y="31"/>
                      <a:pt x="26" y="30"/>
                      <a:pt x="27" y="28"/>
                    </a:cubicBezTo>
                    <a:cubicBezTo>
                      <a:pt x="27" y="26"/>
                      <a:pt x="28" y="25"/>
                      <a:pt x="27" y="24"/>
                    </a:cubicBezTo>
                    <a:cubicBezTo>
                      <a:pt x="26" y="23"/>
                      <a:pt x="26" y="23"/>
                      <a:pt x="25" y="25"/>
                    </a:cubicBezTo>
                    <a:cubicBezTo>
                      <a:pt x="23" y="27"/>
                      <a:pt x="23" y="29"/>
                      <a:pt x="22" y="29"/>
                    </a:cubicBezTo>
                    <a:cubicBezTo>
                      <a:pt x="21" y="30"/>
                      <a:pt x="20" y="29"/>
                      <a:pt x="19" y="29"/>
                    </a:cubicBezTo>
                    <a:cubicBezTo>
                      <a:pt x="17" y="29"/>
                      <a:pt x="17" y="28"/>
                      <a:pt x="15" y="28"/>
                    </a:cubicBezTo>
                    <a:cubicBezTo>
                      <a:pt x="12" y="28"/>
                      <a:pt x="9" y="26"/>
                      <a:pt x="8" y="27"/>
                    </a:cubicBezTo>
                    <a:cubicBezTo>
                      <a:pt x="6" y="28"/>
                      <a:pt x="0" y="32"/>
                      <a:pt x="3" y="32"/>
                    </a:cubicBezTo>
                    <a:cubicBezTo>
                      <a:pt x="5" y="32"/>
                      <a:pt x="7" y="28"/>
                      <a:pt x="8" y="30"/>
                    </a:cubicBezTo>
                    <a:cubicBezTo>
                      <a:pt x="9" y="31"/>
                      <a:pt x="9" y="33"/>
                      <a:pt x="11" y="31"/>
                    </a:cubicBezTo>
                    <a:cubicBezTo>
                      <a:pt x="12" y="29"/>
                      <a:pt x="13" y="30"/>
                      <a:pt x="15" y="32"/>
                    </a:cubicBezTo>
                    <a:cubicBezTo>
                      <a:pt x="16" y="33"/>
                      <a:pt x="19" y="33"/>
                      <a:pt x="17" y="34"/>
                    </a:cubicBezTo>
                    <a:cubicBezTo>
                      <a:pt x="15" y="34"/>
                      <a:pt x="12" y="34"/>
                      <a:pt x="11" y="35"/>
                    </a:cubicBezTo>
                    <a:cubicBezTo>
                      <a:pt x="11" y="36"/>
                      <a:pt x="9" y="40"/>
                      <a:pt x="13" y="39"/>
                    </a:cubicBezTo>
                    <a:cubicBezTo>
                      <a:pt x="16" y="38"/>
                      <a:pt x="16" y="36"/>
                      <a:pt x="20" y="39"/>
                    </a:cubicBezTo>
                    <a:cubicBezTo>
                      <a:pt x="23" y="42"/>
                      <a:pt x="24" y="41"/>
                      <a:pt x="22" y="41"/>
                    </a:cubicBezTo>
                    <a:cubicBezTo>
                      <a:pt x="19" y="42"/>
                      <a:pt x="19" y="43"/>
                      <a:pt x="22" y="43"/>
                    </a:cubicBezTo>
                    <a:cubicBezTo>
                      <a:pt x="24" y="44"/>
                      <a:pt x="28" y="45"/>
                      <a:pt x="29" y="43"/>
                    </a:cubicBezTo>
                    <a:cubicBezTo>
                      <a:pt x="29" y="41"/>
                      <a:pt x="30" y="40"/>
                      <a:pt x="33" y="43"/>
                    </a:cubicBezTo>
                    <a:cubicBezTo>
                      <a:pt x="35" y="45"/>
                      <a:pt x="35" y="47"/>
                      <a:pt x="37" y="49"/>
                    </a:cubicBezTo>
                    <a:cubicBezTo>
                      <a:pt x="38" y="51"/>
                      <a:pt x="47" y="56"/>
                      <a:pt x="45" y="54"/>
                    </a:cubicBezTo>
                    <a:cubicBezTo>
                      <a:pt x="43" y="51"/>
                      <a:pt x="42" y="50"/>
                      <a:pt x="44" y="50"/>
                    </a:cubicBezTo>
                    <a:cubicBezTo>
                      <a:pt x="46" y="51"/>
                      <a:pt x="62" y="62"/>
                      <a:pt x="59" y="57"/>
                    </a:cubicBezTo>
                    <a:cubicBezTo>
                      <a:pt x="57" y="52"/>
                      <a:pt x="49" y="46"/>
                      <a:pt x="52" y="46"/>
                    </a:cubicBezTo>
                    <a:cubicBezTo>
                      <a:pt x="55" y="46"/>
                      <a:pt x="64" y="48"/>
                      <a:pt x="68" y="48"/>
                    </a:cubicBezTo>
                    <a:cubicBezTo>
                      <a:pt x="72" y="48"/>
                      <a:pt x="75" y="48"/>
                      <a:pt x="78" y="47"/>
                    </a:cubicBezTo>
                    <a:cubicBezTo>
                      <a:pt x="78" y="47"/>
                      <a:pt x="79" y="47"/>
                      <a:pt x="79" y="47"/>
                    </a:cubicBezTo>
                    <a:cubicBezTo>
                      <a:pt x="76" y="44"/>
                      <a:pt x="72" y="42"/>
                      <a:pt x="69" y="42"/>
                    </a:cubicBezTo>
                    <a:cubicBezTo>
                      <a:pt x="66" y="42"/>
                      <a:pt x="51" y="42"/>
                      <a:pt x="51" y="4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4" name="Freeform 254"/>
              <p:cNvSpPr>
                <a:spLocks/>
              </p:cNvSpPr>
              <p:nvPr/>
            </p:nvSpPr>
            <p:spPr bwMode="auto">
              <a:xfrm>
                <a:off x="2622550" y="4123903"/>
                <a:ext cx="317500" cy="254000"/>
              </a:xfrm>
              <a:custGeom>
                <a:avLst/>
                <a:gdLst>
                  <a:gd name="T0" fmla="*/ 160 w 178"/>
                  <a:gd name="T1" fmla="*/ 66 h 142"/>
                  <a:gd name="T2" fmla="*/ 170 w 178"/>
                  <a:gd name="T3" fmla="*/ 58 h 142"/>
                  <a:gd name="T4" fmla="*/ 177 w 178"/>
                  <a:gd name="T5" fmla="*/ 40 h 142"/>
                  <a:gd name="T6" fmla="*/ 162 w 178"/>
                  <a:gd name="T7" fmla="*/ 40 h 142"/>
                  <a:gd name="T8" fmla="*/ 161 w 178"/>
                  <a:gd name="T9" fmla="*/ 35 h 142"/>
                  <a:gd name="T10" fmla="*/ 153 w 178"/>
                  <a:gd name="T11" fmla="*/ 24 h 142"/>
                  <a:gd name="T12" fmla="*/ 149 w 178"/>
                  <a:gd name="T13" fmla="*/ 23 h 142"/>
                  <a:gd name="T14" fmla="*/ 145 w 178"/>
                  <a:gd name="T15" fmla="*/ 24 h 142"/>
                  <a:gd name="T16" fmla="*/ 137 w 178"/>
                  <a:gd name="T17" fmla="*/ 21 h 142"/>
                  <a:gd name="T18" fmla="*/ 138 w 178"/>
                  <a:gd name="T19" fmla="*/ 15 h 142"/>
                  <a:gd name="T20" fmla="*/ 141 w 178"/>
                  <a:gd name="T21" fmla="*/ 11 h 142"/>
                  <a:gd name="T22" fmla="*/ 111 w 178"/>
                  <a:gd name="T23" fmla="*/ 20 h 142"/>
                  <a:gd name="T24" fmla="*/ 92 w 178"/>
                  <a:gd name="T25" fmla="*/ 12 h 142"/>
                  <a:gd name="T26" fmla="*/ 66 w 178"/>
                  <a:gd name="T27" fmla="*/ 11 h 142"/>
                  <a:gd name="T28" fmla="*/ 44 w 178"/>
                  <a:gd name="T29" fmla="*/ 1 h 142"/>
                  <a:gd name="T30" fmla="*/ 25 w 178"/>
                  <a:gd name="T31" fmla="*/ 12 h 142"/>
                  <a:gd name="T32" fmla="*/ 28 w 178"/>
                  <a:gd name="T33" fmla="*/ 33 h 142"/>
                  <a:gd name="T34" fmla="*/ 24 w 178"/>
                  <a:gd name="T35" fmla="*/ 12 h 142"/>
                  <a:gd name="T36" fmla="*/ 18 w 178"/>
                  <a:gd name="T37" fmla="*/ 3 h 142"/>
                  <a:gd name="T38" fmla="*/ 8 w 178"/>
                  <a:gd name="T39" fmla="*/ 12 h 142"/>
                  <a:gd name="T40" fmla="*/ 2 w 178"/>
                  <a:gd name="T41" fmla="*/ 31 h 142"/>
                  <a:gd name="T42" fmla="*/ 10 w 178"/>
                  <a:gd name="T43" fmla="*/ 37 h 142"/>
                  <a:gd name="T44" fmla="*/ 15 w 178"/>
                  <a:gd name="T45" fmla="*/ 51 h 142"/>
                  <a:gd name="T46" fmla="*/ 28 w 178"/>
                  <a:gd name="T47" fmla="*/ 61 h 142"/>
                  <a:gd name="T48" fmla="*/ 42 w 178"/>
                  <a:gd name="T49" fmla="*/ 59 h 142"/>
                  <a:gd name="T50" fmla="*/ 57 w 178"/>
                  <a:gd name="T51" fmla="*/ 70 h 142"/>
                  <a:gd name="T52" fmla="*/ 72 w 178"/>
                  <a:gd name="T53" fmla="*/ 70 h 142"/>
                  <a:gd name="T54" fmla="*/ 73 w 178"/>
                  <a:gd name="T55" fmla="*/ 89 h 142"/>
                  <a:gd name="T56" fmla="*/ 75 w 178"/>
                  <a:gd name="T57" fmla="*/ 111 h 142"/>
                  <a:gd name="T58" fmla="*/ 81 w 178"/>
                  <a:gd name="T59" fmla="*/ 125 h 142"/>
                  <a:gd name="T60" fmla="*/ 98 w 178"/>
                  <a:gd name="T61" fmla="*/ 140 h 142"/>
                  <a:gd name="T62" fmla="*/ 106 w 178"/>
                  <a:gd name="T63" fmla="*/ 140 h 142"/>
                  <a:gd name="T64" fmla="*/ 124 w 178"/>
                  <a:gd name="T65" fmla="*/ 125 h 142"/>
                  <a:gd name="T66" fmla="*/ 124 w 178"/>
                  <a:gd name="T67" fmla="*/ 117 h 142"/>
                  <a:gd name="T68" fmla="*/ 115 w 178"/>
                  <a:gd name="T69" fmla="*/ 98 h 142"/>
                  <a:gd name="T70" fmla="*/ 135 w 178"/>
                  <a:gd name="T71" fmla="*/ 100 h 142"/>
                  <a:gd name="T72" fmla="*/ 142 w 178"/>
                  <a:gd name="T73" fmla="*/ 98 h 142"/>
                  <a:gd name="T74" fmla="*/ 169 w 178"/>
                  <a:gd name="T75" fmla="*/ 86 h 142"/>
                  <a:gd name="T76" fmla="*/ 168 w 178"/>
                  <a:gd name="T77" fmla="*/ 84 h 142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78"/>
                  <a:gd name="T118" fmla="*/ 0 h 142"/>
                  <a:gd name="T119" fmla="*/ 178 w 178"/>
                  <a:gd name="T120" fmla="*/ 142 h 142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78" h="142">
                    <a:moveTo>
                      <a:pt x="159" y="75"/>
                    </a:moveTo>
                    <a:cubicBezTo>
                      <a:pt x="159" y="73"/>
                      <a:pt x="160" y="69"/>
                      <a:pt x="160" y="66"/>
                    </a:cubicBezTo>
                    <a:cubicBezTo>
                      <a:pt x="161" y="64"/>
                      <a:pt x="166" y="64"/>
                      <a:pt x="168" y="62"/>
                    </a:cubicBezTo>
                    <a:cubicBezTo>
                      <a:pt x="170" y="59"/>
                      <a:pt x="173" y="60"/>
                      <a:pt x="170" y="58"/>
                    </a:cubicBezTo>
                    <a:cubicBezTo>
                      <a:pt x="168" y="55"/>
                      <a:pt x="164" y="52"/>
                      <a:pt x="168" y="49"/>
                    </a:cubicBezTo>
                    <a:cubicBezTo>
                      <a:pt x="171" y="47"/>
                      <a:pt x="178" y="45"/>
                      <a:pt x="177" y="40"/>
                    </a:cubicBezTo>
                    <a:cubicBezTo>
                      <a:pt x="176" y="40"/>
                      <a:pt x="175" y="40"/>
                      <a:pt x="175" y="40"/>
                    </a:cubicBezTo>
                    <a:cubicBezTo>
                      <a:pt x="168" y="40"/>
                      <a:pt x="164" y="40"/>
                      <a:pt x="162" y="40"/>
                    </a:cubicBezTo>
                    <a:cubicBezTo>
                      <a:pt x="160" y="41"/>
                      <a:pt x="151" y="41"/>
                      <a:pt x="154" y="39"/>
                    </a:cubicBezTo>
                    <a:cubicBezTo>
                      <a:pt x="158" y="38"/>
                      <a:pt x="160" y="39"/>
                      <a:pt x="161" y="35"/>
                    </a:cubicBezTo>
                    <a:cubicBezTo>
                      <a:pt x="162" y="31"/>
                      <a:pt x="165" y="30"/>
                      <a:pt x="161" y="28"/>
                    </a:cubicBezTo>
                    <a:cubicBezTo>
                      <a:pt x="157" y="27"/>
                      <a:pt x="155" y="23"/>
                      <a:pt x="153" y="24"/>
                    </a:cubicBezTo>
                    <a:cubicBezTo>
                      <a:pt x="152" y="24"/>
                      <a:pt x="153" y="26"/>
                      <a:pt x="152" y="25"/>
                    </a:cubicBezTo>
                    <a:cubicBezTo>
                      <a:pt x="151" y="25"/>
                      <a:pt x="150" y="24"/>
                      <a:pt x="149" y="23"/>
                    </a:cubicBezTo>
                    <a:cubicBezTo>
                      <a:pt x="148" y="21"/>
                      <a:pt x="147" y="23"/>
                      <a:pt x="146" y="25"/>
                    </a:cubicBezTo>
                    <a:cubicBezTo>
                      <a:pt x="145" y="26"/>
                      <a:pt x="145" y="25"/>
                      <a:pt x="145" y="24"/>
                    </a:cubicBezTo>
                    <a:cubicBezTo>
                      <a:pt x="145" y="22"/>
                      <a:pt x="143" y="19"/>
                      <a:pt x="141" y="19"/>
                    </a:cubicBezTo>
                    <a:cubicBezTo>
                      <a:pt x="139" y="19"/>
                      <a:pt x="138" y="22"/>
                      <a:pt x="137" y="21"/>
                    </a:cubicBezTo>
                    <a:cubicBezTo>
                      <a:pt x="137" y="21"/>
                      <a:pt x="137" y="20"/>
                      <a:pt x="138" y="18"/>
                    </a:cubicBezTo>
                    <a:cubicBezTo>
                      <a:pt x="139" y="16"/>
                      <a:pt x="135" y="16"/>
                      <a:pt x="138" y="15"/>
                    </a:cubicBezTo>
                    <a:cubicBezTo>
                      <a:pt x="141" y="13"/>
                      <a:pt x="149" y="14"/>
                      <a:pt x="147" y="13"/>
                    </a:cubicBezTo>
                    <a:cubicBezTo>
                      <a:pt x="146" y="11"/>
                      <a:pt x="145" y="11"/>
                      <a:pt x="141" y="11"/>
                    </a:cubicBezTo>
                    <a:cubicBezTo>
                      <a:pt x="137" y="11"/>
                      <a:pt x="127" y="10"/>
                      <a:pt x="122" y="14"/>
                    </a:cubicBezTo>
                    <a:cubicBezTo>
                      <a:pt x="118" y="18"/>
                      <a:pt x="115" y="21"/>
                      <a:pt x="111" y="20"/>
                    </a:cubicBezTo>
                    <a:cubicBezTo>
                      <a:pt x="107" y="19"/>
                      <a:pt x="102" y="19"/>
                      <a:pt x="99" y="17"/>
                    </a:cubicBezTo>
                    <a:cubicBezTo>
                      <a:pt x="97" y="15"/>
                      <a:pt x="96" y="12"/>
                      <a:pt x="92" y="12"/>
                    </a:cubicBezTo>
                    <a:cubicBezTo>
                      <a:pt x="89" y="12"/>
                      <a:pt x="76" y="14"/>
                      <a:pt x="72" y="14"/>
                    </a:cubicBezTo>
                    <a:cubicBezTo>
                      <a:pt x="68" y="14"/>
                      <a:pt x="67" y="15"/>
                      <a:pt x="66" y="11"/>
                    </a:cubicBezTo>
                    <a:cubicBezTo>
                      <a:pt x="66" y="8"/>
                      <a:pt x="64" y="2"/>
                      <a:pt x="59" y="2"/>
                    </a:cubicBezTo>
                    <a:cubicBezTo>
                      <a:pt x="55" y="1"/>
                      <a:pt x="48" y="0"/>
                      <a:pt x="44" y="1"/>
                    </a:cubicBezTo>
                    <a:cubicBezTo>
                      <a:pt x="40" y="2"/>
                      <a:pt x="34" y="5"/>
                      <a:pt x="32" y="6"/>
                    </a:cubicBezTo>
                    <a:cubicBezTo>
                      <a:pt x="31" y="6"/>
                      <a:pt x="25" y="9"/>
                      <a:pt x="25" y="12"/>
                    </a:cubicBezTo>
                    <a:cubicBezTo>
                      <a:pt x="25" y="14"/>
                      <a:pt x="32" y="22"/>
                      <a:pt x="32" y="24"/>
                    </a:cubicBezTo>
                    <a:cubicBezTo>
                      <a:pt x="31" y="26"/>
                      <a:pt x="31" y="33"/>
                      <a:pt x="28" y="33"/>
                    </a:cubicBezTo>
                    <a:cubicBezTo>
                      <a:pt x="24" y="33"/>
                      <a:pt x="17" y="25"/>
                      <a:pt x="17" y="23"/>
                    </a:cubicBezTo>
                    <a:cubicBezTo>
                      <a:pt x="17" y="21"/>
                      <a:pt x="24" y="14"/>
                      <a:pt x="24" y="12"/>
                    </a:cubicBezTo>
                    <a:cubicBezTo>
                      <a:pt x="24" y="10"/>
                      <a:pt x="19" y="6"/>
                      <a:pt x="18" y="4"/>
                    </a:cubicBezTo>
                    <a:cubicBezTo>
                      <a:pt x="18" y="4"/>
                      <a:pt x="18" y="3"/>
                      <a:pt x="18" y="3"/>
                    </a:cubicBezTo>
                    <a:cubicBezTo>
                      <a:pt x="18" y="3"/>
                      <a:pt x="18" y="3"/>
                      <a:pt x="18" y="3"/>
                    </a:cubicBezTo>
                    <a:cubicBezTo>
                      <a:pt x="13" y="6"/>
                      <a:pt x="9" y="10"/>
                      <a:pt x="8" y="12"/>
                    </a:cubicBezTo>
                    <a:cubicBezTo>
                      <a:pt x="7" y="14"/>
                      <a:pt x="7" y="16"/>
                      <a:pt x="7" y="19"/>
                    </a:cubicBezTo>
                    <a:cubicBezTo>
                      <a:pt x="6" y="23"/>
                      <a:pt x="3" y="29"/>
                      <a:pt x="2" y="31"/>
                    </a:cubicBezTo>
                    <a:cubicBezTo>
                      <a:pt x="0" y="33"/>
                      <a:pt x="6" y="33"/>
                      <a:pt x="7" y="33"/>
                    </a:cubicBezTo>
                    <a:cubicBezTo>
                      <a:pt x="9" y="33"/>
                      <a:pt x="10" y="34"/>
                      <a:pt x="10" y="37"/>
                    </a:cubicBezTo>
                    <a:cubicBezTo>
                      <a:pt x="11" y="40"/>
                      <a:pt x="13" y="40"/>
                      <a:pt x="16" y="43"/>
                    </a:cubicBezTo>
                    <a:cubicBezTo>
                      <a:pt x="18" y="45"/>
                      <a:pt x="16" y="49"/>
                      <a:pt x="15" y="51"/>
                    </a:cubicBezTo>
                    <a:cubicBezTo>
                      <a:pt x="14" y="54"/>
                      <a:pt x="15" y="55"/>
                      <a:pt x="17" y="58"/>
                    </a:cubicBezTo>
                    <a:cubicBezTo>
                      <a:pt x="19" y="61"/>
                      <a:pt x="26" y="60"/>
                      <a:pt x="28" y="61"/>
                    </a:cubicBezTo>
                    <a:cubicBezTo>
                      <a:pt x="30" y="62"/>
                      <a:pt x="32" y="59"/>
                      <a:pt x="33" y="59"/>
                    </a:cubicBezTo>
                    <a:cubicBezTo>
                      <a:pt x="35" y="59"/>
                      <a:pt x="39" y="58"/>
                      <a:pt x="42" y="59"/>
                    </a:cubicBezTo>
                    <a:cubicBezTo>
                      <a:pt x="45" y="60"/>
                      <a:pt x="51" y="70"/>
                      <a:pt x="53" y="72"/>
                    </a:cubicBezTo>
                    <a:cubicBezTo>
                      <a:pt x="55" y="74"/>
                      <a:pt x="55" y="72"/>
                      <a:pt x="57" y="70"/>
                    </a:cubicBezTo>
                    <a:cubicBezTo>
                      <a:pt x="58" y="69"/>
                      <a:pt x="60" y="70"/>
                      <a:pt x="63" y="71"/>
                    </a:cubicBezTo>
                    <a:cubicBezTo>
                      <a:pt x="67" y="73"/>
                      <a:pt x="70" y="72"/>
                      <a:pt x="72" y="70"/>
                    </a:cubicBezTo>
                    <a:cubicBezTo>
                      <a:pt x="75" y="69"/>
                      <a:pt x="77" y="69"/>
                      <a:pt x="78" y="72"/>
                    </a:cubicBezTo>
                    <a:cubicBezTo>
                      <a:pt x="79" y="74"/>
                      <a:pt x="73" y="81"/>
                      <a:pt x="73" y="89"/>
                    </a:cubicBezTo>
                    <a:cubicBezTo>
                      <a:pt x="73" y="96"/>
                      <a:pt x="78" y="101"/>
                      <a:pt x="79" y="105"/>
                    </a:cubicBezTo>
                    <a:cubicBezTo>
                      <a:pt x="81" y="109"/>
                      <a:pt x="78" y="110"/>
                      <a:pt x="75" y="111"/>
                    </a:cubicBezTo>
                    <a:cubicBezTo>
                      <a:pt x="72" y="113"/>
                      <a:pt x="74" y="114"/>
                      <a:pt x="77" y="116"/>
                    </a:cubicBezTo>
                    <a:cubicBezTo>
                      <a:pt x="80" y="119"/>
                      <a:pt x="81" y="121"/>
                      <a:pt x="81" y="125"/>
                    </a:cubicBezTo>
                    <a:cubicBezTo>
                      <a:pt x="82" y="126"/>
                      <a:pt x="86" y="135"/>
                      <a:pt x="89" y="136"/>
                    </a:cubicBezTo>
                    <a:cubicBezTo>
                      <a:pt x="92" y="138"/>
                      <a:pt x="96" y="141"/>
                      <a:pt x="98" y="140"/>
                    </a:cubicBezTo>
                    <a:cubicBezTo>
                      <a:pt x="100" y="138"/>
                      <a:pt x="101" y="138"/>
                      <a:pt x="102" y="139"/>
                    </a:cubicBezTo>
                    <a:cubicBezTo>
                      <a:pt x="104" y="139"/>
                      <a:pt x="103" y="142"/>
                      <a:pt x="106" y="140"/>
                    </a:cubicBezTo>
                    <a:cubicBezTo>
                      <a:pt x="109" y="138"/>
                      <a:pt x="116" y="134"/>
                      <a:pt x="119" y="132"/>
                    </a:cubicBezTo>
                    <a:cubicBezTo>
                      <a:pt x="123" y="129"/>
                      <a:pt x="121" y="128"/>
                      <a:pt x="124" y="125"/>
                    </a:cubicBezTo>
                    <a:cubicBezTo>
                      <a:pt x="127" y="123"/>
                      <a:pt x="133" y="121"/>
                      <a:pt x="130" y="120"/>
                    </a:cubicBezTo>
                    <a:cubicBezTo>
                      <a:pt x="128" y="118"/>
                      <a:pt x="125" y="121"/>
                      <a:pt x="124" y="117"/>
                    </a:cubicBezTo>
                    <a:cubicBezTo>
                      <a:pt x="123" y="114"/>
                      <a:pt x="122" y="108"/>
                      <a:pt x="120" y="104"/>
                    </a:cubicBezTo>
                    <a:cubicBezTo>
                      <a:pt x="117" y="101"/>
                      <a:pt x="112" y="99"/>
                      <a:pt x="115" y="98"/>
                    </a:cubicBezTo>
                    <a:cubicBezTo>
                      <a:pt x="118" y="97"/>
                      <a:pt x="120" y="98"/>
                      <a:pt x="125" y="99"/>
                    </a:cubicBezTo>
                    <a:cubicBezTo>
                      <a:pt x="129" y="100"/>
                      <a:pt x="134" y="99"/>
                      <a:pt x="135" y="100"/>
                    </a:cubicBezTo>
                    <a:cubicBezTo>
                      <a:pt x="136" y="102"/>
                      <a:pt x="137" y="105"/>
                      <a:pt x="139" y="103"/>
                    </a:cubicBezTo>
                    <a:cubicBezTo>
                      <a:pt x="140" y="101"/>
                      <a:pt x="139" y="98"/>
                      <a:pt x="142" y="98"/>
                    </a:cubicBezTo>
                    <a:cubicBezTo>
                      <a:pt x="146" y="98"/>
                      <a:pt x="159" y="93"/>
                      <a:pt x="164" y="90"/>
                    </a:cubicBezTo>
                    <a:cubicBezTo>
                      <a:pt x="167" y="87"/>
                      <a:pt x="169" y="87"/>
                      <a:pt x="169" y="86"/>
                    </a:cubicBezTo>
                    <a:cubicBezTo>
                      <a:pt x="169" y="86"/>
                      <a:pt x="169" y="86"/>
                      <a:pt x="169" y="86"/>
                    </a:cubicBezTo>
                    <a:cubicBezTo>
                      <a:pt x="169" y="85"/>
                      <a:pt x="169" y="85"/>
                      <a:pt x="168" y="84"/>
                    </a:cubicBezTo>
                    <a:cubicBezTo>
                      <a:pt x="166" y="82"/>
                      <a:pt x="159" y="77"/>
                      <a:pt x="159" y="7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5" name="Freeform 255"/>
              <p:cNvSpPr>
                <a:spLocks/>
              </p:cNvSpPr>
              <p:nvPr/>
            </p:nvSpPr>
            <p:spPr bwMode="auto">
              <a:xfrm>
                <a:off x="2906713" y="4195341"/>
                <a:ext cx="109537" cy="168275"/>
              </a:xfrm>
              <a:custGeom>
                <a:avLst/>
                <a:gdLst>
                  <a:gd name="T0" fmla="*/ 53 w 61"/>
                  <a:gd name="T1" fmla="*/ 74 h 94"/>
                  <a:gd name="T2" fmla="*/ 47 w 61"/>
                  <a:gd name="T3" fmla="*/ 64 h 94"/>
                  <a:gd name="T4" fmla="*/ 42 w 61"/>
                  <a:gd name="T5" fmla="*/ 55 h 94"/>
                  <a:gd name="T6" fmla="*/ 44 w 61"/>
                  <a:gd name="T7" fmla="*/ 49 h 94"/>
                  <a:gd name="T8" fmla="*/ 51 w 61"/>
                  <a:gd name="T9" fmla="*/ 46 h 94"/>
                  <a:gd name="T10" fmla="*/ 53 w 61"/>
                  <a:gd name="T11" fmla="*/ 39 h 94"/>
                  <a:gd name="T12" fmla="*/ 53 w 61"/>
                  <a:gd name="T13" fmla="*/ 33 h 94"/>
                  <a:gd name="T14" fmla="*/ 47 w 61"/>
                  <a:gd name="T15" fmla="*/ 28 h 94"/>
                  <a:gd name="T16" fmla="*/ 38 w 61"/>
                  <a:gd name="T17" fmla="*/ 22 h 94"/>
                  <a:gd name="T18" fmla="*/ 34 w 61"/>
                  <a:gd name="T19" fmla="*/ 14 h 94"/>
                  <a:gd name="T20" fmla="*/ 18 w 61"/>
                  <a:gd name="T21" fmla="*/ 0 h 94"/>
                  <a:gd name="T22" fmla="*/ 9 w 61"/>
                  <a:gd name="T23" fmla="*/ 9 h 94"/>
                  <a:gd name="T24" fmla="*/ 11 w 61"/>
                  <a:gd name="T25" fmla="*/ 18 h 94"/>
                  <a:gd name="T26" fmla="*/ 9 w 61"/>
                  <a:gd name="T27" fmla="*/ 22 h 94"/>
                  <a:gd name="T28" fmla="*/ 1 w 61"/>
                  <a:gd name="T29" fmla="*/ 26 h 94"/>
                  <a:gd name="T30" fmla="*/ 0 w 61"/>
                  <a:gd name="T31" fmla="*/ 35 h 94"/>
                  <a:gd name="T32" fmla="*/ 9 w 61"/>
                  <a:gd name="T33" fmla="*/ 44 h 94"/>
                  <a:gd name="T34" fmla="*/ 10 w 61"/>
                  <a:gd name="T35" fmla="*/ 46 h 94"/>
                  <a:gd name="T36" fmla="*/ 15 w 61"/>
                  <a:gd name="T37" fmla="*/ 47 h 94"/>
                  <a:gd name="T38" fmla="*/ 17 w 61"/>
                  <a:gd name="T39" fmla="*/ 53 h 94"/>
                  <a:gd name="T40" fmla="*/ 21 w 61"/>
                  <a:gd name="T41" fmla="*/ 61 h 94"/>
                  <a:gd name="T42" fmla="*/ 17 w 61"/>
                  <a:gd name="T43" fmla="*/ 73 h 94"/>
                  <a:gd name="T44" fmla="*/ 30 w 61"/>
                  <a:gd name="T45" fmla="*/ 94 h 94"/>
                  <a:gd name="T46" fmla="*/ 40 w 61"/>
                  <a:gd name="T47" fmla="*/ 90 h 94"/>
                  <a:gd name="T48" fmla="*/ 54 w 61"/>
                  <a:gd name="T49" fmla="*/ 85 h 94"/>
                  <a:gd name="T50" fmla="*/ 61 w 61"/>
                  <a:gd name="T51" fmla="*/ 86 h 94"/>
                  <a:gd name="T52" fmla="*/ 61 w 61"/>
                  <a:gd name="T53" fmla="*/ 86 h 94"/>
                  <a:gd name="T54" fmla="*/ 53 w 61"/>
                  <a:gd name="T55" fmla="*/ 74 h 9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1"/>
                  <a:gd name="T85" fmla="*/ 0 h 94"/>
                  <a:gd name="T86" fmla="*/ 61 w 61"/>
                  <a:gd name="T87" fmla="*/ 94 h 94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1" h="94">
                    <a:moveTo>
                      <a:pt x="53" y="74"/>
                    </a:moveTo>
                    <a:cubicBezTo>
                      <a:pt x="50" y="70"/>
                      <a:pt x="49" y="66"/>
                      <a:pt x="47" y="64"/>
                    </a:cubicBezTo>
                    <a:cubicBezTo>
                      <a:pt x="45" y="62"/>
                      <a:pt x="40" y="57"/>
                      <a:pt x="42" y="55"/>
                    </a:cubicBezTo>
                    <a:cubicBezTo>
                      <a:pt x="44" y="53"/>
                      <a:pt x="42" y="50"/>
                      <a:pt x="44" y="49"/>
                    </a:cubicBezTo>
                    <a:cubicBezTo>
                      <a:pt x="45" y="47"/>
                      <a:pt x="50" y="48"/>
                      <a:pt x="51" y="46"/>
                    </a:cubicBezTo>
                    <a:cubicBezTo>
                      <a:pt x="53" y="45"/>
                      <a:pt x="55" y="41"/>
                      <a:pt x="53" y="39"/>
                    </a:cubicBezTo>
                    <a:cubicBezTo>
                      <a:pt x="52" y="38"/>
                      <a:pt x="52" y="35"/>
                      <a:pt x="53" y="33"/>
                    </a:cubicBezTo>
                    <a:cubicBezTo>
                      <a:pt x="52" y="32"/>
                      <a:pt x="50" y="31"/>
                      <a:pt x="47" y="28"/>
                    </a:cubicBezTo>
                    <a:cubicBezTo>
                      <a:pt x="44" y="24"/>
                      <a:pt x="41" y="24"/>
                      <a:pt x="38" y="22"/>
                    </a:cubicBezTo>
                    <a:cubicBezTo>
                      <a:pt x="35" y="20"/>
                      <a:pt x="36" y="18"/>
                      <a:pt x="34" y="14"/>
                    </a:cubicBezTo>
                    <a:cubicBezTo>
                      <a:pt x="32" y="12"/>
                      <a:pt x="24" y="2"/>
                      <a:pt x="18" y="0"/>
                    </a:cubicBezTo>
                    <a:cubicBezTo>
                      <a:pt x="19" y="5"/>
                      <a:pt x="12" y="7"/>
                      <a:pt x="9" y="9"/>
                    </a:cubicBezTo>
                    <a:cubicBezTo>
                      <a:pt x="5" y="12"/>
                      <a:pt x="9" y="15"/>
                      <a:pt x="11" y="18"/>
                    </a:cubicBezTo>
                    <a:cubicBezTo>
                      <a:pt x="14" y="20"/>
                      <a:pt x="11" y="19"/>
                      <a:pt x="9" y="22"/>
                    </a:cubicBezTo>
                    <a:cubicBezTo>
                      <a:pt x="7" y="24"/>
                      <a:pt x="2" y="24"/>
                      <a:pt x="1" y="26"/>
                    </a:cubicBezTo>
                    <a:cubicBezTo>
                      <a:pt x="1" y="29"/>
                      <a:pt x="0" y="33"/>
                      <a:pt x="0" y="35"/>
                    </a:cubicBezTo>
                    <a:cubicBezTo>
                      <a:pt x="0" y="37"/>
                      <a:pt x="7" y="42"/>
                      <a:pt x="9" y="44"/>
                    </a:cubicBezTo>
                    <a:cubicBezTo>
                      <a:pt x="10" y="45"/>
                      <a:pt x="10" y="45"/>
                      <a:pt x="10" y="46"/>
                    </a:cubicBezTo>
                    <a:cubicBezTo>
                      <a:pt x="12" y="45"/>
                      <a:pt x="15" y="45"/>
                      <a:pt x="15" y="47"/>
                    </a:cubicBezTo>
                    <a:cubicBezTo>
                      <a:pt x="16" y="51"/>
                      <a:pt x="15" y="50"/>
                      <a:pt x="17" y="53"/>
                    </a:cubicBezTo>
                    <a:cubicBezTo>
                      <a:pt x="20" y="57"/>
                      <a:pt x="21" y="58"/>
                      <a:pt x="21" y="61"/>
                    </a:cubicBezTo>
                    <a:cubicBezTo>
                      <a:pt x="20" y="64"/>
                      <a:pt x="16" y="68"/>
                      <a:pt x="17" y="73"/>
                    </a:cubicBezTo>
                    <a:cubicBezTo>
                      <a:pt x="17" y="78"/>
                      <a:pt x="25" y="93"/>
                      <a:pt x="30" y="94"/>
                    </a:cubicBezTo>
                    <a:cubicBezTo>
                      <a:pt x="36" y="94"/>
                      <a:pt x="38" y="90"/>
                      <a:pt x="40" y="90"/>
                    </a:cubicBezTo>
                    <a:cubicBezTo>
                      <a:pt x="43" y="90"/>
                      <a:pt x="50" y="86"/>
                      <a:pt x="54" y="85"/>
                    </a:cubicBezTo>
                    <a:cubicBezTo>
                      <a:pt x="55" y="85"/>
                      <a:pt x="59" y="86"/>
                      <a:pt x="61" y="86"/>
                    </a:cubicBezTo>
                    <a:cubicBezTo>
                      <a:pt x="61" y="86"/>
                      <a:pt x="61" y="86"/>
                      <a:pt x="61" y="86"/>
                    </a:cubicBezTo>
                    <a:cubicBezTo>
                      <a:pt x="59" y="82"/>
                      <a:pt x="55" y="76"/>
                      <a:pt x="53" y="7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6" name="Freeform 256"/>
              <p:cNvSpPr>
                <a:spLocks/>
              </p:cNvSpPr>
              <p:nvPr/>
            </p:nvSpPr>
            <p:spPr bwMode="auto">
              <a:xfrm>
                <a:off x="2978150" y="4247728"/>
                <a:ext cx="100013" cy="103188"/>
              </a:xfrm>
              <a:custGeom>
                <a:avLst/>
                <a:gdLst>
                  <a:gd name="T0" fmla="*/ 47 w 56"/>
                  <a:gd name="T1" fmla="*/ 21 h 58"/>
                  <a:gd name="T2" fmla="*/ 56 w 56"/>
                  <a:gd name="T3" fmla="*/ 7 h 58"/>
                  <a:gd name="T4" fmla="*/ 43 w 56"/>
                  <a:gd name="T5" fmla="*/ 4 h 58"/>
                  <a:gd name="T6" fmla="*/ 34 w 56"/>
                  <a:gd name="T7" fmla="*/ 5 h 58"/>
                  <a:gd name="T8" fmla="*/ 28 w 56"/>
                  <a:gd name="T9" fmla="*/ 8 h 58"/>
                  <a:gd name="T10" fmla="*/ 23 w 56"/>
                  <a:gd name="T11" fmla="*/ 4 h 58"/>
                  <a:gd name="T12" fmla="*/ 20 w 56"/>
                  <a:gd name="T13" fmla="*/ 2 h 58"/>
                  <a:gd name="T14" fmla="*/ 15 w 56"/>
                  <a:gd name="T15" fmla="*/ 5 h 58"/>
                  <a:gd name="T16" fmla="*/ 13 w 56"/>
                  <a:gd name="T17" fmla="*/ 4 h 58"/>
                  <a:gd name="T18" fmla="*/ 13 w 56"/>
                  <a:gd name="T19" fmla="*/ 10 h 58"/>
                  <a:gd name="T20" fmla="*/ 11 w 56"/>
                  <a:gd name="T21" fmla="*/ 17 h 58"/>
                  <a:gd name="T22" fmla="*/ 4 w 56"/>
                  <a:gd name="T23" fmla="*/ 20 h 58"/>
                  <a:gd name="T24" fmla="*/ 2 w 56"/>
                  <a:gd name="T25" fmla="*/ 26 h 58"/>
                  <a:gd name="T26" fmla="*/ 7 w 56"/>
                  <a:gd name="T27" fmla="*/ 35 h 58"/>
                  <a:gd name="T28" fmla="*/ 13 w 56"/>
                  <a:gd name="T29" fmla="*/ 45 h 58"/>
                  <a:gd name="T30" fmla="*/ 21 w 56"/>
                  <a:gd name="T31" fmla="*/ 57 h 58"/>
                  <a:gd name="T32" fmla="*/ 21 w 56"/>
                  <a:gd name="T33" fmla="*/ 57 h 58"/>
                  <a:gd name="T34" fmla="*/ 27 w 56"/>
                  <a:gd name="T35" fmla="*/ 56 h 58"/>
                  <a:gd name="T36" fmla="*/ 31 w 56"/>
                  <a:gd name="T37" fmla="*/ 50 h 58"/>
                  <a:gd name="T38" fmla="*/ 41 w 56"/>
                  <a:gd name="T39" fmla="*/ 49 h 58"/>
                  <a:gd name="T40" fmla="*/ 46 w 56"/>
                  <a:gd name="T41" fmla="*/ 52 h 58"/>
                  <a:gd name="T42" fmla="*/ 52 w 56"/>
                  <a:gd name="T43" fmla="*/ 41 h 58"/>
                  <a:gd name="T44" fmla="*/ 47 w 56"/>
                  <a:gd name="T45" fmla="*/ 21 h 58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6"/>
                  <a:gd name="T70" fmla="*/ 0 h 58"/>
                  <a:gd name="T71" fmla="*/ 56 w 56"/>
                  <a:gd name="T72" fmla="*/ 58 h 58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6" h="58">
                    <a:moveTo>
                      <a:pt x="47" y="21"/>
                    </a:moveTo>
                    <a:cubicBezTo>
                      <a:pt x="47" y="18"/>
                      <a:pt x="51" y="11"/>
                      <a:pt x="56" y="7"/>
                    </a:cubicBezTo>
                    <a:cubicBezTo>
                      <a:pt x="50" y="6"/>
                      <a:pt x="45" y="4"/>
                      <a:pt x="43" y="4"/>
                    </a:cubicBezTo>
                    <a:cubicBezTo>
                      <a:pt x="41" y="5"/>
                      <a:pt x="38" y="4"/>
                      <a:pt x="34" y="5"/>
                    </a:cubicBezTo>
                    <a:cubicBezTo>
                      <a:pt x="30" y="5"/>
                      <a:pt x="29" y="8"/>
                      <a:pt x="28" y="8"/>
                    </a:cubicBezTo>
                    <a:cubicBezTo>
                      <a:pt x="26" y="7"/>
                      <a:pt x="24" y="7"/>
                      <a:pt x="23" y="4"/>
                    </a:cubicBezTo>
                    <a:cubicBezTo>
                      <a:pt x="21" y="2"/>
                      <a:pt x="20" y="0"/>
                      <a:pt x="20" y="2"/>
                    </a:cubicBezTo>
                    <a:cubicBezTo>
                      <a:pt x="19" y="4"/>
                      <a:pt x="17" y="6"/>
                      <a:pt x="15" y="5"/>
                    </a:cubicBezTo>
                    <a:cubicBezTo>
                      <a:pt x="15" y="4"/>
                      <a:pt x="14" y="4"/>
                      <a:pt x="13" y="4"/>
                    </a:cubicBezTo>
                    <a:cubicBezTo>
                      <a:pt x="12" y="6"/>
                      <a:pt x="12" y="9"/>
                      <a:pt x="13" y="10"/>
                    </a:cubicBezTo>
                    <a:cubicBezTo>
                      <a:pt x="15" y="12"/>
                      <a:pt x="13" y="16"/>
                      <a:pt x="11" y="17"/>
                    </a:cubicBezTo>
                    <a:cubicBezTo>
                      <a:pt x="10" y="19"/>
                      <a:pt x="5" y="18"/>
                      <a:pt x="4" y="20"/>
                    </a:cubicBezTo>
                    <a:cubicBezTo>
                      <a:pt x="2" y="21"/>
                      <a:pt x="4" y="24"/>
                      <a:pt x="2" y="26"/>
                    </a:cubicBezTo>
                    <a:cubicBezTo>
                      <a:pt x="0" y="28"/>
                      <a:pt x="5" y="33"/>
                      <a:pt x="7" y="35"/>
                    </a:cubicBezTo>
                    <a:cubicBezTo>
                      <a:pt x="9" y="37"/>
                      <a:pt x="10" y="41"/>
                      <a:pt x="13" y="45"/>
                    </a:cubicBezTo>
                    <a:cubicBezTo>
                      <a:pt x="15" y="47"/>
                      <a:pt x="19" y="53"/>
                      <a:pt x="21" y="57"/>
                    </a:cubicBezTo>
                    <a:cubicBezTo>
                      <a:pt x="21" y="57"/>
                      <a:pt x="21" y="57"/>
                      <a:pt x="21" y="57"/>
                    </a:cubicBezTo>
                    <a:cubicBezTo>
                      <a:pt x="24" y="58"/>
                      <a:pt x="27" y="58"/>
                      <a:pt x="27" y="56"/>
                    </a:cubicBezTo>
                    <a:cubicBezTo>
                      <a:pt x="28" y="54"/>
                      <a:pt x="27" y="50"/>
                      <a:pt x="31" y="50"/>
                    </a:cubicBezTo>
                    <a:cubicBezTo>
                      <a:pt x="34" y="50"/>
                      <a:pt x="39" y="49"/>
                      <a:pt x="41" y="49"/>
                    </a:cubicBezTo>
                    <a:cubicBezTo>
                      <a:pt x="43" y="49"/>
                      <a:pt x="44" y="51"/>
                      <a:pt x="46" y="52"/>
                    </a:cubicBezTo>
                    <a:cubicBezTo>
                      <a:pt x="48" y="49"/>
                      <a:pt x="52" y="44"/>
                      <a:pt x="52" y="41"/>
                    </a:cubicBezTo>
                    <a:cubicBezTo>
                      <a:pt x="52" y="38"/>
                      <a:pt x="47" y="25"/>
                      <a:pt x="47" y="2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7" name="Freeform 257"/>
              <p:cNvSpPr>
                <a:spLocks/>
              </p:cNvSpPr>
              <p:nvPr/>
            </p:nvSpPr>
            <p:spPr bwMode="auto">
              <a:xfrm>
                <a:off x="3060700" y="4258841"/>
                <a:ext cx="71438" cy="84137"/>
              </a:xfrm>
              <a:custGeom>
                <a:avLst/>
                <a:gdLst>
                  <a:gd name="T0" fmla="*/ 30 w 40"/>
                  <a:gd name="T1" fmla="*/ 13 h 47"/>
                  <a:gd name="T2" fmla="*/ 18 w 40"/>
                  <a:gd name="T3" fmla="*/ 3 h 47"/>
                  <a:gd name="T4" fmla="*/ 10 w 40"/>
                  <a:gd name="T5" fmla="*/ 0 h 47"/>
                  <a:gd name="T6" fmla="*/ 1 w 40"/>
                  <a:gd name="T7" fmla="*/ 14 h 47"/>
                  <a:gd name="T8" fmla="*/ 6 w 40"/>
                  <a:gd name="T9" fmla="*/ 34 h 47"/>
                  <a:gd name="T10" fmla="*/ 0 w 40"/>
                  <a:gd name="T11" fmla="*/ 45 h 47"/>
                  <a:gd name="T12" fmla="*/ 1 w 40"/>
                  <a:gd name="T13" fmla="*/ 45 h 47"/>
                  <a:gd name="T14" fmla="*/ 11 w 40"/>
                  <a:gd name="T15" fmla="*/ 44 h 47"/>
                  <a:gd name="T16" fmla="*/ 20 w 40"/>
                  <a:gd name="T17" fmla="*/ 45 h 47"/>
                  <a:gd name="T18" fmla="*/ 30 w 40"/>
                  <a:gd name="T19" fmla="*/ 36 h 47"/>
                  <a:gd name="T20" fmla="*/ 40 w 40"/>
                  <a:gd name="T21" fmla="*/ 19 h 47"/>
                  <a:gd name="T22" fmla="*/ 30 w 40"/>
                  <a:gd name="T23" fmla="*/ 13 h 4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0"/>
                  <a:gd name="T37" fmla="*/ 0 h 47"/>
                  <a:gd name="T38" fmla="*/ 40 w 40"/>
                  <a:gd name="T39" fmla="*/ 47 h 4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0" h="47">
                    <a:moveTo>
                      <a:pt x="30" y="13"/>
                    </a:moveTo>
                    <a:cubicBezTo>
                      <a:pt x="27" y="10"/>
                      <a:pt x="23" y="5"/>
                      <a:pt x="18" y="3"/>
                    </a:cubicBezTo>
                    <a:cubicBezTo>
                      <a:pt x="17" y="2"/>
                      <a:pt x="13" y="1"/>
                      <a:pt x="10" y="0"/>
                    </a:cubicBezTo>
                    <a:cubicBezTo>
                      <a:pt x="5" y="4"/>
                      <a:pt x="1" y="11"/>
                      <a:pt x="1" y="14"/>
                    </a:cubicBezTo>
                    <a:cubicBezTo>
                      <a:pt x="1" y="18"/>
                      <a:pt x="6" y="31"/>
                      <a:pt x="6" y="34"/>
                    </a:cubicBezTo>
                    <a:cubicBezTo>
                      <a:pt x="6" y="37"/>
                      <a:pt x="2" y="42"/>
                      <a:pt x="0" y="45"/>
                    </a:cubicBezTo>
                    <a:cubicBezTo>
                      <a:pt x="0" y="45"/>
                      <a:pt x="1" y="45"/>
                      <a:pt x="1" y="45"/>
                    </a:cubicBezTo>
                    <a:cubicBezTo>
                      <a:pt x="4" y="45"/>
                      <a:pt x="5" y="43"/>
                      <a:pt x="11" y="44"/>
                    </a:cubicBezTo>
                    <a:cubicBezTo>
                      <a:pt x="17" y="44"/>
                      <a:pt x="16" y="47"/>
                      <a:pt x="20" y="45"/>
                    </a:cubicBezTo>
                    <a:cubicBezTo>
                      <a:pt x="24" y="44"/>
                      <a:pt x="27" y="41"/>
                      <a:pt x="30" y="36"/>
                    </a:cubicBezTo>
                    <a:cubicBezTo>
                      <a:pt x="32" y="32"/>
                      <a:pt x="36" y="24"/>
                      <a:pt x="40" y="19"/>
                    </a:cubicBezTo>
                    <a:cubicBezTo>
                      <a:pt x="37" y="17"/>
                      <a:pt x="33" y="15"/>
                      <a:pt x="30" y="1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8" name="Freeform 258"/>
              <p:cNvSpPr>
                <a:spLocks/>
              </p:cNvSpPr>
              <p:nvPr/>
            </p:nvSpPr>
            <p:spPr bwMode="auto">
              <a:xfrm>
                <a:off x="2449513" y="4360441"/>
                <a:ext cx="133350" cy="150812"/>
              </a:xfrm>
              <a:custGeom>
                <a:avLst/>
                <a:gdLst>
                  <a:gd name="T0" fmla="*/ 54 w 75"/>
                  <a:gd name="T1" fmla="*/ 15 h 85"/>
                  <a:gd name="T2" fmla="*/ 44 w 75"/>
                  <a:gd name="T3" fmla="*/ 10 h 85"/>
                  <a:gd name="T4" fmla="*/ 33 w 75"/>
                  <a:gd name="T5" fmla="*/ 3 h 85"/>
                  <a:gd name="T6" fmla="*/ 27 w 75"/>
                  <a:gd name="T7" fmla="*/ 0 h 85"/>
                  <a:gd name="T8" fmla="*/ 26 w 75"/>
                  <a:gd name="T9" fmla="*/ 4 h 85"/>
                  <a:gd name="T10" fmla="*/ 18 w 75"/>
                  <a:gd name="T11" fmla="*/ 6 h 85"/>
                  <a:gd name="T12" fmla="*/ 13 w 75"/>
                  <a:gd name="T13" fmla="*/ 9 h 85"/>
                  <a:gd name="T14" fmla="*/ 12 w 75"/>
                  <a:gd name="T15" fmla="*/ 17 h 85"/>
                  <a:gd name="T16" fmla="*/ 6 w 75"/>
                  <a:gd name="T17" fmla="*/ 23 h 85"/>
                  <a:gd name="T18" fmla="*/ 6 w 75"/>
                  <a:gd name="T19" fmla="*/ 28 h 85"/>
                  <a:gd name="T20" fmla="*/ 2 w 75"/>
                  <a:gd name="T21" fmla="*/ 34 h 85"/>
                  <a:gd name="T22" fmla="*/ 3 w 75"/>
                  <a:gd name="T23" fmla="*/ 41 h 85"/>
                  <a:gd name="T24" fmla="*/ 2 w 75"/>
                  <a:gd name="T25" fmla="*/ 48 h 85"/>
                  <a:gd name="T26" fmla="*/ 7 w 75"/>
                  <a:gd name="T27" fmla="*/ 53 h 85"/>
                  <a:gd name="T28" fmla="*/ 13 w 75"/>
                  <a:gd name="T29" fmla="*/ 47 h 85"/>
                  <a:gd name="T30" fmla="*/ 14 w 75"/>
                  <a:gd name="T31" fmla="*/ 47 h 85"/>
                  <a:gd name="T32" fmla="*/ 15 w 75"/>
                  <a:gd name="T33" fmla="*/ 50 h 85"/>
                  <a:gd name="T34" fmla="*/ 16 w 75"/>
                  <a:gd name="T35" fmla="*/ 53 h 85"/>
                  <a:gd name="T36" fmla="*/ 13 w 75"/>
                  <a:gd name="T37" fmla="*/ 60 h 85"/>
                  <a:gd name="T38" fmla="*/ 10 w 75"/>
                  <a:gd name="T39" fmla="*/ 62 h 85"/>
                  <a:gd name="T40" fmla="*/ 11 w 75"/>
                  <a:gd name="T41" fmla="*/ 67 h 85"/>
                  <a:gd name="T42" fmla="*/ 8 w 75"/>
                  <a:gd name="T43" fmla="*/ 71 h 85"/>
                  <a:gd name="T44" fmla="*/ 15 w 75"/>
                  <a:gd name="T45" fmla="*/ 75 h 85"/>
                  <a:gd name="T46" fmla="*/ 21 w 75"/>
                  <a:gd name="T47" fmla="*/ 82 h 85"/>
                  <a:gd name="T48" fmla="*/ 27 w 75"/>
                  <a:gd name="T49" fmla="*/ 80 h 85"/>
                  <a:gd name="T50" fmla="*/ 37 w 75"/>
                  <a:gd name="T51" fmla="*/ 61 h 85"/>
                  <a:gd name="T52" fmla="*/ 53 w 75"/>
                  <a:gd name="T53" fmla="*/ 53 h 85"/>
                  <a:gd name="T54" fmla="*/ 66 w 75"/>
                  <a:gd name="T55" fmla="*/ 43 h 85"/>
                  <a:gd name="T56" fmla="*/ 71 w 75"/>
                  <a:gd name="T57" fmla="*/ 33 h 85"/>
                  <a:gd name="T58" fmla="*/ 74 w 75"/>
                  <a:gd name="T59" fmla="*/ 27 h 85"/>
                  <a:gd name="T60" fmla="*/ 67 w 75"/>
                  <a:gd name="T61" fmla="*/ 16 h 85"/>
                  <a:gd name="T62" fmla="*/ 62 w 75"/>
                  <a:gd name="T63" fmla="*/ 14 h 85"/>
                  <a:gd name="T64" fmla="*/ 54 w 75"/>
                  <a:gd name="T65" fmla="*/ 15 h 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5"/>
                  <a:gd name="T100" fmla="*/ 0 h 85"/>
                  <a:gd name="T101" fmla="*/ 75 w 75"/>
                  <a:gd name="T102" fmla="*/ 85 h 8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5" h="85">
                    <a:moveTo>
                      <a:pt x="54" y="15"/>
                    </a:moveTo>
                    <a:cubicBezTo>
                      <a:pt x="49" y="15"/>
                      <a:pt x="45" y="13"/>
                      <a:pt x="44" y="10"/>
                    </a:cubicBezTo>
                    <a:cubicBezTo>
                      <a:pt x="43" y="7"/>
                      <a:pt x="35" y="4"/>
                      <a:pt x="33" y="3"/>
                    </a:cubicBezTo>
                    <a:cubicBezTo>
                      <a:pt x="32" y="2"/>
                      <a:pt x="30" y="1"/>
                      <a:pt x="27" y="0"/>
                    </a:cubicBezTo>
                    <a:cubicBezTo>
                      <a:pt x="27" y="2"/>
                      <a:pt x="27" y="4"/>
                      <a:pt x="26" y="4"/>
                    </a:cubicBezTo>
                    <a:cubicBezTo>
                      <a:pt x="23" y="5"/>
                      <a:pt x="20" y="5"/>
                      <a:pt x="18" y="6"/>
                    </a:cubicBezTo>
                    <a:cubicBezTo>
                      <a:pt x="16" y="8"/>
                      <a:pt x="13" y="7"/>
                      <a:pt x="13" y="9"/>
                    </a:cubicBezTo>
                    <a:cubicBezTo>
                      <a:pt x="13" y="11"/>
                      <a:pt x="13" y="16"/>
                      <a:pt x="12" y="17"/>
                    </a:cubicBezTo>
                    <a:cubicBezTo>
                      <a:pt x="11" y="19"/>
                      <a:pt x="5" y="21"/>
                      <a:pt x="6" y="23"/>
                    </a:cubicBezTo>
                    <a:cubicBezTo>
                      <a:pt x="7" y="24"/>
                      <a:pt x="7" y="27"/>
                      <a:pt x="6" y="28"/>
                    </a:cubicBezTo>
                    <a:cubicBezTo>
                      <a:pt x="6" y="28"/>
                      <a:pt x="3" y="32"/>
                      <a:pt x="2" y="34"/>
                    </a:cubicBezTo>
                    <a:cubicBezTo>
                      <a:pt x="2" y="35"/>
                      <a:pt x="4" y="39"/>
                      <a:pt x="3" y="41"/>
                    </a:cubicBezTo>
                    <a:cubicBezTo>
                      <a:pt x="2" y="43"/>
                      <a:pt x="0" y="46"/>
                      <a:pt x="2" y="48"/>
                    </a:cubicBezTo>
                    <a:cubicBezTo>
                      <a:pt x="4" y="50"/>
                      <a:pt x="6" y="54"/>
                      <a:pt x="7" y="53"/>
                    </a:cubicBezTo>
                    <a:cubicBezTo>
                      <a:pt x="9" y="53"/>
                      <a:pt x="12" y="49"/>
                      <a:pt x="13" y="47"/>
                    </a:cubicBezTo>
                    <a:cubicBezTo>
                      <a:pt x="14" y="46"/>
                      <a:pt x="14" y="45"/>
                      <a:pt x="14" y="47"/>
                    </a:cubicBezTo>
                    <a:cubicBezTo>
                      <a:pt x="13" y="49"/>
                      <a:pt x="14" y="50"/>
                      <a:pt x="15" y="50"/>
                    </a:cubicBezTo>
                    <a:cubicBezTo>
                      <a:pt x="16" y="50"/>
                      <a:pt x="17" y="50"/>
                      <a:pt x="16" y="53"/>
                    </a:cubicBezTo>
                    <a:cubicBezTo>
                      <a:pt x="15" y="55"/>
                      <a:pt x="15" y="57"/>
                      <a:pt x="13" y="60"/>
                    </a:cubicBezTo>
                    <a:cubicBezTo>
                      <a:pt x="12" y="62"/>
                      <a:pt x="12" y="61"/>
                      <a:pt x="10" y="62"/>
                    </a:cubicBezTo>
                    <a:cubicBezTo>
                      <a:pt x="11" y="64"/>
                      <a:pt x="11" y="66"/>
                      <a:pt x="11" y="67"/>
                    </a:cubicBezTo>
                    <a:cubicBezTo>
                      <a:pt x="11" y="69"/>
                      <a:pt x="9" y="71"/>
                      <a:pt x="8" y="71"/>
                    </a:cubicBezTo>
                    <a:cubicBezTo>
                      <a:pt x="6" y="72"/>
                      <a:pt x="13" y="75"/>
                      <a:pt x="15" y="75"/>
                    </a:cubicBezTo>
                    <a:cubicBezTo>
                      <a:pt x="17" y="75"/>
                      <a:pt x="19" y="79"/>
                      <a:pt x="21" y="82"/>
                    </a:cubicBezTo>
                    <a:cubicBezTo>
                      <a:pt x="23" y="85"/>
                      <a:pt x="24" y="82"/>
                      <a:pt x="27" y="80"/>
                    </a:cubicBezTo>
                    <a:cubicBezTo>
                      <a:pt x="29" y="77"/>
                      <a:pt x="32" y="68"/>
                      <a:pt x="37" y="61"/>
                    </a:cubicBezTo>
                    <a:cubicBezTo>
                      <a:pt x="41" y="55"/>
                      <a:pt x="49" y="54"/>
                      <a:pt x="53" y="53"/>
                    </a:cubicBezTo>
                    <a:cubicBezTo>
                      <a:pt x="58" y="51"/>
                      <a:pt x="61" y="46"/>
                      <a:pt x="66" y="43"/>
                    </a:cubicBezTo>
                    <a:cubicBezTo>
                      <a:pt x="70" y="40"/>
                      <a:pt x="71" y="36"/>
                      <a:pt x="71" y="33"/>
                    </a:cubicBezTo>
                    <a:cubicBezTo>
                      <a:pt x="72" y="31"/>
                      <a:pt x="72" y="30"/>
                      <a:pt x="74" y="27"/>
                    </a:cubicBezTo>
                    <a:cubicBezTo>
                      <a:pt x="75" y="26"/>
                      <a:pt x="71" y="21"/>
                      <a:pt x="67" y="16"/>
                    </a:cubicBezTo>
                    <a:cubicBezTo>
                      <a:pt x="65" y="15"/>
                      <a:pt x="64" y="14"/>
                      <a:pt x="62" y="14"/>
                    </a:cubicBezTo>
                    <a:cubicBezTo>
                      <a:pt x="59" y="12"/>
                      <a:pt x="59" y="15"/>
                      <a:pt x="54" y="1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39" name="Freeform 259"/>
              <p:cNvSpPr>
                <a:spLocks/>
              </p:cNvSpPr>
              <p:nvPr/>
            </p:nvSpPr>
            <p:spPr bwMode="auto">
              <a:xfrm>
                <a:off x="2439988" y="4389016"/>
                <a:ext cx="293687" cy="430212"/>
              </a:xfrm>
              <a:custGeom>
                <a:avLst/>
                <a:gdLst>
                  <a:gd name="T0" fmla="*/ 141 w 164"/>
                  <a:gd name="T1" fmla="*/ 48 h 241"/>
                  <a:gd name="T2" fmla="*/ 139 w 164"/>
                  <a:gd name="T3" fmla="*/ 33 h 241"/>
                  <a:gd name="T4" fmla="*/ 128 w 164"/>
                  <a:gd name="T5" fmla="*/ 33 h 241"/>
                  <a:gd name="T6" fmla="*/ 109 w 164"/>
                  <a:gd name="T7" fmla="*/ 34 h 241"/>
                  <a:gd name="T8" fmla="*/ 97 w 164"/>
                  <a:gd name="T9" fmla="*/ 17 h 241"/>
                  <a:gd name="T10" fmla="*/ 77 w 164"/>
                  <a:gd name="T11" fmla="*/ 2 h 241"/>
                  <a:gd name="T12" fmla="*/ 79 w 164"/>
                  <a:gd name="T13" fmla="*/ 11 h 241"/>
                  <a:gd name="T14" fmla="*/ 71 w 164"/>
                  <a:gd name="T15" fmla="*/ 27 h 241"/>
                  <a:gd name="T16" fmla="*/ 42 w 164"/>
                  <a:gd name="T17" fmla="*/ 45 h 241"/>
                  <a:gd name="T18" fmla="*/ 26 w 164"/>
                  <a:gd name="T19" fmla="*/ 66 h 241"/>
                  <a:gd name="T20" fmla="*/ 13 w 164"/>
                  <a:gd name="T21" fmla="*/ 55 h 241"/>
                  <a:gd name="T22" fmla="*/ 15 w 164"/>
                  <a:gd name="T23" fmla="*/ 46 h 241"/>
                  <a:gd name="T24" fmla="*/ 7 w 164"/>
                  <a:gd name="T25" fmla="*/ 52 h 241"/>
                  <a:gd name="T26" fmla="*/ 7 w 164"/>
                  <a:gd name="T27" fmla="*/ 76 h 241"/>
                  <a:gd name="T28" fmla="*/ 19 w 164"/>
                  <a:gd name="T29" fmla="*/ 93 h 241"/>
                  <a:gd name="T30" fmla="*/ 41 w 164"/>
                  <a:gd name="T31" fmla="*/ 133 h 241"/>
                  <a:gd name="T32" fmla="*/ 66 w 164"/>
                  <a:gd name="T33" fmla="*/ 180 h 241"/>
                  <a:gd name="T34" fmla="*/ 76 w 164"/>
                  <a:gd name="T35" fmla="*/ 196 h 241"/>
                  <a:gd name="T36" fmla="*/ 107 w 164"/>
                  <a:gd name="T37" fmla="*/ 216 h 241"/>
                  <a:gd name="T38" fmla="*/ 133 w 164"/>
                  <a:gd name="T39" fmla="*/ 235 h 241"/>
                  <a:gd name="T40" fmla="*/ 142 w 164"/>
                  <a:gd name="T41" fmla="*/ 241 h 241"/>
                  <a:gd name="T42" fmla="*/ 152 w 164"/>
                  <a:gd name="T43" fmla="*/ 230 h 241"/>
                  <a:gd name="T44" fmla="*/ 162 w 164"/>
                  <a:gd name="T45" fmla="*/ 213 h 241"/>
                  <a:gd name="T46" fmla="*/ 156 w 164"/>
                  <a:gd name="T47" fmla="*/ 200 h 241"/>
                  <a:gd name="T48" fmla="*/ 162 w 164"/>
                  <a:gd name="T49" fmla="*/ 185 h 241"/>
                  <a:gd name="T50" fmla="*/ 164 w 164"/>
                  <a:gd name="T51" fmla="*/ 165 h 241"/>
                  <a:gd name="T52" fmla="*/ 152 w 164"/>
                  <a:gd name="T53" fmla="*/ 144 h 241"/>
                  <a:gd name="T54" fmla="*/ 140 w 164"/>
                  <a:gd name="T55" fmla="*/ 144 h 241"/>
                  <a:gd name="T56" fmla="*/ 129 w 164"/>
                  <a:gd name="T57" fmla="*/ 132 h 241"/>
                  <a:gd name="T58" fmla="*/ 113 w 164"/>
                  <a:gd name="T59" fmla="*/ 125 h 241"/>
                  <a:gd name="T60" fmla="*/ 104 w 164"/>
                  <a:gd name="T61" fmla="*/ 111 h 241"/>
                  <a:gd name="T62" fmla="*/ 99 w 164"/>
                  <a:gd name="T63" fmla="*/ 91 h 241"/>
                  <a:gd name="T64" fmla="*/ 108 w 164"/>
                  <a:gd name="T65" fmla="*/ 80 h 241"/>
                  <a:gd name="T66" fmla="*/ 124 w 164"/>
                  <a:gd name="T67" fmla="*/ 62 h 241"/>
                  <a:gd name="T68" fmla="*/ 140 w 164"/>
                  <a:gd name="T69" fmla="*/ 58 h 241"/>
                  <a:gd name="T70" fmla="*/ 146 w 164"/>
                  <a:gd name="T71" fmla="*/ 58 h 241"/>
                  <a:gd name="T72" fmla="*/ 145 w 164"/>
                  <a:gd name="T73" fmla="*/ 53 h 24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4"/>
                  <a:gd name="T112" fmla="*/ 0 h 241"/>
                  <a:gd name="T113" fmla="*/ 164 w 164"/>
                  <a:gd name="T114" fmla="*/ 241 h 24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4" h="241">
                    <a:moveTo>
                      <a:pt x="145" y="53"/>
                    </a:moveTo>
                    <a:cubicBezTo>
                      <a:pt x="145" y="53"/>
                      <a:pt x="139" y="50"/>
                      <a:pt x="141" y="48"/>
                    </a:cubicBezTo>
                    <a:cubicBezTo>
                      <a:pt x="142" y="47"/>
                      <a:pt x="145" y="40"/>
                      <a:pt x="145" y="38"/>
                    </a:cubicBezTo>
                    <a:cubicBezTo>
                      <a:pt x="146" y="36"/>
                      <a:pt x="141" y="34"/>
                      <a:pt x="139" y="33"/>
                    </a:cubicBezTo>
                    <a:cubicBezTo>
                      <a:pt x="137" y="32"/>
                      <a:pt x="136" y="32"/>
                      <a:pt x="134" y="34"/>
                    </a:cubicBezTo>
                    <a:cubicBezTo>
                      <a:pt x="132" y="35"/>
                      <a:pt x="132" y="34"/>
                      <a:pt x="128" y="33"/>
                    </a:cubicBezTo>
                    <a:cubicBezTo>
                      <a:pt x="125" y="32"/>
                      <a:pt x="125" y="31"/>
                      <a:pt x="122" y="34"/>
                    </a:cubicBezTo>
                    <a:cubicBezTo>
                      <a:pt x="120" y="37"/>
                      <a:pt x="112" y="34"/>
                      <a:pt x="109" y="34"/>
                    </a:cubicBezTo>
                    <a:cubicBezTo>
                      <a:pt x="107" y="34"/>
                      <a:pt x="106" y="30"/>
                      <a:pt x="104" y="27"/>
                    </a:cubicBezTo>
                    <a:cubicBezTo>
                      <a:pt x="102" y="24"/>
                      <a:pt x="99" y="18"/>
                      <a:pt x="97" y="17"/>
                    </a:cubicBezTo>
                    <a:cubicBezTo>
                      <a:pt x="94" y="15"/>
                      <a:pt x="90" y="9"/>
                      <a:pt x="86" y="6"/>
                    </a:cubicBezTo>
                    <a:cubicBezTo>
                      <a:pt x="83" y="2"/>
                      <a:pt x="83" y="3"/>
                      <a:pt x="77" y="2"/>
                    </a:cubicBezTo>
                    <a:cubicBezTo>
                      <a:pt x="75" y="2"/>
                      <a:pt x="73" y="1"/>
                      <a:pt x="72" y="0"/>
                    </a:cubicBezTo>
                    <a:cubicBezTo>
                      <a:pt x="76" y="5"/>
                      <a:pt x="80" y="10"/>
                      <a:pt x="79" y="11"/>
                    </a:cubicBezTo>
                    <a:cubicBezTo>
                      <a:pt x="77" y="14"/>
                      <a:pt x="77" y="15"/>
                      <a:pt x="76" y="17"/>
                    </a:cubicBezTo>
                    <a:cubicBezTo>
                      <a:pt x="76" y="20"/>
                      <a:pt x="75" y="24"/>
                      <a:pt x="71" y="27"/>
                    </a:cubicBezTo>
                    <a:cubicBezTo>
                      <a:pt x="66" y="30"/>
                      <a:pt x="63" y="35"/>
                      <a:pt x="58" y="37"/>
                    </a:cubicBezTo>
                    <a:cubicBezTo>
                      <a:pt x="54" y="38"/>
                      <a:pt x="46" y="39"/>
                      <a:pt x="42" y="45"/>
                    </a:cubicBezTo>
                    <a:cubicBezTo>
                      <a:pt x="37" y="52"/>
                      <a:pt x="34" y="61"/>
                      <a:pt x="32" y="64"/>
                    </a:cubicBezTo>
                    <a:cubicBezTo>
                      <a:pt x="29" y="66"/>
                      <a:pt x="28" y="69"/>
                      <a:pt x="26" y="66"/>
                    </a:cubicBezTo>
                    <a:cubicBezTo>
                      <a:pt x="24" y="63"/>
                      <a:pt x="22" y="59"/>
                      <a:pt x="20" y="59"/>
                    </a:cubicBezTo>
                    <a:cubicBezTo>
                      <a:pt x="18" y="59"/>
                      <a:pt x="11" y="56"/>
                      <a:pt x="13" y="55"/>
                    </a:cubicBezTo>
                    <a:cubicBezTo>
                      <a:pt x="14" y="55"/>
                      <a:pt x="16" y="53"/>
                      <a:pt x="16" y="51"/>
                    </a:cubicBezTo>
                    <a:cubicBezTo>
                      <a:pt x="16" y="50"/>
                      <a:pt x="16" y="48"/>
                      <a:pt x="15" y="46"/>
                    </a:cubicBezTo>
                    <a:cubicBezTo>
                      <a:pt x="15" y="46"/>
                      <a:pt x="14" y="46"/>
                      <a:pt x="14" y="46"/>
                    </a:cubicBezTo>
                    <a:cubicBezTo>
                      <a:pt x="12" y="48"/>
                      <a:pt x="9" y="50"/>
                      <a:pt x="7" y="52"/>
                    </a:cubicBezTo>
                    <a:cubicBezTo>
                      <a:pt x="6" y="54"/>
                      <a:pt x="0" y="59"/>
                      <a:pt x="2" y="64"/>
                    </a:cubicBezTo>
                    <a:cubicBezTo>
                      <a:pt x="4" y="68"/>
                      <a:pt x="9" y="75"/>
                      <a:pt x="7" y="76"/>
                    </a:cubicBezTo>
                    <a:cubicBezTo>
                      <a:pt x="5" y="78"/>
                      <a:pt x="3" y="77"/>
                      <a:pt x="3" y="80"/>
                    </a:cubicBezTo>
                    <a:cubicBezTo>
                      <a:pt x="4" y="82"/>
                      <a:pt x="15" y="84"/>
                      <a:pt x="19" y="93"/>
                    </a:cubicBezTo>
                    <a:cubicBezTo>
                      <a:pt x="24" y="101"/>
                      <a:pt x="28" y="106"/>
                      <a:pt x="30" y="109"/>
                    </a:cubicBezTo>
                    <a:cubicBezTo>
                      <a:pt x="31" y="111"/>
                      <a:pt x="38" y="126"/>
                      <a:pt x="41" y="133"/>
                    </a:cubicBezTo>
                    <a:cubicBezTo>
                      <a:pt x="43" y="139"/>
                      <a:pt x="61" y="168"/>
                      <a:pt x="63" y="172"/>
                    </a:cubicBezTo>
                    <a:cubicBezTo>
                      <a:pt x="65" y="175"/>
                      <a:pt x="67" y="179"/>
                      <a:pt x="66" y="180"/>
                    </a:cubicBezTo>
                    <a:cubicBezTo>
                      <a:pt x="65" y="181"/>
                      <a:pt x="64" y="179"/>
                      <a:pt x="64" y="181"/>
                    </a:cubicBezTo>
                    <a:cubicBezTo>
                      <a:pt x="63" y="183"/>
                      <a:pt x="75" y="195"/>
                      <a:pt x="76" y="196"/>
                    </a:cubicBezTo>
                    <a:cubicBezTo>
                      <a:pt x="77" y="197"/>
                      <a:pt x="78" y="200"/>
                      <a:pt x="79" y="202"/>
                    </a:cubicBezTo>
                    <a:cubicBezTo>
                      <a:pt x="81" y="203"/>
                      <a:pt x="103" y="213"/>
                      <a:pt x="107" y="216"/>
                    </a:cubicBezTo>
                    <a:cubicBezTo>
                      <a:pt x="111" y="220"/>
                      <a:pt x="128" y="228"/>
                      <a:pt x="129" y="230"/>
                    </a:cubicBezTo>
                    <a:cubicBezTo>
                      <a:pt x="129" y="232"/>
                      <a:pt x="130" y="233"/>
                      <a:pt x="133" y="235"/>
                    </a:cubicBezTo>
                    <a:cubicBezTo>
                      <a:pt x="135" y="237"/>
                      <a:pt x="141" y="239"/>
                      <a:pt x="142" y="241"/>
                    </a:cubicBezTo>
                    <a:cubicBezTo>
                      <a:pt x="142" y="241"/>
                      <a:pt x="142" y="241"/>
                      <a:pt x="142" y="241"/>
                    </a:cubicBezTo>
                    <a:cubicBezTo>
                      <a:pt x="148" y="240"/>
                      <a:pt x="149" y="236"/>
                      <a:pt x="149" y="235"/>
                    </a:cubicBezTo>
                    <a:cubicBezTo>
                      <a:pt x="149" y="232"/>
                      <a:pt x="152" y="232"/>
                      <a:pt x="152" y="230"/>
                    </a:cubicBezTo>
                    <a:cubicBezTo>
                      <a:pt x="153" y="229"/>
                      <a:pt x="152" y="226"/>
                      <a:pt x="153" y="223"/>
                    </a:cubicBezTo>
                    <a:cubicBezTo>
                      <a:pt x="154" y="221"/>
                      <a:pt x="162" y="215"/>
                      <a:pt x="162" y="213"/>
                    </a:cubicBezTo>
                    <a:cubicBezTo>
                      <a:pt x="162" y="210"/>
                      <a:pt x="159" y="211"/>
                      <a:pt x="156" y="209"/>
                    </a:cubicBezTo>
                    <a:cubicBezTo>
                      <a:pt x="154" y="206"/>
                      <a:pt x="156" y="202"/>
                      <a:pt x="156" y="200"/>
                    </a:cubicBezTo>
                    <a:cubicBezTo>
                      <a:pt x="156" y="197"/>
                      <a:pt x="156" y="195"/>
                      <a:pt x="158" y="193"/>
                    </a:cubicBezTo>
                    <a:cubicBezTo>
                      <a:pt x="161" y="190"/>
                      <a:pt x="162" y="189"/>
                      <a:pt x="162" y="185"/>
                    </a:cubicBezTo>
                    <a:cubicBezTo>
                      <a:pt x="161" y="182"/>
                      <a:pt x="162" y="177"/>
                      <a:pt x="162" y="171"/>
                    </a:cubicBezTo>
                    <a:cubicBezTo>
                      <a:pt x="162" y="165"/>
                      <a:pt x="164" y="165"/>
                      <a:pt x="164" y="165"/>
                    </a:cubicBezTo>
                    <a:cubicBezTo>
                      <a:pt x="164" y="165"/>
                      <a:pt x="160" y="156"/>
                      <a:pt x="159" y="153"/>
                    </a:cubicBezTo>
                    <a:cubicBezTo>
                      <a:pt x="158" y="150"/>
                      <a:pt x="154" y="145"/>
                      <a:pt x="152" y="144"/>
                    </a:cubicBezTo>
                    <a:cubicBezTo>
                      <a:pt x="151" y="144"/>
                      <a:pt x="147" y="146"/>
                      <a:pt x="145" y="146"/>
                    </a:cubicBezTo>
                    <a:cubicBezTo>
                      <a:pt x="143" y="147"/>
                      <a:pt x="140" y="144"/>
                      <a:pt x="140" y="144"/>
                    </a:cubicBezTo>
                    <a:cubicBezTo>
                      <a:pt x="140" y="125"/>
                      <a:pt x="140" y="125"/>
                      <a:pt x="140" y="125"/>
                    </a:cubicBezTo>
                    <a:cubicBezTo>
                      <a:pt x="140" y="125"/>
                      <a:pt x="133" y="131"/>
                      <a:pt x="129" y="132"/>
                    </a:cubicBezTo>
                    <a:cubicBezTo>
                      <a:pt x="126" y="133"/>
                      <a:pt x="124" y="132"/>
                      <a:pt x="120" y="131"/>
                    </a:cubicBezTo>
                    <a:cubicBezTo>
                      <a:pt x="115" y="130"/>
                      <a:pt x="115" y="126"/>
                      <a:pt x="113" y="125"/>
                    </a:cubicBezTo>
                    <a:cubicBezTo>
                      <a:pt x="111" y="123"/>
                      <a:pt x="108" y="125"/>
                      <a:pt x="107" y="121"/>
                    </a:cubicBezTo>
                    <a:cubicBezTo>
                      <a:pt x="106" y="118"/>
                      <a:pt x="105" y="114"/>
                      <a:pt x="104" y="111"/>
                    </a:cubicBezTo>
                    <a:cubicBezTo>
                      <a:pt x="102" y="108"/>
                      <a:pt x="98" y="105"/>
                      <a:pt x="97" y="102"/>
                    </a:cubicBezTo>
                    <a:cubicBezTo>
                      <a:pt x="96" y="99"/>
                      <a:pt x="99" y="94"/>
                      <a:pt x="99" y="91"/>
                    </a:cubicBezTo>
                    <a:cubicBezTo>
                      <a:pt x="99" y="89"/>
                      <a:pt x="103" y="87"/>
                      <a:pt x="106" y="86"/>
                    </a:cubicBezTo>
                    <a:cubicBezTo>
                      <a:pt x="109" y="86"/>
                      <a:pt x="107" y="82"/>
                      <a:pt x="108" y="80"/>
                    </a:cubicBezTo>
                    <a:cubicBezTo>
                      <a:pt x="108" y="78"/>
                      <a:pt x="108" y="70"/>
                      <a:pt x="109" y="68"/>
                    </a:cubicBezTo>
                    <a:cubicBezTo>
                      <a:pt x="110" y="66"/>
                      <a:pt x="119" y="62"/>
                      <a:pt x="124" y="62"/>
                    </a:cubicBezTo>
                    <a:cubicBezTo>
                      <a:pt x="129" y="61"/>
                      <a:pt x="132" y="61"/>
                      <a:pt x="134" y="59"/>
                    </a:cubicBezTo>
                    <a:cubicBezTo>
                      <a:pt x="136" y="57"/>
                      <a:pt x="137" y="58"/>
                      <a:pt x="140" y="58"/>
                    </a:cubicBezTo>
                    <a:cubicBezTo>
                      <a:pt x="142" y="58"/>
                      <a:pt x="144" y="58"/>
                      <a:pt x="145" y="58"/>
                    </a:cubicBezTo>
                    <a:cubicBezTo>
                      <a:pt x="145" y="58"/>
                      <a:pt x="145" y="58"/>
                      <a:pt x="146" y="58"/>
                    </a:cubicBezTo>
                    <a:cubicBezTo>
                      <a:pt x="146" y="58"/>
                      <a:pt x="146" y="58"/>
                      <a:pt x="146" y="58"/>
                    </a:cubicBezTo>
                    <a:cubicBezTo>
                      <a:pt x="147" y="57"/>
                      <a:pt x="145" y="53"/>
                      <a:pt x="145" y="5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0" name="Freeform 260"/>
              <p:cNvSpPr>
                <a:spLocks/>
              </p:cNvSpPr>
              <p:nvPr/>
            </p:nvSpPr>
            <p:spPr bwMode="auto">
              <a:xfrm>
                <a:off x="2568575" y="4800178"/>
                <a:ext cx="200025" cy="969963"/>
              </a:xfrm>
              <a:custGeom>
                <a:avLst/>
                <a:gdLst>
                  <a:gd name="T0" fmla="*/ 98 w 112"/>
                  <a:gd name="T1" fmla="*/ 52 h 542"/>
                  <a:gd name="T2" fmla="*/ 92 w 112"/>
                  <a:gd name="T3" fmla="*/ 30 h 542"/>
                  <a:gd name="T4" fmla="*/ 86 w 112"/>
                  <a:gd name="T5" fmla="*/ 7 h 542"/>
                  <a:gd name="T6" fmla="*/ 70 w 112"/>
                  <a:gd name="T7" fmla="*/ 11 h 542"/>
                  <a:gd name="T8" fmla="*/ 69 w 112"/>
                  <a:gd name="T9" fmla="*/ 74 h 542"/>
                  <a:gd name="T10" fmla="*/ 65 w 112"/>
                  <a:gd name="T11" fmla="*/ 116 h 542"/>
                  <a:gd name="T12" fmla="*/ 52 w 112"/>
                  <a:gd name="T13" fmla="*/ 178 h 542"/>
                  <a:gd name="T14" fmla="*/ 52 w 112"/>
                  <a:gd name="T15" fmla="*/ 224 h 542"/>
                  <a:gd name="T16" fmla="*/ 26 w 112"/>
                  <a:gd name="T17" fmla="*/ 281 h 542"/>
                  <a:gd name="T18" fmla="*/ 26 w 112"/>
                  <a:gd name="T19" fmla="*/ 318 h 542"/>
                  <a:gd name="T20" fmla="*/ 35 w 112"/>
                  <a:gd name="T21" fmla="*/ 340 h 542"/>
                  <a:gd name="T22" fmla="*/ 40 w 112"/>
                  <a:gd name="T23" fmla="*/ 350 h 542"/>
                  <a:gd name="T24" fmla="*/ 36 w 112"/>
                  <a:gd name="T25" fmla="*/ 375 h 542"/>
                  <a:gd name="T26" fmla="*/ 31 w 112"/>
                  <a:gd name="T27" fmla="*/ 389 h 542"/>
                  <a:gd name="T28" fmla="*/ 32 w 112"/>
                  <a:gd name="T29" fmla="*/ 398 h 542"/>
                  <a:gd name="T30" fmla="*/ 28 w 112"/>
                  <a:gd name="T31" fmla="*/ 409 h 542"/>
                  <a:gd name="T32" fmla="*/ 17 w 112"/>
                  <a:gd name="T33" fmla="*/ 407 h 542"/>
                  <a:gd name="T34" fmla="*/ 11 w 112"/>
                  <a:gd name="T35" fmla="*/ 412 h 542"/>
                  <a:gd name="T36" fmla="*/ 3 w 112"/>
                  <a:gd name="T37" fmla="*/ 424 h 542"/>
                  <a:gd name="T38" fmla="*/ 14 w 112"/>
                  <a:gd name="T39" fmla="*/ 423 h 542"/>
                  <a:gd name="T40" fmla="*/ 17 w 112"/>
                  <a:gd name="T41" fmla="*/ 432 h 542"/>
                  <a:gd name="T42" fmla="*/ 30 w 112"/>
                  <a:gd name="T43" fmla="*/ 444 h 542"/>
                  <a:gd name="T44" fmla="*/ 17 w 112"/>
                  <a:gd name="T45" fmla="*/ 448 h 542"/>
                  <a:gd name="T46" fmla="*/ 17 w 112"/>
                  <a:gd name="T47" fmla="*/ 464 h 542"/>
                  <a:gd name="T48" fmla="*/ 22 w 112"/>
                  <a:gd name="T49" fmla="*/ 467 h 542"/>
                  <a:gd name="T50" fmla="*/ 22 w 112"/>
                  <a:gd name="T51" fmla="*/ 475 h 542"/>
                  <a:gd name="T52" fmla="*/ 17 w 112"/>
                  <a:gd name="T53" fmla="*/ 482 h 542"/>
                  <a:gd name="T54" fmla="*/ 25 w 112"/>
                  <a:gd name="T55" fmla="*/ 485 h 542"/>
                  <a:gd name="T56" fmla="*/ 22 w 112"/>
                  <a:gd name="T57" fmla="*/ 492 h 542"/>
                  <a:gd name="T58" fmla="*/ 25 w 112"/>
                  <a:gd name="T59" fmla="*/ 496 h 542"/>
                  <a:gd name="T60" fmla="*/ 21 w 112"/>
                  <a:gd name="T61" fmla="*/ 503 h 542"/>
                  <a:gd name="T62" fmla="*/ 30 w 112"/>
                  <a:gd name="T63" fmla="*/ 510 h 542"/>
                  <a:gd name="T64" fmla="*/ 35 w 112"/>
                  <a:gd name="T65" fmla="*/ 502 h 542"/>
                  <a:gd name="T66" fmla="*/ 38 w 112"/>
                  <a:gd name="T67" fmla="*/ 506 h 542"/>
                  <a:gd name="T68" fmla="*/ 40 w 112"/>
                  <a:gd name="T69" fmla="*/ 509 h 542"/>
                  <a:gd name="T70" fmla="*/ 40 w 112"/>
                  <a:gd name="T71" fmla="*/ 518 h 542"/>
                  <a:gd name="T72" fmla="*/ 57 w 112"/>
                  <a:gd name="T73" fmla="*/ 526 h 542"/>
                  <a:gd name="T74" fmla="*/ 42 w 112"/>
                  <a:gd name="T75" fmla="*/ 532 h 542"/>
                  <a:gd name="T76" fmla="*/ 47 w 112"/>
                  <a:gd name="T77" fmla="*/ 537 h 542"/>
                  <a:gd name="T78" fmla="*/ 52 w 112"/>
                  <a:gd name="T79" fmla="*/ 541 h 542"/>
                  <a:gd name="T80" fmla="*/ 62 w 112"/>
                  <a:gd name="T81" fmla="*/ 526 h 542"/>
                  <a:gd name="T82" fmla="*/ 81 w 112"/>
                  <a:gd name="T83" fmla="*/ 513 h 542"/>
                  <a:gd name="T84" fmla="*/ 43 w 112"/>
                  <a:gd name="T85" fmla="*/ 504 h 542"/>
                  <a:gd name="T86" fmla="*/ 30 w 112"/>
                  <a:gd name="T87" fmla="*/ 480 h 542"/>
                  <a:gd name="T88" fmla="*/ 42 w 112"/>
                  <a:gd name="T89" fmla="*/ 450 h 542"/>
                  <a:gd name="T90" fmla="*/ 51 w 112"/>
                  <a:gd name="T91" fmla="*/ 411 h 542"/>
                  <a:gd name="T92" fmla="*/ 56 w 112"/>
                  <a:gd name="T93" fmla="*/ 391 h 542"/>
                  <a:gd name="T94" fmla="*/ 48 w 112"/>
                  <a:gd name="T95" fmla="*/ 348 h 542"/>
                  <a:gd name="T96" fmla="*/ 61 w 112"/>
                  <a:gd name="T97" fmla="*/ 299 h 542"/>
                  <a:gd name="T98" fmla="*/ 68 w 112"/>
                  <a:gd name="T99" fmla="*/ 259 h 542"/>
                  <a:gd name="T100" fmla="*/ 75 w 112"/>
                  <a:gd name="T101" fmla="*/ 220 h 542"/>
                  <a:gd name="T102" fmla="*/ 70 w 112"/>
                  <a:gd name="T103" fmla="*/ 186 h 542"/>
                  <a:gd name="T104" fmla="*/ 75 w 112"/>
                  <a:gd name="T105" fmla="*/ 160 h 542"/>
                  <a:gd name="T106" fmla="*/ 94 w 112"/>
                  <a:gd name="T107" fmla="*/ 128 h 542"/>
                  <a:gd name="T108" fmla="*/ 92 w 112"/>
                  <a:gd name="T109" fmla="*/ 94 h 542"/>
                  <a:gd name="T110" fmla="*/ 112 w 112"/>
                  <a:gd name="T111" fmla="*/ 73 h 542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12"/>
                  <a:gd name="T169" fmla="*/ 0 h 542"/>
                  <a:gd name="T170" fmla="*/ 112 w 112"/>
                  <a:gd name="T171" fmla="*/ 542 h 542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12" h="542">
                    <a:moveTo>
                      <a:pt x="102" y="72"/>
                    </a:moveTo>
                    <a:cubicBezTo>
                      <a:pt x="101" y="71"/>
                      <a:pt x="101" y="66"/>
                      <a:pt x="101" y="63"/>
                    </a:cubicBezTo>
                    <a:cubicBezTo>
                      <a:pt x="101" y="59"/>
                      <a:pt x="100" y="54"/>
                      <a:pt x="98" y="52"/>
                    </a:cubicBezTo>
                    <a:cubicBezTo>
                      <a:pt x="97" y="50"/>
                      <a:pt x="90" y="41"/>
                      <a:pt x="91" y="38"/>
                    </a:cubicBezTo>
                    <a:cubicBezTo>
                      <a:pt x="92" y="35"/>
                      <a:pt x="95" y="34"/>
                      <a:pt x="94" y="33"/>
                    </a:cubicBezTo>
                    <a:cubicBezTo>
                      <a:pt x="93" y="32"/>
                      <a:pt x="90" y="33"/>
                      <a:pt x="92" y="30"/>
                    </a:cubicBezTo>
                    <a:cubicBezTo>
                      <a:pt x="94" y="28"/>
                      <a:pt x="95" y="28"/>
                      <a:pt x="93" y="26"/>
                    </a:cubicBezTo>
                    <a:cubicBezTo>
                      <a:pt x="90" y="24"/>
                      <a:pt x="87" y="19"/>
                      <a:pt x="87" y="17"/>
                    </a:cubicBezTo>
                    <a:cubicBezTo>
                      <a:pt x="87" y="15"/>
                      <a:pt x="88" y="9"/>
                      <a:pt x="86" y="7"/>
                    </a:cubicBezTo>
                    <a:cubicBezTo>
                      <a:pt x="85" y="6"/>
                      <a:pt x="82" y="3"/>
                      <a:pt x="80" y="0"/>
                    </a:cubicBezTo>
                    <a:cubicBezTo>
                      <a:pt x="80" y="2"/>
                      <a:pt x="77" y="2"/>
                      <a:pt x="77" y="5"/>
                    </a:cubicBezTo>
                    <a:cubicBezTo>
                      <a:pt x="77" y="6"/>
                      <a:pt x="76" y="10"/>
                      <a:pt x="70" y="11"/>
                    </a:cubicBezTo>
                    <a:cubicBezTo>
                      <a:pt x="70" y="13"/>
                      <a:pt x="70" y="21"/>
                      <a:pt x="71" y="24"/>
                    </a:cubicBezTo>
                    <a:cubicBezTo>
                      <a:pt x="71" y="28"/>
                      <a:pt x="72" y="32"/>
                      <a:pt x="72" y="46"/>
                    </a:cubicBezTo>
                    <a:cubicBezTo>
                      <a:pt x="72" y="60"/>
                      <a:pt x="71" y="71"/>
                      <a:pt x="69" y="74"/>
                    </a:cubicBezTo>
                    <a:cubicBezTo>
                      <a:pt x="67" y="76"/>
                      <a:pt x="66" y="78"/>
                      <a:pt x="66" y="79"/>
                    </a:cubicBezTo>
                    <a:cubicBezTo>
                      <a:pt x="66" y="80"/>
                      <a:pt x="68" y="93"/>
                      <a:pt x="68" y="99"/>
                    </a:cubicBezTo>
                    <a:cubicBezTo>
                      <a:pt x="67" y="106"/>
                      <a:pt x="65" y="112"/>
                      <a:pt x="65" y="116"/>
                    </a:cubicBezTo>
                    <a:cubicBezTo>
                      <a:pt x="65" y="120"/>
                      <a:pt x="57" y="149"/>
                      <a:pt x="56" y="154"/>
                    </a:cubicBezTo>
                    <a:cubicBezTo>
                      <a:pt x="54" y="158"/>
                      <a:pt x="59" y="167"/>
                      <a:pt x="58" y="170"/>
                    </a:cubicBezTo>
                    <a:cubicBezTo>
                      <a:pt x="56" y="173"/>
                      <a:pt x="52" y="175"/>
                      <a:pt x="52" y="178"/>
                    </a:cubicBezTo>
                    <a:cubicBezTo>
                      <a:pt x="52" y="181"/>
                      <a:pt x="54" y="202"/>
                      <a:pt x="54" y="205"/>
                    </a:cubicBezTo>
                    <a:cubicBezTo>
                      <a:pt x="54" y="209"/>
                      <a:pt x="52" y="216"/>
                      <a:pt x="52" y="217"/>
                    </a:cubicBezTo>
                    <a:cubicBezTo>
                      <a:pt x="52" y="219"/>
                      <a:pt x="53" y="221"/>
                      <a:pt x="52" y="224"/>
                    </a:cubicBezTo>
                    <a:cubicBezTo>
                      <a:pt x="50" y="228"/>
                      <a:pt x="36" y="263"/>
                      <a:pt x="34" y="267"/>
                    </a:cubicBezTo>
                    <a:cubicBezTo>
                      <a:pt x="32" y="272"/>
                      <a:pt x="30" y="273"/>
                      <a:pt x="28" y="274"/>
                    </a:cubicBezTo>
                    <a:cubicBezTo>
                      <a:pt x="27" y="275"/>
                      <a:pt x="25" y="279"/>
                      <a:pt x="26" y="281"/>
                    </a:cubicBezTo>
                    <a:cubicBezTo>
                      <a:pt x="28" y="284"/>
                      <a:pt x="29" y="293"/>
                      <a:pt x="31" y="296"/>
                    </a:cubicBezTo>
                    <a:cubicBezTo>
                      <a:pt x="32" y="300"/>
                      <a:pt x="33" y="306"/>
                      <a:pt x="31" y="309"/>
                    </a:cubicBezTo>
                    <a:cubicBezTo>
                      <a:pt x="30" y="312"/>
                      <a:pt x="27" y="315"/>
                      <a:pt x="26" y="318"/>
                    </a:cubicBezTo>
                    <a:cubicBezTo>
                      <a:pt x="25" y="321"/>
                      <a:pt x="23" y="331"/>
                      <a:pt x="23" y="334"/>
                    </a:cubicBezTo>
                    <a:cubicBezTo>
                      <a:pt x="23" y="337"/>
                      <a:pt x="27" y="342"/>
                      <a:pt x="29" y="343"/>
                    </a:cubicBezTo>
                    <a:cubicBezTo>
                      <a:pt x="30" y="344"/>
                      <a:pt x="32" y="340"/>
                      <a:pt x="35" y="340"/>
                    </a:cubicBezTo>
                    <a:cubicBezTo>
                      <a:pt x="38" y="339"/>
                      <a:pt x="44" y="339"/>
                      <a:pt x="43" y="341"/>
                    </a:cubicBezTo>
                    <a:cubicBezTo>
                      <a:pt x="43" y="342"/>
                      <a:pt x="37" y="344"/>
                      <a:pt x="38" y="346"/>
                    </a:cubicBezTo>
                    <a:cubicBezTo>
                      <a:pt x="40" y="348"/>
                      <a:pt x="41" y="349"/>
                      <a:pt x="40" y="350"/>
                    </a:cubicBezTo>
                    <a:cubicBezTo>
                      <a:pt x="39" y="351"/>
                      <a:pt x="37" y="351"/>
                      <a:pt x="37" y="355"/>
                    </a:cubicBezTo>
                    <a:cubicBezTo>
                      <a:pt x="37" y="358"/>
                      <a:pt x="35" y="366"/>
                      <a:pt x="34" y="368"/>
                    </a:cubicBezTo>
                    <a:cubicBezTo>
                      <a:pt x="34" y="370"/>
                      <a:pt x="36" y="374"/>
                      <a:pt x="36" y="375"/>
                    </a:cubicBezTo>
                    <a:cubicBezTo>
                      <a:pt x="35" y="377"/>
                      <a:pt x="32" y="379"/>
                      <a:pt x="32" y="381"/>
                    </a:cubicBezTo>
                    <a:cubicBezTo>
                      <a:pt x="32" y="382"/>
                      <a:pt x="39" y="385"/>
                      <a:pt x="38" y="386"/>
                    </a:cubicBezTo>
                    <a:cubicBezTo>
                      <a:pt x="37" y="387"/>
                      <a:pt x="31" y="387"/>
                      <a:pt x="31" y="389"/>
                    </a:cubicBezTo>
                    <a:cubicBezTo>
                      <a:pt x="31" y="390"/>
                      <a:pt x="32" y="392"/>
                      <a:pt x="32" y="392"/>
                    </a:cubicBezTo>
                    <a:cubicBezTo>
                      <a:pt x="32" y="392"/>
                      <a:pt x="31" y="393"/>
                      <a:pt x="31" y="393"/>
                    </a:cubicBezTo>
                    <a:cubicBezTo>
                      <a:pt x="30" y="395"/>
                      <a:pt x="30" y="398"/>
                      <a:pt x="32" y="398"/>
                    </a:cubicBezTo>
                    <a:cubicBezTo>
                      <a:pt x="34" y="399"/>
                      <a:pt x="36" y="400"/>
                      <a:pt x="32" y="400"/>
                    </a:cubicBezTo>
                    <a:cubicBezTo>
                      <a:pt x="28" y="400"/>
                      <a:pt x="26" y="402"/>
                      <a:pt x="26" y="404"/>
                    </a:cubicBezTo>
                    <a:cubicBezTo>
                      <a:pt x="27" y="405"/>
                      <a:pt x="28" y="407"/>
                      <a:pt x="28" y="409"/>
                    </a:cubicBezTo>
                    <a:cubicBezTo>
                      <a:pt x="29" y="411"/>
                      <a:pt x="29" y="414"/>
                      <a:pt x="27" y="416"/>
                    </a:cubicBezTo>
                    <a:cubicBezTo>
                      <a:pt x="25" y="418"/>
                      <a:pt x="24" y="414"/>
                      <a:pt x="23" y="413"/>
                    </a:cubicBezTo>
                    <a:cubicBezTo>
                      <a:pt x="23" y="412"/>
                      <a:pt x="17" y="409"/>
                      <a:pt x="17" y="407"/>
                    </a:cubicBezTo>
                    <a:cubicBezTo>
                      <a:pt x="17" y="405"/>
                      <a:pt x="18" y="404"/>
                      <a:pt x="16" y="404"/>
                    </a:cubicBezTo>
                    <a:cubicBezTo>
                      <a:pt x="15" y="405"/>
                      <a:pt x="11" y="407"/>
                      <a:pt x="10" y="409"/>
                    </a:cubicBezTo>
                    <a:cubicBezTo>
                      <a:pt x="9" y="410"/>
                      <a:pt x="11" y="411"/>
                      <a:pt x="11" y="412"/>
                    </a:cubicBezTo>
                    <a:cubicBezTo>
                      <a:pt x="11" y="414"/>
                      <a:pt x="10" y="414"/>
                      <a:pt x="7" y="415"/>
                    </a:cubicBezTo>
                    <a:cubicBezTo>
                      <a:pt x="5" y="416"/>
                      <a:pt x="0" y="418"/>
                      <a:pt x="0" y="420"/>
                    </a:cubicBezTo>
                    <a:cubicBezTo>
                      <a:pt x="0" y="423"/>
                      <a:pt x="2" y="424"/>
                      <a:pt x="3" y="424"/>
                    </a:cubicBezTo>
                    <a:cubicBezTo>
                      <a:pt x="4" y="423"/>
                      <a:pt x="2" y="421"/>
                      <a:pt x="3" y="420"/>
                    </a:cubicBezTo>
                    <a:cubicBezTo>
                      <a:pt x="4" y="419"/>
                      <a:pt x="7" y="420"/>
                      <a:pt x="9" y="421"/>
                    </a:cubicBezTo>
                    <a:cubicBezTo>
                      <a:pt x="11" y="423"/>
                      <a:pt x="12" y="423"/>
                      <a:pt x="14" y="423"/>
                    </a:cubicBezTo>
                    <a:cubicBezTo>
                      <a:pt x="15" y="423"/>
                      <a:pt x="17" y="422"/>
                      <a:pt x="18" y="422"/>
                    </a:cubicBezTo>
                    <a:cubicBezTo>
                      <a:pt x="19" y="422"/>
                      <a:pt x="21" y="426"/>
                      <a:pt x="21" y="427"/>
                    </a:cubicBezTo>
                    <a:cubicBezTo>
                      <a:pt x="20" y="429"/>
                      <a:pt x="17" y="430"/>
                      <a:pt x="17" y="432"/>
                    </a:cubicBezTo>
                    <a:cubicBezTo>
                      <a:pt x="17" y="434"/>
                      <a:pt x="14" y="437"/>
                      <a:pt x="15" y="438"/>
                    </a:cubicBezTo>
                    <a:cubicBezTo>
                      <a:pt x="16" y="439"/>
                      <a:pt x="21" y="439"/>
                      <a:pt x="23" y="438"/>
                    </a:cubicBezTo>
                    <a:cubicBezTo>
                      <a:pt x="24" y="437"/>
                      <a:pt x="32" y="440"/>
                      <a:pt x="30" y="444"/>
                    </a:cubicBezTo>
                    <a:cubicBezTo>
                      <a:pt x="29" y="448"/>
                      <a:pt x="29" y="446"/>
                      <a:pt x="27" y="445"/>
                    </a:cubicBezTo>
                    <a:cubicBezTo>
                      <a:pt x="26" y="444"/>
                      <a:pt x="20" y="441"/>
                      <a:pt x="18" y="443"/>
                    </a:cubicBezTo>
                    <a:cubicBezTo>
                      <a:pt x="17" y="445"/>
                      <a:pt x="14" y="446"/>
                      <a:pt x="17" y="448"/>
                    </a:cubicBezTo>
                    <a:cubicBezTo>
                      <a:pt x="19" y="449"/>
                      <a:pt x="20" y="452"/>
                      <a:pt x="19" y="452"/>
                    </a:cubicBezTo>
                    <a:cubicBezTo>
                      <a:pt x="18" y="453"/>
                      <a:pt x="19" y="456"/>
                      <a:pt x="18" y="457"/>
                    </a:cubicBezTo>
                    <a:cubicBezTo>
                      <a:pt x="17" y="458"/>
                      <a:pt x="15" y="463"/>
                      <a:pt x="17" y="464"/>
                    </a:cubicBezTo>
                    <a:cubicBezTo>
                      <a:pt x="18" y="464"/>
                      <a:pt x="19" y="462"/>
                      <a:pt x="19" y="460"/>
                    </a:cubicBezTo>
                    <a:cubicBezTo>
                      <a:pt x="20" y="459"/>
                      <a:pt x="23" y="457"/>
                      <a:pt x="23" y="460"/>
                    </a:cubicBezTo>
                    <a:cubicBezTo>
                      <a:pt x="23" y="463"/>
                      <a:pt x="19" y="467"/>
                      <a:pt x="22" y="467"/>
                    </a:cubicBezTo>
                    <a:cubicBezTo>
                      <a:pt x="24" y="467"/>
                      <a:pt x="25" y="468"/>
                      <a:pt x="22" y="468"/>
                    </a:cubicBezTo>
                    <a:cubicBezTo>
                      <a:pt x="19" y="469"/>
                      <a:pt x="18" y="470"/>
                      <a:pt x="19" y="472"/>
                    </a:cubicBezTo>
                    <a:cubicBezTo>
                      <a:pt x="20" y="475"/>
                      <a:pt x="21" y="475"/>
                      <a:pt x="22" y="475"/>
                    </a:cubicBezTo>
                    <a:cubicBezTo>
                      <a:pt x="22" y="476"/>
                      <a:pt x="21" y="477"/>
                      <a:pt x="19" y="477"/>
                    </a:cubicBezTo>
                    <a:cubicBezTo>
                      <a:pt x="17" y="477"/>
                      <a:pt x="15" y="478"/>
                      <a:pt x="17" y="479"/>
                    </a:cubicBezTo>
                    <a:cubicBezTo>
                      <a:pt x="18" y="480"/>
                      <a:pt x="17" y="481"/>
                      <a:pt x="17" y="482"/>
                    </a:cubicBezTo>
                    <a:cubicBezTo>
                      <a:pt x="16" y="483"/>
                      <a:pt x="19" y="484"/>
                      <a:pt x="21" y="485"/>
                    </a:cubicBezTo>
                    <a:cubicBezTo>
                      <a:pt x="23" y="486"/>
                      <a:pt x="23" y="486"/>
                      <a:pt x="24" y="485"/>
                    </a:cubicBezTo>
                    <a:cubicBezTo>
                      <a:pt x="25" y="484"/>
                      <a:pt x="27" y="484"/>
                      <a:pt x="25" y="485"/>
                    </a:cubicBezTo>
                    <a:cubicBezTo>
                      <a:pt x="24" y="486"/>
                      <a:pt x="24" y="488"/>
                      <a:pt x="25" y="488"/>
                    </a:cubicBezTo>
                    <a:cubicBezTo>
                      <a:pt x="27" y="487"/>
                      <a:pt x="26" y="488"/>
                      <a:pt x="25" y="489"/>
                    </a:cubicBezTo>
                    <a:cubicBezTo>
                      <a:pt x="23" y="490"/>
                      <a:pt x="23" y="491"/>
                      <a:pt x="22" y="492"/>
                    </a:cubicBezTo>
                    <a:cubicBezTo>
                      <a:pt x="21" y="493"/>
                      <a:pt x="19" y="494"/>
                      <a:pt x="19" y="495"/>
                    </a:cubicBezTo>
                    <a:cubicBezTo>
                      <a:pt x="19" y="496"/>
                      <a:pt x="18" y="499"/>
                      <a:pt x="19" y="499"/>
                    </a:cubicBezTo>
                    <a:cubicBezTo>
                      <a:pt x="20" y="498"/>
                      <a:pt x="23" y="497"/>
                      <a:pt x="25" y="496"/>
                    </a:cubicBezTo>
                    <a:cubicBezTo>
                      <a:pt x="26" y="495"/>
                      <a:pt x="27" y="493"/>
                      <a:pt x="26" y="495"/>
                    </a:cubicBezTo>
                    <a:cubicBezTo>
                      <a:pt x="26" y="497"/>
                      <a:pt x="29" y="500"/>
                      <a:pt x="27" y="501"/>
                    </a:cubicBezTo>
                    <a:cubicBezTo>
                      <a:pt x="25" y="502"/>
                      <a:pt x="23" y="502"/>
                      <a:pt x="21" y="503"/>
                    </a:cubicBezTo>
                    <a:cubicBezTo>
                      <a:pt x="19" y="504"/>
                      <a:pt x="18" y="505"/>
                      <a:pt x="21" y="505"/>
                    </a:cubicBezTo>
                    <a:cubicBezTo>
                      <a:pt x="24" y="505"/>
                      <a:pt x="25" y="504"/>
                      <a:pt x="27" y="507"/>
                    </a:cubicBezTo>
                    <a:cubicBezTo>
                      <a:pt x="28" y="510"/>
                      <a:pt x="29" y="512"/>
                      <a:pt x="30" y="510"/>
                    </a:cubicBezTo>
                    <a:cubicBezTo>
                      <a:pt x="32" y="509"/>
                      <a:pt x="33" y="507"/>
                      <a:pt x="33" y="505"/>
                    </a:cubicBezTo>
                    <a:cubicBezTo>
                      <a:pt x="33" y="503"/>
                      <a:pt x="33" y="500"/>
                      <a:pt x="33" y="500"/>
                    </a:cubicBezTo>
                    <a:cubicBezTo>
                      <a:pt x="33" y="501"/>
                      <a:pt x="34" y="501"/>
                      <a:pt x="35" y="502"/>
                    </a:cubicBezTo>
                    <a:cubicBezTo>
                      <a:pt x="36" y="504"/>
                      <a:pt x="37" y="507"/>
                      <a:pt x="37" y="506"/>
                    </a:cubicBezTo>
                    <a:cubicBezTo>
                      <a:pt x="37" y="504"/>
                      <a:pt x="38" y="501"/>
                      <a:pt x="38" y="502"/>
                    </a:cubicBezTo>
                    <a:cubicBezTo>
                      <a:pt x="38" y="503"/>
                      <a:pt x="37" y="507"/>
                      <a:pt x="38" y="506"/>
                    </a:cubicBezTo>
                    <a:cubicBezTo>
                      <a:pt x="39" y="505"/>
                      <a:pt x="41" y="501"/>
                      <a:pt x="41" y="502"/>
                    </a:cubicBezTo>
                    <a:cubicBezTo>
                      <a:pt x="41" y="503"/>
                      <a:pt x="43" y="502"/>
                      <a:pt x="42" y="504"/>
                    </a:cubicBezTo>
                    <a:cubicBezTo>
                      <a:pt x="40" y="506"/>
                      <a:pt x="39" y="509"/>
                      <a:pt x="40" y="509"/>
                    </a:cubicBezTo>
                    <a:cubicBezTo>
                      <a:pt x="41" y="508"/>
                      <a:pt x="39" y="510"/>
                      <a:pt x="40" y="511"/>
                    </a:cubicBezTo>
                    <a:cubicBezTo>
                      <a:pt x="42" y="512"/>
                      <a:pt x="43" y="514"/>
                      <a:pt x="41" y="514"/>
                    </a:cubicBezTo>
                    <a:cubicBezTo>
                      <a:pt x="40" y="515"/>
                      <a:pt x="39" y="518"/>
                      <a:pt x="40" y="518"/>
                    </a:cubicBezTo>
                    <a:cubicBezTo>
                      <a:pt x="41" y="518"/>
                      <a:pt x="51" y="518"/>
                      <a:pt x="52" y="519"/>
                    </a:cubicBezTo>
                    <a:cubicBezTo>
                      <a:pt x="53" y="519"/>
                      <a:pt x="54" y="522"/>
                      <a:pt x="56" y="523"/>
                    </a:cubicBezTo>
                    <a:cubicBezTo>
                      <a:pt x="57" y="523"/>
                      <a:pt x="59" y="524"/>
                      <a:pt x="57" y="526"/>
                    </a:cubicBezTo>
                    <a:cubicBezTo>
                      <a:pt x="56" y="528"/>
                      <a:pt x="53" y="530"/>
                      <a:pt x="52" y="531"/>
                    </a:cubicBezTo>
                    <a:cubicBezTo>
                      <a:pt x="50" y="532"/>
                      <a:pt x="48" y="533"/>
                      <a:pt x="47" y="532"/>
                    </a:cubicBezTo>
                    <a:cubicBezTo>
                      <a:pt x="46" y="531"/>
                      <a:pt x="44" y="531"/>
                      <a:pt x="42" y="532"/>
                    </a:cubicBezTo>
                    <a:cubicBezTo>
                      <a:pt x="41" y="532"/>
                      <a:pt x="39" y="535"/>
                      <a:pt x="40" y="535"/>
                    </a:cubicBezTo>
                    <a:cubicBezTo>
                      <a:pt x="41" y="535"/>
                      <a:pt x="42" y="537"/>
                      <a:pt x="44" y="536"/>
                    </a:cubicBezTo>
                    <a:cubicBezTo>
                      <a:pt x="46" y="536"/>
                      <a:pt x="48" y="536"/>
                      <a:pt x="47" y="537"/>
                    </a:cubicBezTo>
                    <a:cubicBezTo>
                      <a:pt x="45" y="537"/>
                      <a:pt x="44" y="538"/>
                      <a:pt x="46" y="538"/>
                    </a:cubicBezTo>
                    <a:cubicBezTo>
                      <a:pt x="47" y="538"/>
                      <a:pt x="49" y="541"/>
                      <a:pt x="51" y="540"/>
                    </a:cubicBezTo>
                    <a:cubicBezTo>
                      <a:pt x="52" y="540"/>
                      <a:pt x="52" y="541"/>
                      <a:pt x="52" y="541"/>
                    </a:cubicBezTo>
                    <a:cubicBezTo>
                      <a:pt x="52" y="542"/>
                      <a:pt x="53" y="542"/>
                      <a:pt x="54" y="542"/>
                    </a:cubicBezTo>
                    <a:cubicBezTo>
                      <a:pt x="56" y="542"/>
                      <a:pt x="59" y="542"/>
                      <a:pt x="61" y="539"/>
                    </a:cubicBezTo>
                    <a:cubicBezTo>
                      <a:pt x="62" y="536"/>
                      <a:pt x="59" y="531"/>
                      <a:pt x="62" y="526"/>
                    </a:cubicBezTo>
                    <a:cubicBezTo>
                      <a:pt x="66" y="521"/>
                      <a:pt x="67" y="522"/>
                      <a:pt x="70" y="521"/>
                    </a:cubicBezTo>
                    <a:cubicBezTo>
                      <a:pt x="73" y="520"/>
                      <a:pt x="79" y="519"/>
                      <a:pt x="80" y="516"/>
                    </a:cubicBezTo>
                    <a:cubicBezTo>
                      <a:pt x="80" y="515"/>
                      <a:pt x="80" y="514"/>
                      <a:pt x="81" y="513"/>
                    </a:cubicBezTo>
                    <a:cubicBezTo>
                      <a:pt x="79" y="512"/>
                      <a:pt x="78" y="512"/>
                      <a:pt x="77" y="511"/>
                    </a:cubicBezTo>
                    <a:cubicBezTo>
                      <a:pt x="75" y="511"/>
                      <a:pt x="50" y="510"/>
                      <a:pt x="50" y="510"/>
                    </a:cubicBezTo>
                    <a:cubicBezTo>
                      <a:pt x="43" y="504"/>
                      <a:pt x="43" y="504"/>
                      <a:pt x="43" y="504"/>
                    </a:cubicBezTo>
                    <a:cubicBezTo>
                      <a:pt x="43" y="489"/>
                      <a:pt x="43" y="489"/>
                      <a:pt x="43" y="489"/>
                    </a:cubicBezTo>
                    <a:cubicBezTo>
                      <a:pt x="32" y="487"/>
                      <a:pt x="32" y="487"/>
                      <a:pt x="32" y="487"/>
                    </a:cubicBezTo>
                    <a:cubicBezTo>
                      <a:pt x="32" y="487"/>
                      <a:pt x="31" y="483"/>
                      <a:pt x="30" y="480"/>
                    </a:cubicBezTo>
                    <a:cubicBezTo>
                      <a:pt x="30" y="477"/>
                      <a:pt x="28" y="471"/>
                      <a:pt x="28" y="467"/>
                    </a:cubicBezTo>
                    <a:cubicBezTo>
                      <a:pt x="28" y="463"/>
                      <a:pt x="31" y="459"/>
                      <a:pt x="35" y="458"/>
                    </a:cubicBezTo>
                    <a:cubicBezTo>
                      <a:pt x="38" y="457"/>
                      <a:pt x="39" y="451"/>
                      <a:pt x="42" y="450"/>
                    </a:cubicBezTo>
                    <a:cubicBezTo>
                      <a:pt x="45" y="448"/>
                      <a:pt x="41" y="439"/>
                      <a:pt x="42" y="436"/>
                    </a:cubicBezTo>
                    <a:cubicBezTo>
                      <a:pt x="42" y="432"/>
                      <a:pt x="46" y="430"/>
                      <a:pt x="49" y="426"/>
                    </a:cubicBezTo>
                    <a:cubicBezTo>
                      <a:pt x="51" y="422"/>
                      <a:pt x="51" y="417"/>
                      <a:pt x="51" y="411"/>
                    </a:cubicBezTo>
                    <a:cubicBezTo>
                      <a:pt x="51" y="405"/>
                      <a:pt x="54" y="402"/>
                      <a:pt x="56" y="400"/>
                    </a:cubicBezTo>
                    <a:cubicBezTo>
                      <a:pt x="58" y="399"/>
                      <a:pt x="54" y="395"/>
                      <a:pt x="50" y="395"/>
                    </a:cubicBezTo>
                    <a:cubicBezTo>
                      <a:pt x="46" y="394"/>
                      <a:pt x="50" y="391"/>
                      <a:pt x="56" y="391"/>
                    </a:cubicBezTo>
                    <a:cubicBezTo>
                      <a:pt x="63" y="391"/>
                      <a:pt x="54" y="385"/>
                      <a:pt x="50" y="384"/>
                    </a:cubicBezTo>
                    <a:cubicBezTo>
                      <a:pt x="47" y="384"/>
                      <a:pt x="48" y="366"/>
                      <a:pt x="48" y="362"/>
                    </a:cubicBezTo>
                    <a:cubicBezTo>
                      <a:pt x="47" y="358"/>
                      <a:pt x="48" y="357"/>
                      <a:pt x="48" y="348"/>
                    </a:cubicBezTo>
                    <a:cubicBezTo>
                      <a:pt x="49" y="340"/>
                      <a:pt x="48" y="330"/>
                      <a:pt x="50" y="325"/>
                    </a:cubicBezTo>
                    <a:cubicBezTo>
                      <a:pt x="52" y="321"/>
                      <a:pt x="54" y="311"/>
                      <a:pt x="54" y="308"/>
                    </a:cubicBezTo>
                    <a:cubicBezTo>
                      <a:pt x="54" y="305"/>
                      <a:pt x="58" y="300"/>
                      <a:pt x="61" y="299"/>
                    </a:cubicBezTo>
                    <a:cubicBezTo>
                      <a:pt x="64" y="297"/>
                      <a:pt x="61" y="293"/>
                      <a:pt x="61" y="288"/>
                    </a:cubicBezTo>
                    <a:cubicBezTo>
                      <a:pt x="61" y="283"/>
                      <a:pt x="58" y="278"/>
                      <a:pt x="58" y="272"/>
                    </a:cubicBezTo>
                    <a:cubicBezTo>
                      <a:pt x="58" y="265"/>
                      <a:pt x="65" y="262"/>
                      <a:pt x="68" y="259"/>
                    </a:cubicBezTo>
                    <a:cubicBezTo>
                      <a:pt x="71" y="255"/>
                      <a:pt x="68" y="253"/>
                      <a:pt x="68" y="249"/>
                    </a:cubicBezTo>
                    <a:cubicBezTo>
                      <a:pt x="67" y="246"/>
                      <a:pt x="68" y="238"/>
                      <a:pt x="71" y="233"/>
                    </a:cubicBezTo>
                    <a:cubicBezTo>
                      <a:pt x="74" y="229"/>
                      <a:pt x="75" y="226"/>
                      <a:pt x="75" y="220"/>
                    </a:cubicBezTo>
                    <a:cubicBezTo>
                      <a:pt x="75" y="214"/>
                      <a:pt x="72" y="214"/>
                      <a:pt x="72" y="211"/>
                    </a:cubicBezTo>
                    <a:cubicBezTo>
                      <a:pt x="72" y="209"/>
                      <a:pt x="70" y="196"/>
                      <a:pt x="68" y="192"/>
                    </a:cubicBezTo>
                    <a:cubicBezTo>
                      <a:pt x="65" y="188"/>
                      <a:pt x="68" y="188"/>
                      <a:pt x="70" y="186"/>
                    </a:cubicBezTo>
                    <a:cubicBezTo>
                      <a:pt x="72" y="184"/>
                      <a:pt x="70" y="180"/>
                      <a:pt x="72" y="177"/>
                    </a:cubicBezTo>
                    <a:cubicBezTo>
                      <a:pt x="75" y="174"/>
                      <a:pt x="74" y="170"/>
                      <a:pt x="74" y="166"/>
                    </a:cubicBezTo>
                    <a:cubicBezTo>
                      <a:pt x="74" y="163"/>
                      <a:pt x="73" y="162"/>
                      <a:pt x="75" y="160"/>
                    </a:cubicBezTo>
                    <a:cubicBezTo>
                      <a:pt x="78" y="158"/>
                      <a:pt x="78" y="153"/>
                      <a:pt x="78" y="150"/>
                    </a:cubicBezTo>
                    <a:cubicBezTo>
                      <a:pt x="78" y="147"/>
                      <a:pt x="83" y="141"/>
                      <a:pt x="86" y="138"/>
                    </a:cubicBezTo>
                    <a:cubicBezTo>
                      <a:pt x="88" y="135"/>
                      <a:pt x="91" y="130"/>
                      <a:pt x="94" y="128"/>
                    </a:cubicBezTo>
                    <a:cubicBezTo>
                      <a:pt x="97" y="127"/>
                      <a:pt x="94" y="124"/>
                      <a:pt x="93" y="121"/>
                    </a:cubicBezTo>
                    <a:cubicBezTo>
                      <a:pt x="92" y="119"/>
                      <a:pt x="92" y="117"/>
                      <a:pt x="92" y="114"/>
                    </a:cubicBezTo>
                    <a:cubicBezTo>
                      <a:pt x="92" y="111"/>
                      <a:pt x="92" y="96"/>
                      <a:pt x="92" y="94"/>
                    </a:cubicBezTo>
                    <a:cubicBezTo>
                      <a:pt x="92" y="92"/>
                      <a:pt x="106" y="88"/>
                      <a:pt x="109" y="87"/>
                    </a:cubicBezTo>
                    <a:cubicBezTo>
                      <a:pt x="112" y="86"/>
                      <a:pt x="112" y="77"/>
                      <a:pt x="112" y="74"/>
                    </a:cubicBezTo>
                    <a:cubicBezTo>
                      <a:pt x="112" y="74"/>
                      <a:pt x="112" y="73"/>
                      <a:pt x="112" y="73"/>
                    </a:cubicBezTo>
                    <a:cubicBezTo>
                      <a:pt x="108" y="73"/>
                      <a:pt x="103" y="73"/>
                      <a:pt x="102" y="7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1" name="Freeform 261"/>
              <p:cNvSpPr>
                <a:spLocks/>
              </p:cNvSpPr>
              <p:nvPr/>
            </p:nvSpPr>
            <p:spPr bwMode="auto">
              <a:xfrm>
                <a:off x="2711450" y="4616028"/>
                <a:ext cx="279400" cy="314325"/>
              </a:xfrm>
              <a:custGeom>
                <a:avLst/>
                <a:gdLst>
                  <a:gd name="T0" fmla="*/ 145 w 156"/>
                  <a:gd name="T1" fmla="*/ 99 h 176"/>
                  <a:gd name="T2" fmla="*/ 123 w 156"/>
                  <a:gd name="T3" fmla="*/ 88 h 176"/>
                  <a:gd name="T4" fmla="*/ 120 w 156"/>
                  <a:gd name="T5" fmla="*/ 75 h 176"/>
                  <a:gd name="T6" fmla="*/ 121 w 156"/>
                  <a:gd name="T7" fmla="*/ 67 h 176"/>
                  <a:gd name="T8" fmla="*/ 118 w 156"/>
                  <a:gd name="T9" fmla="*/ 55 h 176"/>
                  <a:gd name="T10" fmla="*/ 99 w 156"/>
                  <a:gd name="T11" fmla="*/ 49 h 176"/>
                  <a:gd name="T12" fmla="*/ 89 w 156"/>
                  <a:gd name="T13" fmla="*/ 43 h 176"/>
                  <a:gd name="T14" fmla="*/ 69 w 156"/>
                  <a:gd name="T15" fmla="*/ 37 h 176"/>
                  <a:gd name="T16" fmla="*/ 55 w 156"/>
                  <a:gd name="T17" fmla="*/ 10 h 176"/>
                  <a:gd name="T18" fmla="*/ 54 w 156"/>
                  <a:gd name="T19" fmla="*/ 1 h 176"/>
                  <a:gd name="T20" fmla="*/ 36 w 156"/>
                  <a:gd name="T21" fmla="*/ 6 h 176"/>
                  <a:gd name="T22" fmla="*/ 19 w 156"/>
                  <a:gd name="T23" fmla="*/ 13 h 176"/>
                  <a:gd name="T24" fmla="*/ 0 w 156"/>
                  <a:gd name="T25" fmla="*/ 17 h 176"/>
                  <a:gd name="T26" fmla="*/ 7 w 156"/>
                  <a:gd name="T27" fmla="*/ 26 h 176"/>
                  <a:gd name="T28" fmla="*/ 10 w 156"/>
                  <a:gd name="T29" fmla="*/ 44 h 176"/>
                  <a:gd name="T30" fmla="*/ 6 w 156"/>
                  <a:gd name="T31" fmla="*/ 66 h 176"/>
                  <a:gd name="T32" fmla="*/ 4 w 156"/>
                  <a:gd name="T33" fmla="*/ 82 h 176"/>
                  <a:gd name="T34" fmla="*/ 1 w 156"/>
                  <a:gd name="T35" fmla="*/ 96 h 176"/>
                  <a:gd name="T36" fmla="*/ 0 w 156"/>
                  <a:gd name="T37" fmla="*/ 103 h 176"/>
                  <a:gd name="T38" fmla="*/ 7 w 156"/>
                  <a:gd name="T39" fmla="*/ 120 h 176"/>
                  <a:gd name="T40" fmla="*/ 12 w 156"/>
                  <a:gd name="T41" fmla="*/ 133 h 176"/>
                  <a:gd name="T42" fmla="*/ 11 w 156"/>
                  <a:gd name="T43" fmla="*/ 141 h 176"/>
                  <a:gd name="T44" fmla="*/ 21 w 156"/>
                  <a:gd name="T45" fmla="*/ 166 h 176"/>
                  <a:gd name="T46" fmla="*/ 32 w 156"/>
                  <a:gd name="T47" fmla="*/ 176 h 176"/>
                  <a:gd name="T48" fmla="*/ 46 w 156"/>
                  <a:gd name="T49" fmla="*/ 161 h 176"/>
                  <a:gd name="T50" fmla="*/ 61 w 156"/>
                  <a:gd name="T51" fmla="*/ 165 h 176"/>
                  <a:gd name="T52" fmla="*/ 76 w 156"/>
                  <a:gd name="T53" fmla="*/ 164 h 176"/>
                  <a:gd name="T54" fmla="*/ 94 w 156"/>
                  <a:gd name="T55" fmla="*/ 152 h 176"/>
                  <a:gd name="T56" fmla="*/ 103 w 156"/>
                  <a:gd name="T57" fmla="*/ 133 h 176"/>
                  <a:gd name="T58" fmla="*/ 138 w 156"/>
                  <a:gd name="T59" fmla="*/ 128 h 176"/>
                  <a:gd name="T60" fmla="*/ 152 w 156"/>
                  <a:gd name="T61" fmla="*/ 125 h 176"/>
                  <a:gd name="T62" fmla="*/ 152 w 156"/>
                  <a:gd name="T63" fmla="*/ 104 h 17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56"/>
                  <a:gd name="T97" fmla="*/ 0 h 176"/>
                  <a:gd name="T98" fmla="*/ 156 w 156"/>
                  <a:gd name="T99" fmla="*/ 176 h 17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56" h="176">
                    <a:moveTo>
                      <a:pt x="152" y="104"/>
                    </a:moveTo>
                    <a:cubicBezTo>
                      <a:pt x="150" y="102"/>
                      <a:pt x="145" y="101"/>
                      <a:pt x="145" y="99"/>
                    </a:cubicBezTo>
                    <a:cubicBezTo>
                      <a:pt x="145" y="97"/>
                      <a:pt x="145" y="88"/>
                      <a:pt x="145" y="88"/>
                    </a:cubicBezTo>
                    <a:cubicBezTo>
                      <a:pt x="123" y="88"/>
                      <a:pt x="123" y="88"/>
                      <a:pt x="123" y="88"/>
                    </a:cubicBezTo>
                    <a:cubicBezTo>
                      <a:pt x="123" y="88"/>
                      <a:pt x="121" y="83"/>
                      <a:pt x="121" y="81"/>
                    </a:cubicBezTo>
                    <a:cubicBezTo>
                      <a:pt x="121" y="78"/>
                      <a:pt x="121" y="77"/>
                      <a:pt x="120" y="75"/>
                    </a:cubicBezTo>
                    <a:cubicBezTo>
                      <a:pt x="119" y="73"/>
                      <a:pt x="117" y="73"/>
                      <a:pt x="118" y="71"/>
                    </a:cubicBezTo>
                    <a:cubicBezTo>
                      <a:pt x="120" y="70"/>
                      <a:pt x="122" y="69"/>
                      <a:pt x="121" y="67"/>
                    </a:cubicBezTo>
                    <a:cubicBezTo>
                      <a:pt x="119" y="65"/>
                      <a:pt x="117" y="63"/>
                      <a:pt x="118" y="61"/>
                    </a:cubicBezTo>
                    <a:cubicBezTo>
                      <a:pt x="118" y="58"/>
                      <a:pt x="119" y="57"/>
                      <a:pt x="118" y="55"/>
                    </a:cubicBezTo>
                    <a:cubicBezTo>
                      <a:pt x="116" y="53"/>
                      <a:pt x="113" y="51"/>
                      <a:pt x="111" y="51"/>
                    </a:cubicBezTo>
                    <a:cubicBezTo>
                      <a:pt x="108" y="51"/>
                      <a:pt x="101" y="51"/>
                      <a:pt x="99" y="49"/>
                    </a:cubicBezTo>
                    <a:cubicBezTo>
                      <a:pt x="97" y="47"/>
                      <a:pt x="97" y="46"/>
                      <a:pt x="95" y="46"/>
                    </a:cubicBezTo>
                    <a:cubicBezTo>
                      <a:pt x="93" y="45"/>
                      <a:pt x="91" y="45"/>
                      <a:pt x="89" y="43"/>
                    </a:cubicBezTo>
                    <a:cubicBezTo>
                      <a:pt x="86" y="41"/>
                      <a:pt x="83" y="39"/>
                      <a:pt x="80" y="38"/>
                    </a:cubicBezTo>
                    <a:cubicBezTo>
                      <a:pt x="77" y="38"/>
                      <a:pt x="71" y="39"/>
                      <a:pt x="69" y="37"/>
                    </a:cubicBezTo>
                    <a:cubicBezTo>
                      <a:pt x="67" y="36"/>
                      <a:pt x="55" y="25"/>
                      <a:pt x="55" y="19"/>
                    </a:cubicBezTo>
                    <a:cubicBezTo>
                      <a:pt x="55" y="13"/>
                      <a:pt x="54" y="12"/>
                      <a:pt x="55" y="10"/>
                    </a:cubicBezTo>
                    <a:cubicBezTo>
                      <a:pt x="56" y="8"/>
                      <a:pt x="57" y="8"/>
                      <a:pt x="57" y="6"/>
                    </a:cubicBezTo>
                    <a:cubicBezTo>
                      <a:pt x="57" y="4"/>
                      <a:pt x="57" y="0"/>
                      <a:pt x="54" y="1"/>
                    </a:cubicBezTo>
                    <a:cubicBezTo>
                      <a:pt x="51" y="2"/>
                      <a:pt x="45" y="4"/>
                      <a:pt x="42" y="4"/>
                    </a:cubicBezTo>
                    <a:cubicBezTo>
                      <a:pt x="39" y="4"/>
                      <a:pt x="38" y="4"/>
                      <a:pt x="36" y="6"/>
                    </a:cubicBezTo>
                    <a:cubicBezTo>
                      <a:pt x="33" y="8"/>
                      <a:pt x="24" y="13"/>
                      <a:pt x="24" y="13"/>
                    </a:cubicBezTo>
                    <a:cubicBezTo>
                      <a:pt x="19" y="13"/>
                      <a:pt x="19" y="13"/>
                      <a:pt x="19" y="13"/>
                    </a:cubicBezTo>
                    <a:cubicBezTo>
                      <a:pt x="19" y="13"/>
                      <a:pt x="15" y="19"/>
                      <a:pt x="13" y="19"/>
                    </a:cubicBezTo>
                    <a:cubicBezTo>
                      <a:pt x="11" y="19"/>
                      <a:pt x="4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2" y="18"/>
                      <a:pt x="6" y="23"/>
                      <a:pt x="7" y="26"/>
                    </a:cubicBezTo>
                    <a:cubicBezTo>
                      <a:pt x="8" y="29"/>
                      <a:pt x="12" y="38"/>
                      <a:pt x="12" y="38"/>
                    </a:cubicBezTo>
                    <a:cubicBezTo>
                      <a:pt x="12" y="38"/>
                      <a:pt x="10" y="38"/>
                      <a:pt x="10" y="44"/>
                    </a:cubicBezTo>
                    <a:cubicBezTo>
                      <a:pt x="10" y="50"/>
                      <a:pt x="9" y="55"/>
                      <a:pt x="10" y="58"/>
                    </a:cubicBezTo>
                    <a:cubicBezTo>
                      <a:pt x="10" y="62"/>
                      <a:pt x="9" y="63"/>
                      <a:pt x="6" y="66"/>
                    </a:cubicBezTo>
                    <a:cubicBezTo>
                      <a:pt x="4" y="68"/>
                      <a:pt x="4" y="70"/>
                      <a:pt x="4" y="73"/>
                    </a:cubicBezTo>
                    <a:cubicBezTo>
                      <a:pt x="4" y="75"/>
                      <a:pt x="2" y="79"/>
                      <a:pt x="4" y="82"/>
                    </a:cubicBezTo>
                    <a:cubicBezTo>
                      <a:pt x="7" y="84"/>
                      <a:pt x="10" y="83"/>
                      <a:pt x="10" y="86"/>
                    </a:cubicBezTo>
                    <a:cubicBezTo>
                      <a:pt x="10" y="88"/>
                      <a:pt x="2" y="94"/>
                      <a:pt x="1" y="96"/>
                    </a:cubicBezTo>
                    <a:cubicBezTo>
                      <a:pt x="0" y="99"/>
                      <a:pt x="1" y="102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2" y="106"/>
                      <a:pt x="5" y="109"/>
                      <a:pt x="6" y="110"/>
                    </a:cubicBezTo>
                    <a:cubicBezTo>
                      <a:pt x="8" y="112"/>
                      <a:pt x="7" y="118"/>
                      <a:pt x="7" y="120"/>
                    </a:cubicBezTo>
                    <a:cubicBezTo>
                      <a:pt x="7" y="122"/>
                      <a:pt x="10" y="127"/>
                      <a:pt x="13" y="129"/>
                    </a:cubicBezTo>
                    <a:cubicBezTo>
                      <a:pt x="15" y="131"/>
                      <a:pt x="14" y="131"/>
                      <a:pt x="12" y="133"/>
                    </a:cubicBezTo>
                    <a:cubicBezTo>
                      <a:pt x="10" y="136"/>
                      <a:pt x="13" y="135"/>
                      <a:pt x="14" y="136"/>
                    </a:cubicBezTo>
                    <a:cubicBezTo>
                      <a:pt x="15" y="137"/>
                      <a:pt x="12" y="138"/>
                      <a:pt x="11" y="141"/>
                    </a:cubicBezTo>
                    <a:cubicBezTo>
                      <a:pt x="10" y="144"/>
                      <a:pt x="17" y="153"/>
                      <a:pt x="18" y="155"/>
                    </a:cubicBezTo>
                    <a:cubicBezTo>
                      <a:pt x="20" y="157"/>
                      <a:pt x="21" y="162"/>
                      <a:pt x="21" y="166"/>
                    </a:cubicBezTo>
                    <a:cubicBezTo>
                      <a:pt x="21" y="169"/>
                      <a:pt x="21" y="174"/>
                      <a:pt x="22" y="175"/>
                    </a:cubicBezTo>
                    <a:cubicBezTo>
                      <a:pt x="23" y="176"/>
                      <a:pt x="28" y="176"/>
                      <a:pt x="32" y="176"/>
                    </a:cubicBezTo>
                    <a:cubicBezTo>
                      <a:pt x="32" y="172"/>
                      <a:pt x="32" y="167"/>
                      <a:pt x="35" y="167"/>
                    </a:cubicBezTo>
                    <a:cubicBezTo>
                      <a:pt x="37" y="166"/>
                      <a:pt x="43" y="161"/>
                      <a:pt x="46" y="161"/>
                    </a:cubicBezTo>
                    <a:cubicBezTo>
                      <a:pt x="48" y="161"/>
                      <a:pt x="50" y="165"/>
                      <a:pt x="52" y="165"/>
                    </a:cubicBezTo>
                    <a:cubicBezTo>
                      <a:pt x="54" y="165"/>
                      <a:pt x="58" y="165"/>
                      <a:pt x="61" y="165"/>
                    </a:cubicBezTo>
                    <a:cubicBezTo>
                      <a:pt x="65" y="165"/>
                      <a:pt x="67" y="171"/>
                      <a:pt x="69" y="171"/>
                    </a:cubicBezTo>
                    <a:cubicBezTo>
                      <a:pt x="72" y="171"/>
                      <a:pt x="75" y="165"/>
                      <a:pt x="76" y="164"/>
                    </a:cubicBezTo>
                    <a:cubicBezTo>
                      <a:pt x="77" y="162"/>
                      <a:pt x="87" y="163"/>
                      <a:pt x="89" y="164"/>
                    </a:cubicBezTo>
                    <a:cubicBezTo>
                      <a:pt x="89" y="164"/>
                      <a:pt x="94" y="153"/>
                      <a:pt x="94" y="152"/>
                    </a:cubicBezTo>
                    <a:cubicBezTo>
                      <a:pt x="94" y="151"/>
                      <a:pt x="94" y="145"/>
                      <a:pt x="95" y="143"/>
                    </a:cubicBezTo>
                    <a:cubicBezTo>
                      <a:pt x="96" y="141"/>
                      <a:pt x="99" y="134"/>
                      <a:pt x="103" y="133"/>
                    </a:cubicBezTo>
                    <a:cubicBezTo>
                      <a:pt x="107" y="131"/>
                      <a:pt x="114" y="130"/>
                      <a:pt x="117" y="129"/>
                    </a:cubicBezTo>
                    <a:cubicBezTo>
                      <a:pt x="121" y="128"/>
                      <a:pt x="135" y="126"/>
                      <a:pt x="138" y="128"/>
                    </a:cubicBezTo>
                    <a:cubicBezTo>
                      <a:pt x="140" y="130"/>
                      <a:pt x="146" y="133"/>
                      <a:pt x="149" y="135"/>
                    </a:cubicBezTo>
                    <a:cubicBezTo>
                      <a:pt x="149" y="132"/>
                      <a:pt x="150" y="128"/>
                      <a:pt x="152" y="125"/>
                    </a:cubicBezTo>
                    <a:cubicBezTo>
                      <a:pt x="154" y="120"/>
                      <a:pt x="156" y="114"/>
                      <a:pt x="155" y="111"/>
                    </a:cubicBezTo>
                    <a:cubicBezTo>
                      <a:pt x="155" y="108"/>
                      <a:pt x="155" y="105"/>
                      <a:pt x="152" y="10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2" name="Freeform 262"/>
              <p:cNvSpPr>
                <a:spLocks/>
              </p:cNvSpPr>
              <p:nvPr/>
            </p:nvSpPr>
            <p:spPr bwMode="auto">
              <a:xfrm>
                <a:off x="2870200" y="4841453"/>
                <a:ext cx="196850" cy="201613"/>
              </a:xfrm>
              <a:custGeom>
                <a:avLst/>
                <a:gdLst>
                  <a:gd name="T0" fmla="*/ 104 w 110"/>
                  <a:gd name="T1" fmla="*/ 62 h 113"/>
                  <a:gd name="T2" fmla="*/ 97 w 110"/>
                  <a:gd name="T3" fmla="*/ 64 h 113"/>
                  <a:gd name="T4" fmla="*/ 93 w 110"/>
                  <a:gd name="T5" fmla="*/ 60 h 113"/>
                  <a:gd name="T6" fmla="*/ 94 w 110"/>
                  <a:gd name="T7" fmla="*/ 52 h 113"/>
                  <a:gd name="T8" fmla="*/ 86 w 110"/>
                  <a:gd name="T9" fmla="*/ 42 h 113"/>
                  <a:gd name="T10" fmla="*/ 80 w 110"/>
                  <a:gd name="T11" fmla="*/ 40 h 113"/>
                  <a:gd name="T12" fmla="*/ 76 w 110"/>
                  <a:gd name="T13" fmla="*/ 41 h 113"/>
                  <a:gd name="T14" fmla="*/ 62 w 110"/>
                  <a:gd name="T15" fmla="*/ 37 h 113"/>
                  <a:gd name="T16" fmla="*/ 64 w 110"/>
                  <a:gd name="T17" fmla="*/ 26 h 113"/>
                  <a:gd name="T18" fmla="*/ 60 w 110"/>
                  <a:gd name="T19" fmla="*/ 11 h 113"/>
                  <a:gd name="T20" fmla="*/ 60 w 110"/>
                  <a:gd name="T21" fmla="*/ 9 h 113"/>
                  <a:gd name="T22" fmla="*/ 49 w 110"/>
                  <a:gd name="T23" fmla="*/ 2 h 113"/>
                  <a:gd name="T24" fmla="*/ 28 w 110"/>
                  <a:gd name="T25" fmla="*/ 3 h 113"/>
                  <a:gd name="T26" fmla="*/ 14 w 110"/>
                  <a:gd name="T27" fmla="*/ 7 h 113"/>
                  <a:gd name="T28" fmla="*/ 6 w 110"/>
                  <a:gd name="T29" fmla="*/ 17 h 113"/>
                  <a:gd name="T30" fmla="*/ 5 w 110"/>
                  <a:gd name="T31" fmla="*/ 26 h 113"/>
                  <a:gd name="T32" fmla="*/ 0 w 110"/>
                  <a:gd name="T33" fmla="*/ 38 h 113"/>
                  <a:gd name="T34" fmla="*/ 9 w 110"/>
                  <a:gd name="T35" fmla="*/ 49 h 113"/>
                  <a:gd name="T36" fmla="*/ 22 w 110"/>
                  <a:gd name="T37" fmla="*/ 60 h 113"/>
                  <a:gd name="T38" fmla="*/ 35 w 110"/>
                  <a:gd name="T39" fmla="*/ 64 h 113"/>
                  <a:gd name="T40" fmla="*/ 51 w 110"/>
                  <a:gd name="T41" fmla="*/ 73 h 113"/>
                  <a:gd name="T42" fmla="*/ 65 w 110"/>
                  <a:gd name="T43" fmla="*/ 82 h 113"/>
                  <a:gd name="T44" fmla="*/ 60 w 110"/>
                  <a:gd name="T45" fmla="*/ 93 h 113"/>
                  <a:gd name="T46" fmla="*/ 58 w 110"/>
                  <a:gd name="T47" fmla="*/ 102 h 113"/>
                  <a:gd name="T48" fmla="*/ 52 w 110"/>
                  <a:gd name="T49" fmla="*/ 110 h 113"/>
                  <a:gd name="T50" fmla="*/ 66 w 110"/>
                  <a:gd name="T51" fmla="*/ 111 h 113"/>
                  <a:gd name="T52" fmla="*/ 77 w 110"/>
                  <a:gd name="T53" fmla="*/ 113 h 113"/>
                  <a:gd name="T54" fmla="*/ 84 w 110"/>
                  <a:gd name="T55" fmla="*/ 109 h 113"/>
                  <a:gd name="T56" fmla="*/ 92 w 110"/>
                  <a:gd name="T57" fmla="*/ 109 h 113"/>
                  <a:gd name="T58" fmla="*/ 98 w 110"/>
                  <a:gd name="T59" fmla="*/ 104 h 113"/>
                  <a:gd name="T60" fmla="*/ 104 w 110"/>
                  <a:gd name="T61" fmla="*/ 97 h 113"/>
                  <a:gd name="T62" fmla="*/ 106 w 110"/>
                  <a:gd name="T63" fmla="*/ 88 h 113"/>
                  <a:gd name="T64" fmla="*/ 106 w 110"/>
                  <a:gd name="T65" fmla="*/ 87 h 113"/>
                  <a:gd name="T66" fmla="*/ 107 w 110"/>
                  <a:gd name="T67" fmla="*/ 78 h 113"/>
                  <a:gd name="T68" fmla="*/ 108 w 110"/>
                  <a:gd name="T69" fmla="*/ 65 h 113"/>
                  <a:gd name="T70" fmla="*/ 104 w 110"/>
                  <a:gd name="T71" fmla="*/ 62 h 11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0"/>
                  <a:gd name="T109" fmla="*/ 0 h 113"/>
                  <a:gd name="T110" fmla="*/ 110 w 110"/>
                  <a:gd name="T111" fmla="*/ 113 h 11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0" h="113">
                    <a:moveTo>
                      <a:pt x="104" y="62"/>
                    </a:moveTo>
                    <a:cubicBezTo>
                      <a:pt x="102" y="63"/>
                      <a:pt x="100" y="64"/>
                      <a:pt x="97" y="64"/>
                    </a:cubicBezTo>
                    <a:cubicBezTo>
                      <a:pt x="95" y="64"/>
                      <a:pt x="93" y="62"/>
                      <a:pt x="93" y="60"/>
                    </a:cubicBezTo>
                    <a:cubicBezTo>
                      <a:pt x="93" y="58"/>
                      <a:pt x="96" y="55"/>
                      <a:pt x="94" y="52"/>
                    </a:cubicBezTo>
                    <a:cubicBezTo>
                      <a:pt x="91" y="49"/>
                      <a:pt x="88" y="44"/>
                      <a:pt x="86" y="42"/>
                    </a:cubicBezTo>
                    <a:cubicBezTo>
                      <a:pt x="84" y="41"/>
                      <a:pt x="82" y="39"/>
                      <a:pt x="80" y="40"/>
                    </a:cubicBezTo>
                    <a:cubicBezTo>
                      <a:pt x="79" y="41"/>
                      <a:pt x="78" y="42"/>
                      <a:pt x="76" y="41"/>
                    </a:cubicBezTo>
                    <a:cubicBezTo>
                      <a:pt x="74" y="41"/>
                      <a:pt x="62" y="40"/>
                      <a:pt x="62" y="37"/>
                    </a:cubicBezTo>
                    <a:cubicBezTo>
                      <a:pt x="61" y="34"/>
                      <a:pt x="65" y="30"/>
                      <a:pt x="64" y="26"/>
                    </a:cubicBezTo>
                    <a:cubicBezTo>
                      <a:pt x="63" y="22"/>
                      <a:pt x="60" y="13"/>
                      <a:pt x="60" y="11"/>
                    </a:cubicBezTo>
                    <a:cubicBezTo>
                      <a:pt x="60" y="11"/>
                      <a:pt x="60" y="10"/>
                      <a:pt x="60" y="9"/>
                    </a:cubicBezTo>
                    <a:cubicBezTo>
                      <a:pt x="57" y="7"/>
                      <a:pt x="51" y="4"/>
                      <a:pt x="49" y="2"/>
                    </a:cubicBezTo>
                    <a:cubicBezTo>
                      <a:pt x="46" y="0"/>
                      <a:pt x="32" y="2"/>
                      <a:pt x="28" y="3"/>
                    </a:cubicBezTo>
                    <a:cubicBezTo>
                      <a:pt x="25" y="4"/>
                      <a:pt x="18" y="5"/>
                      <a:pt x="14" y="7"/>
                    </a:cubicBezTo>
                    <a:cubicBezTo>
                      <a:pt x="10" y="8"/>
                      <a:pt x="7" y="15"/>
                      <a:pt x="6" y="17"/>
                    </a:cubicBezTo>
                    <a:cubicBezTo>
                      <a:pt x="5" y="19"/>
                      <a:pt x="5" y="25"/>
                      <a:pt x="5" y="26"/>
                    </a:cubicBezTo>
                    <a:cubicBezTo>
                      <a:pt x="5" y="27"/>
                      <a:pt x="0" y="38"/>
                      <a:pt x="0" y="38"/>
                    </a:cubicBezTo>
                    <a:cubicBezTo>
                      <a:pt x="3" y="39"/>
                      <a:pt x="6" y="46"/>
                      <a:pt x="9" y="49"/>
                    </a:cubicBezTo>
                    <a:cubicBezTo>
                      <a:pt x="12" y="52"/>
                      <a:pt x="19" y="57"/>
                      <a:pt x="22" y="60"/>
                    </a:cubicBezTo>
                    <a:cubicBezTo>
                      <a:pt x="26" y="64"/>
                      <a:pt x="33" y="63"/>
                      <a:pt x="35" y="64"/>
                    </a:cubicBezTo>
                    <a:cubicBezTo>
                      <a:pt x="37" y="64"/>
                      <a:pt x="46" y="70"/>
                      <a:pt x="51" y="73"/>
                    </a:cubicBezTo>
                    <a:cubicBezTo>
                      <a:pt x="56" y="77"/>
                      <a:pt x="61" y="78"/>
                      <a:pt x="65" y="82"/>
                    </a:cubicBezTo>
                    <a:cubicBezTo>
                      <a:pt x="68" y="85"/>
                      <a:pt x="64" y="89"/>
                      <a:pt x="60" y="93"/>
                    </a:cubicBezTo>
                    <a:cubicBezTo>
                      <a:pt x="56" y="97"/>
                      <a:pt x="58" y="99"/>
                      <a:pt x="58" y="102"/>
                    </a:cubicBezTo>
                    <a:cubicBezTo>
                      <a:pt x="58" y="106"/>
                      <a:pt x="52" y="108"/>
                      <a:pt x="52" y="110"/>
                    </a:cubicBezTo>
                    <a:cubicBezTo>
                      <a:pt x="51" y="112"/>
                      <a:pt x="61" y="111"/>
                      <a:pt x="66" y="111"/>
                    </a:cubicBezTo>
                    <a:cubicBezTo>
                      <a:pt x="70" y="111"/>
                      <a:pt x="74" y="112"/>
                      <a:pt x="77" y="113"/>
                    </a:cubicBezTo>
                    <a:cubicBezTo>
                      <a:pt x="80" y="113"/>
                      <a:pt x="81" y="110"/>
                      <a:pt x="84" y="109"/>
                    </a:cubicBezTo>
                    <a:cubicBezTo>
                      <a:pt x="86" y="108"/>
                      <a:pt x="88" y="109"/>
                      <a:pt x="92" y="109"/>
                    </a:cubicBezTo>
                    <a:cubicBezTo>
                      <a:pt x="95" y="109"/>
                      <a:pt x="96" y="105"/>
                      <a:pt x="98" y="104"/>
                    </a:cubicBezTo>
                    <a:cubicBezTo>
                      <a:pt x="100" y="103"/>
                      <a:pt x="103" y="99"/>
                      <a:pt x="104" y="97"/>
                    </a:cubicBezTo>
                    <a:cubicBezTo>
                      <a:pt x="105" y="95"/>
                      <a:pt x="106" y="91"/>
                      <a:pt x="106" y="88"/>
                    </a:cubicBezTo>
                    <a:cubicBezTo>
                      <a:pt x="106" y="87"/>
                      <a:pt x="106" y="87"/>
                      <a:pt x="106" y="87"/>
                    </a:cubicBezTo>
                    <a:cubicBezTo>
                      <a:pt x="106" y="85"/>
                      <a:pt x="106" y="82"/>
                      <a:pt x="107" y="78"/>
                    </a:cubicBezTo>
                    <a:cubicBezTo>
                      <a:pt x="110" y="73"/>
                      <a:pt x="110" y="67"/>
                      <a:pt x="108" y="65"/>
                    </a:cubicBezTo>
                    <a:cubicBezTo>
                      <a:pt x="106" y="64"/>
                      <a:pt x="105" y="62"/>
                      <a:pt x="104" y="6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3" name="Freeform 263"/>
              <p:cNvSpPr>
                <a:spLocks noEditPoints="1"/>
              </p:cNvSpPr>
              <p:nvPr/>
            </p:nvSpPr>
            <p:spPr bwMode="auto">
              <a:xfrm>
                <a:off x="2611438" y="4276303"/>
                <a:ext cx="906462" cy="923925"/>
              </a:xfrm>
              <a:custGeom>
                <a:avLst/>
                <a:gdLst>
                  <a:gd name="T0" fmla="*/ 457 w 507"/>
                  <a:gd name="T1" fmla="*/ 113 h 517"/>
                  <a:gd name="T2" fmla="*/ 390 w 507"/>
                  <a:gd name="T3" fmla="*/ 99 h 517"/>
                  <a:gd name="T4" fmla="*/ 333 w 507"/>
                  <a:gd name="T5" fmla="*/ 77 h 517"/>
                  <a:gd name="T6" fmla="*/ 313 w 507"/>
                  <a:gd name="T7" fmla="*/ 92 h 517"/>
                  <a:gd name="T8" fmla="*/ 302 w 507"/>
                  <a:gd name="T9" fmla="*/ 89 h 517"/>
                  <a:gd name="T10" fmla="*/ 288 w 507"/>
                  <a:gd name="T11" fmla="*/ 84 h 517"/>
                  <a:gd name="T12" fmla="*/ 285 w 507"/>
                  <a:gd name="T13" fmla="*/ 83 h 517"/>
                  <a:gd name="T14" fmla="*/ 295 w 507"/>
                  <a:gd name="T15" fmla="*/ 64 h 517"/>
                  <a:gd name="T16" fmla="*/ 308 w 507"/>
                  <a:gd name="T17" fmla="*/ 55 h 517"/>
                  <a:gd name="T18" fmla="*/ 294 w 507"/>
                  <a:gd name="T19" fmla="*/ 12 h 517"/>
                  <a:gd name="T20" fmla="*/ 271 w 507"/>
                  <a:gd name="T21" fmla="*/ 36 h 517"/>
                  <a:gd name="T22" fmla="*/ 236 w 507"/>
                  <a:gd name="T23" fmla="*/ 34 h 517"/>
                  <a:gd name="T24" fmla="*/ 195 w 507"/>
                  <a:gd name="T25" fmla="*/ 49 h 517"/>
                  <a:gd name="T26" fmla="*/ 180 w 507"/>
                  <a:gd name="T27" fmla="*/ 2 h 517"/>
                  <a:gd name="T28" fmla="*/ 145 w 507"/>
                  <a:gd name="T29" fmla="*/ 18 h 517"/>
                  <a:gd name="T30" fmla="*/ 126 w 507"/>
                  <a:gd name="T31" fmla="*/ 19 h 517"/>
                  <a:gd name="T32" fmla="*/ 125 w 507"/>
                  <a:gd name="T33" fmla="*/ 47 h 517"/>
                  <a:gd name="T34" fmla="*/ 95 w 507"/>
                  <a:gd name="T35" fmla="*/ 51 h 517"/>
                  <a:gd name="T36" fmla="*/ 54 w 507"/>
                  <a:gd name="T37" fmla="*/ 50 h 517"/>
                  <a:gd name="T38" fmla="*/ 55 w 507"/>
                  <a:gd name="T39" fmla="*/ 71 h 517"/>
                  <a:gd name="T40" fmla="*/ 49 w 507"/>
                  <a:gd name="T41" fmla="*/ 121 h 517"/>
                  <a:gd name="T42" fmla="*/ 13 w 507"/>
                  <a:gd name="T43" fmla="*/ 131 h 517"/>
                  <a:gd name="T44" fmla="*/ 1 w 507"/>
                  <a:gd name="T45" fmla="*/ 165 h 517"/>
                  <a:gd name="T46" fmla="*/ 24 w 507"/>
                  <a:gd name="T47" fmla="*/ 194 h 517"/>
                  <a:gd name="T48" fmla="*/ 49 w 507"/>
                  <a:gd name="T49" fmla="*/ 209 h 517"/>
                  <a:gd name="T50" fmla="*/ 75 w 507"/>
                  <a:gd name="T51" fmla="*/ 203 h 517"/>
                  <a:gd name="T52" fmla="*/ 110 w 507"/>
                  <a:gd name="T53" fmla="*/ 191 h 517"/>
                  <a:gd name="T54" fmla="*/ 125 w 507"/>
                  <a:gd name="T55" fmla="*/ 227 h 517"/>
                  <a:gd name="T56" fmla="*/ 155 w 507"/>
                  <a:gd name="T57" fmla="*/ 239 h 517"/>
                  <a:gd name="T58" fmla="*/ 177 w 507"/>
                  <a:gd name="T59" fmla="*/ 257 h 517"/>
                  <a:gd name="T60" fmla="*/ 179 w 507"/>
                  <a:gd name="T61" fmla="*/ 278 h 517"/>
                  <a:gd name="T62" fmla="*/ 211 w 507"/>
                  <a:gd name="T63" fmla="*/ 301 h 517"/>
                  <a:gd name="T64" fmla="*/ 207 w 507"/>
                  <a:gd name="T65" fmla="*/ 353 h 517"/>
                  <a:gd name="T66" fmla="*/ 239 w 507"/>
                  <a:gd name="T67" fmla="*/ 368 h 517"/>
                  <a:gd name="T68" fmla="*/ 253 w 507"/>
                  <a:gd name="T69" fmla="*/ 381 h 517"/>
                  <a:gd name="T70" fmla="*/ 259 w 507"/>
                  <a:gd name="T71" fmla="*/ 407 h 517"/>
                  <a:gd name="T72" fmla="*/ 210 w 507"/>
                  <a:gd name="T73" fmla="*/ 464 h 517"/>
                  <a:gd name="T74" fmla="*/ 236 w 507"/>
                  <a:gd name="T75" fmla="*/ 480 h 517"/>
                  <a:gd name="T76" fmla="*/ 265 w 507"/>
                  <a:gd name="T77" fmla="*/ 517 h 517"/>
                  <a:gd name="T78" fmla="*/ 302 w 507"/>
                  <a:gd name="T79" fmla="*/ 472 h 517"/>
                  <a:gd name="T80" fmla="*/ 326 w 507"/>
                  <a:gd name="T81" fmla="*/ 414 h 517"/>
                  <a:gd name="T82" fmla="*/ 344 w 507"/>
                  <a:gd name="T83" fmla="*/ 387 h 517"/>
                  <a:gd name="T84" fmla="*/ 368 w 507"/>
                  <a:gd name="T85" fmla="*/ 375 h 517"/>
                  <a:gd name="T86" fmla="*/ 383 w 507"/>
                  <a:gd name="T87" fmla="*/ 367 h 517"/>
                  <a:gd name="T88" fmla="*/ 406 w 507"/>
                  <a:gd name="T89" fmla="*/ 366 h 517"/>
                  <a:gd name="T90" fmla="*/ 431 w 507"/>
                  <a:gd name="T91" fmla="*/ 336 h 517"/>
                  <a:gd name="T92" fmla="*/ 445 w 507"/>
                  <a:gd name="T93" fmla="*/ 300 h 517"/>
                  <a:gd name="T94" fmla="*/ 452 w 507"/>
                  <a:gd name="T95" fmla="*/ 238 h 517"/>
                  <a:gd name="T96" fmla="*/ 456 w 507"/>
                  <a:gd name="T97" fmla="*/ 230 h 517"/>
                  <a:gd name="T98" fmla="*/ 482 w 507"/>
                  <a:gd name="T99" fmla="*/ 202 h 517"/>
                  <a:gd name="T100" fmla="*/ 295 w 507"/>
                  <a:gd name="T101" fmla="*/ 477 h 517"/>
                  <a:gd name="T102" fmla="*/ 295 w 507"/>
                  <a:gd name="T103" fmla="*/ 477 h 517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507"/>
                  <a:gd name="T157" fmla="*/ 0 h 517"/>
                  <a:gd name="T158" fmla="*/ 507 w 507"/>
                  <a:gd name="T159" fmla="*/ 517 h 517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507" h="517">
                    <a:moveTo>
                      <a:pt x="502" y="144"/>
                    </a:moveTo>
                    <a:cubicBezTo>
                      <a:pt x="497" y="135"/>
                      <a:pt x="499" y="131"/>
                      <a:pt x="491" y="131"/>
                    </a:cubicBezTo>
                    <a:cubicBezTo>
                      <a:pt x="483" y="131"/>
                      <a:pt x="475" y="130"/>
                      <a:pt x="472" y="126"/>
                    </a:cubicBezTo>
                    <a:cubicBezTo>
                      <a:pt x="468" y="122"/>
                      <a:pt x="462" y="116"/>
                      <a:pt x="457" y="113"/>
                    </a:cubicBezTo>
                    <a:cubicBezTo>
                      <a:pt x="452" y="110"/>
                      <a:pt x="440" y="102"/>
                      <a:pt x="435" y="102"/>
                    </a:cubicBezTo>
                    <a:cubicBezTo>
                      <a:pt x="429" y="102"/>
                      <a:pt x="427" y="105"/>
                      <a:pt x="421" y="104"/>
                    </a:cubicBezTo>
                    <a:cubicBezTo>
                      <a:pt x="415" y="104"/>
                      <a:pt x="403" y="98"/>
                      <a:pt x="399" y="97"/>
                    </a:cubicBezTo>
                    <a:cubicBezTo>
                      <a:pt x="395" y="96"/>
                      <a:pt x="392" y="98"/>
                      <a:pt x="390" y="99"/>
                    </a:cubicBezTo>
                    <a:cubicBezTo>
                      <a:pt x="388" y="99"/>
                      <a:pt x="381" y="94"/>
                      <a:pt x="380" y="92"/>
                    </a:cubicBezTo>
                    <a:cubicBezTo>
                      <a:pt x="379" y="91"/>
                      <a:pt x="377" y="88"/>
                      <a:pt x="372" y="85"/>
                    </a:cubicBezTo>
                    <a:cubicBezTo>
                      <a:pt x="366" y="83"/>
                      <a:pt x="351" y="76"/>
                      <a:pt x="347" y="75"/>
                    </a:cubicBezTo>
                    <a:cubicBezTo>
                      <a:pt x="343" y="74"/>
                      <a:pt x="335" y="72"/>
                      <a:pt x="333" y="77"/>
                    </a:cubicBezTo>
                    <a:cubicBezTo>
                      <a:pt x="331" y="81"/>
                      <a:pt x="328" y="86"/>
                      <a:pt x="324" y="89"/>
                    </a:cubicBezTo>
                    <a:cubicBezTo>
                      <a:pt x="319" y="91"/>
                      <a:pt x="320" y="94"/>
                      <a:pt x="318" y="95"/>
                    </a:cubicBezTo>
                    <a:cubicBezTo>
                      <a:pt x="317" y="97"/>
                      <a:pt x="316" y="98"/>
                      <a:pt x="315" y="96"/>
                    </a:cubicBezTo>
                    <a:cubicBezTo>
                      <a:pt x="315" y="93"/>
                      <a:pt x="314" y="93"/>
                      <a:pt x="313" y="92"/>
                    </a:cubicBezTo>
                    <a:cubicBezTo>
                      <a:pt x="312" y="91"/>
                      <a:pt x="311" y="91"/>
                      <a:pt x="310" y="90"/>
                    </a:cubicBezTo>
                    <a:cubicBezTo>
                      <a:pt x="309" y="89"/>
                      <a:pt x="307" y="87"/>
                      <a:pt x="306" y="90"/>
                    </a:cubicBezTo>
                    <a:cubicBezTo>
                      <a:pt x="305" y="92"/>
                      <a:pt x="306" y="95"/>
                      <a:pt x="305" y="93"/>
                    </a:cubicBezTo>
                    <a:cubicBezTo>
                      <a:pt x="303" y="91"/>
                      <a:pt x="303" y="90"/>
                      <a:pt x="302" y="89"/>
                    </a:cubicBezTo>
                    <a:cubicBezTo>
                      <a:pt x="300" y="88"/>
                      <a:pt x="301" y="87"/>
                      <a:pt x="299" y="85"/>
                    </a:cubicBezTo>
                    <a:cubicBezTo>
                      <a:pt x="298" y="84"/>
                      <a:pt x="298" y="82"/>
                      <a:pt x="298" y="79"/>
                    </a:cubicBezTo>
                    <a:cubicBezTo>
                      <a:pt x="298" y="77"/>
                      <a:pt x="297" y="73"/>
                      <a:pt x="296" y="75"/>
                    </a:cubicBezTo>
                    <a:cubicBezTo>
                      <a:pt x="295" y="78"/>
                      <a:pt x="291" y="84"/>
                      <a:pt x="288" y="84"/>
                    </a:cubicBezTo>
                    <a:cubicBezTo>
                      <a:pt x="285" y="85"/>
                      <a:pt x="285" y="85"/>
                      <a:pt x="288" y="83"/>
                    </a:cubicBezTo>
                    <a:cubicBezTo>
                      <a:pt x="291" y="81"/>
                      <a:pt x="295" y="77"/>
                      <a:pt x="295" y="75"/>
                    </a:cubicBezTo>
                    <a:cubicBezTo>
                      <a:pt x="295" y="73"/>
                      <a:pt x="291" y="73"/>
                      <a:pt x="290" y="74"/>
                    </a:cubicBezTo>
                    <a:cubicBezTo>
                      <a:pt x="290" y="75"/>
                      <a:pt x="288" y="81"/>
                      <a:pt x="285" y="83"/>
                    </a:cubicBezTo>
                    <a:cubicBezTo>
                      <a:pt x="282" y="84"/>
                      <a:pt x="283" y="83"/>
                      <a:pt x="285" y="80"/>
                    </a:cubicBezTo>
                    <a:cubicBezTo>
                      <a:pt x="288" y="78"/>
                      <a:pt x="288" y="76"/>
                      <a:pt x="289" y="73"/>
                    </a:cubicBezTo>
                    <a:cubicBezTo>
                      <a:pt x="290" y="71"/>
                      <a:pt x="292" y="71"/>
                      <a:pt x="293" y="68"/>
                    </a:cubicBezTo>
                    <a:cubicBezTo>
                      <a:pt x="295" y="66"/>
                      <a:pt x="293" y="65"/>
                      <a:pt x="295" y="64"/>
                    </a:cubicBezTo>
                    <a:cubicBezTo>
                      <a:pt x="298" y="64"/>
                      <a:pt x="300" y="62"/>
                      <a:pt x="300" y="61"/>
                    </a:cubicBezTo>
                    <a:cubicBezTo>
                      <a:pt x="301" y="60"/>
                      <a:pt x="304" y="59"/>
                      <a:pt x="305" y="60"/>
                    </a:cubicBezTo>
                    <a:cubicBezTo>
                      <a:pt x="305" y="62"/>
                      <a:pt x="307" y="61"/>
                      <a:pt x="308" y="59"/>
                    </a:cubicBezTo>
                    <a:cubicBezTo>
                      <a:pt x="309" y="57"/>
                      <a:pt x="309" y="57"/>
                      <a:pt x="308" y="55"/>
                    </a:cubicBezTo>
                    <a:cubicBezTo>
                      <a:pt x="307" y="53"/>
                      <a:pt x="310" y="50"/>
                      <a:pt x="310" y="47"/>
                    </a:cubicBezTo>
                    <a:cubicBezTo>
                      <a:pt x="310" y="44"/>
                      <a:pt x="306" y="41"/>
                      <a:pt x="302" y="40"/>
                    </a:cubicBezTo>
                    <a:cubicBezTo>
                      <a:pt x="299" y="39"/>
                      <a:pt x="298" y="30"/>
                      <a:pt x="297" y="25"/>
                    </a:cubicBezTo>
                    <a:cubicBezTo>
                      <a:pt x="296" y="21"/>
                      <a:pt x="296" y="15"/>
                      <a:pt x="294" y="12"/>
                    </a:cubicBezTo>
                    <a:cubicBezTo>
                      <a:pt x="293" y="12"/>
                      <a:pt x="292" y="11"/>
                      <a:pt x="291" y="10"/>
                    </a:cubicBezTo>
                    <a:cubicBezTo>
                      <a:pt x="291" y="10"/>
                      <a:pt x="291" y="10"/>
                      <a:pt x="291" y="10"/>
                    </a:cubicBezTo>
                    <a:cubicBezTo>
                      <a:pt x="287" y="15"/>
                      <a:pt x="283" y="23"/>
                      <a:pt x="281" y="27"/>
                    </a:cubicBezTo>
                    <a:cubicBezTo>
                      <a:pt x="278" y="32"/>
                      <a:pt x="275" y="35"/>
                      <a:pt x="271" y="36"/>
                    </a:cubicBezTo>
                    <a:cubicBezTo>
                      <a:pt x="267" y="38"/>
                      <a:pt x="268" y="35"/>
                      <a:pt x="262" y="35"/>
                    </a:cubicBezTo>
                    <a:cubicBezTo>
                      <a:pt x="256" y="34"/>
                      <a:pt x="255" y="36"/>
                      <a:pt x="252" y="36"/>
                    </a:cubicBezTo>
                    <a:cubicBezTo>
                      <a:pt x="249" y="36"/>
                      <a:pt x="248" y="33"/>
                      <a:pt x="246" y="33"/>
                    </a:cubicBezTo>
                    <a:cubicBezTo>
                      <a:pt x="244" y="33"/>
                      <a:pt x="239" y="34"/>
                      <a:pt x="236" y="34"/>
                    </a:cubicBezTo>
                    <a:cubicBezTo>
                      <a:pt x="232" y="34"/>
                      <a:pt x="233" y="38"/>
                      <a:pt x="232" y="40"/>
                    </a:cubicBezTo>
                    <a:cubicBezTo>
                      <a:pt x="231" y="43"/>
                      <a:pt x="222" y="40"/>
                      <a:pt x="219" y="40"/>
                    </a:cubicBezTo>
                    <a:cubicBezTo>
                      <a:pt x="215" y="41"/>
                      <a:pt x="208" y="45"/>
                      <a:pt x="205" y="45"/>
                    </a:cubicBezTo>
                    <a:cubicBezTo>
                      <a:pt x="203" y="45"/>
                      <a:pt x="201" y="49"/>
                      <a:pt x="195" y="49"/>
                    </a:cubicBezTo>
                    <a:cubicBezTo>
                      <a:pt x="190" y="48"/>
                      <a:pt x="182" y="33"/>
                      <a:pt x="182" y="28"/>
                    </a:cubicBezTo>
                    <a:cubicBezTo>
                      <a:pt x="181" y="23"/>
                      <a:pt x="185" y="19"/>
                      <a:pt x="186" y="16"/>
                    </a:cubicBezTo>
                    <a:cubicBezTo>
                      <a:pt x="186" y="13"/>
                      <a:pt x="185" y="12"/>
                      <a:pt x="182" y="8"/>
                    </a:cubicBezTo>
                    <a:cubicBezTo>
                      <a:pt x="180" y="5"/>
                      <a:pt x="181" y="6"/>
                      <a:pt x="180" y="2"/>
                    </a:cubicBezTo>
                    <a:cubicBezTo>
                      <a:pt x="180" y="0"/>
                      <a:pt x="177" y="0"/>
                      <a:pt x="175" y="1"/>
                    </a:cubicBezTo>
                    <a:cubicBezTo>
                      <a:pt x="175" y="2"/>
                      <a:pt x="173" y="2"/>
                      <a:pt x="170" y="5"/>
                    </a:cubicBezTo>
                    <a:cubicBezTo>
                      <a:pt x="165" y="8"/>
                      <a:pt x="152" y="13"/>
                      <a:pt x="148" y="13"/>
                    </a:cubicBezTo>
                    <a:cubicBezTo>
                      <a:pt x="145" y="13"/>
                      <a:pt x="146" y="16"/>
                      <a:pt x="145" y="18"/>
                    </a:cubicBezTo>
                    <a:cubicBezTo>
                      <a:pt x="143" y="20"/>
                      <a:pt x="142" y="17"/>
                      <a:pt x="141" y="15"/>
                    </a:cubicBezTo>
                    <a:cubicBezTo>
                      <a:pt x="140" y="14"/>
                      <a:pt x="135" y="15"/>
                      <a:pt x="131" y="14"/>
                    </a:cubicBezTo>
                    <a:cubicBezTo>
                      <a:pt x="126" y="13"/>
                      <a:pt x="124" y="12"/>
                      <a:pt x="121" y="13"/>
                    </a:cubicBezTo>
                    <a:cubicBezTo>
                      <a:pt x="118" y="14"/>
                      <a:pt x="123" y="16"/>
                      <a:pt x="126" y="19"/>
                    </a:cubicBezTo>
                    <a:cubicBezTo>
                      <a:pt x="128" y="23"/>
                      <a:pt x="129" y="29"/>
                      <a:pt x="130" y="32"/>
                    </a:cubicBezTo>
                    <a:cubicBezTo>
                      <a:pt x="131" y="36"/>
                      <a:pt x="134" y="33"/>
                      <a:pt x="136" y="35"/>
                    </a:cubicBezTo>
                    <a:cubicBezTo>
                      <a:pt x="139" y="36"/>
                      <a:pt x="133" y="38"/>
                      <a:pt x="130" y="40"/>
                    </a:cubicBezTo>
                    <a:cubicBezTo>
                      <a:pt x="127" y="43"/>
                      <a:pt x="129" y="44"/>
                      <a:pt x="125" y="47"/>
                    </a:cubicBezTo>
                    <a:cubicBezTo>
                      <a:pt x="122" y="49"/>
                      <a:pt x="115" y="53"/>
                      <a:pt x="112" y="55"/>
                    </a:cubicBezTo>
                    <a:cubicBezTo>
                      <a:pt x="109" y="57"/>
                      <a:pt x="110" y="54"/>
                      <a:pt x="108" y="54"/>
                    </a:cubicBezTo>
                    <a:cubicBezTo>
                      <a:pt x="107" y="53"/>
                      <a:pt x="106" y="53"/>
                      <a:pt x="104" y="55"/>
                    </a:cubicBezTo>
                    <a:cubicBezTo>
                      <a:pt x="102" y="56"/>
                      <a:pt x="98" y="53"/>
                      <a:pt x="95" y="51"/>
                    </a:cubicBezTo>
                    <a:cubicBezTo>
                      <a:pt x="92" y="50"/>
                      <a:pt x="88" y="41"/>
                      <a:pt x="87" y="40"/>
                    </a:cubicBezTo>
                    <a:cubicBezTo>
                      <a:pt x="86" y="38"/>
                      <a:pt x="79" y="41"/>
                      <a:pt x="73" y="43"/>
                    </a:cubicBezTo>
                    <a:cubicBezTo>
                      <a:pt x="67" y="46"/>
                      <a:pt x="54" y="44"/>
                      <a:pt x="54" y="44"/>
                    </a:cubicBezTo>
                    <a:cubicBezTo>
                      <a:pt x="54" y="44"/>
                      <a:pt x="54" y="47"/>
                      <a:pt x="54" y="50"/>
                    </a:cubicBezTo>
                    <a:cubicBezTo>
                      <a:pt x="54" y="53"/>
                      <a:pt x="57" y="51"/>
                      <a:pt x="61" y="53"/>
                    </a:cubicBezTo>
                    <a:cubicBezTo>
                      <a:pt x="65" y="55"/>
                      <a:pt x="58" y="56"/>
                      <a:pt x="53" y="57"/>
                    </a:cubicBezTo>
                    <a:cubicBezTo>
                      <a:pt x="48" y="58"/>
                      <a:pt x="50" y="60"/>
                      <a:pt x="50" y="63"/>
                    </a:cubicBezTo>
                    <a:cubicBezTo>
                      <a:pt x="50" y="66"/>
                      <a:pt x="52" y="68"/>
                      <a:pt x="55" y="71"/>
                    </a:cubicBezTo>
                    <a:cubicBezTo>
                      <a:pt x="57" y="75"/>
                      <a:pt x="60" y="78"/>
                      <a:pt x="60" y="83"/>
                    </a:cubicBezTo>
                    <a:cubicBezTo>
                      <a:pt x="59" y="88"/>
                      <a:pt x="54" y="104"/>
                      <a:pt x="54" y="108"/>
                    </a:cubicBezTo>
                    <a:cubicBezTo>
                      <a:pt x="54" y="111"/>
                      <a:pt x="54" y="121"/>
                      <a:pt x="50" y="121"/>
                    </a:cubicBezTo>
                    <a:cubicBezTo>
                      <a:pt x="49" y="121"/>
                      <a:pt x="49" y="121"/>
                      <a:pt x="49" y="121"/>
                    </a:cubicBezTo>
                    <a:cubicBezTo>
                      <a:pt x="48" y="121"/>
                      <a:pt x="46" y="121"/>
                      <a:pt x="44" y="121"/>
                    </a:cubicBezTo>
                    <a:cubicBezTo>
                      <a:pt x="41" y="121"/>
                      <a:pt x="40" y="120"/>
                      <a:pt x="38" y="122"/>
                    </a:cubicBezTo>
                    <a:cubicBezTo>
                      <a:pt x="36" y="124"/>
                      <a:pt x="33" y="124"/>
                      <a:pt x="28" y="125"/>
                    </a:cubicBezTo>
                    <a:cubicBezTo>
                      <a:pt x="23" y="125"/>
                      <a:pt x="14" y="129"/>
                      <a:pt x="13" y="131"/>
                    </a:cubicBezTo>
                    <a:cubicBezTo>
                      <a:pt x="12" y="133"/>
                      <a:pt x="12" y="141"/>
                      <a:pt x="12" y="143"/>
                    </a:cubicBezTo>
                    <a:cubicBezTo>
                      <a:pt x="11" y="145"/>
                      <a:pt x="13" y="149"/>
                      <a:pt x="10" y="149"/>
                    </a:cubicBezTo>
                    <a:cubicBezTo>
                      <a:pt x="7" y="150"/>
                      <a:pt x="3" y="152"/>
                      <a:pt x="3" y="154"/>
                    </a:cubicBezTo>
                    <a:cubicBezTo>
                      <a:pt x="3" y="157"/>
                      <a:pt x="0" y="162"/>
                      <a:pt x="1" y="165"/>
                    </a:cubicBezTo>
                    <a:cubicBezTo>
                      <a:pt x="2" y="168"/>
                      <a:pt x="6" y="171"/>
                      <a:pt x="8" y="174"/>
                    </a:cubicBezTo>
                    <a:cubicBezTo>
                      <a:pt x="9" y="177"/>
                      <a:pt x="10" y="181"/>
                      <a:pt x="11" y="184"/>
                    </a:cubicBezTo>
                    <a:cubicBezTo>
                      <a:pt x="12" y="188"/>
                      <a:pt x="15" y="186"/>
                      <a:pt x="17" y="188"/>
                    </a:cubicBezTo>
                    <a:cubicBezTo>
                      <a:pt x="19" y="189"/>
                      <a:pt x="19" y="193"/>
                      <a:pt x="24" y="194"/>
                    </a:cubicBezTo>
                    <a:cubicBezTo>
                      <a:pt x="28" y="195"/>
                      <a:pt x="30" y="196"/>
                      <a:pt x="33" y="195"/>
                    </a:cubicBezTo>
                    <a:cubicBezTo>
                      <a:pt x="37" y="194"/>
                      <a:pt x="44" y="188"/>
                      <a:pt x="44" y="188"/>
                    </a:cubicBezTo>
                    <a:cubicBezTo>
                      <a:pt x="44" y="207"/>
                      <a:pt x="44" y="207"/>
                      <a:pt x="44" y="207"/>
                    </a:cubicBezTo>
                    <a:cubicBezTo>
                      <a:pt x="44" y="207"/>
                      <a:pt x="47" y="210"/>
                      <a:pt x="49" y="209"/>
                    </a:cubicBezTo>
                    <a:cubicBezTo>
                      <a:pt x="51" y="209"/>
                      <a:pt x="55" y="207"/>
                      <a:pt x="56" y="207"/>
                    </a:cubicBezTo>
                    <a:cubicBezTo>
                      <a:pt x="56" y="207"/>
                      <a:pt x="56" y="207"/>
                      <a:pt x="56" y="207"/>
                    </a:cubicBezTo>
                    <a:cubicBezTo>
                      <a:pt x="60" y="207"/>
                      <a:pt x="67" y="209"/>
                      <a:pt x="69" y="209"/>
                    </a:cubicBezTo>
                    <a:cubicBezTo>
                      <a:pt x="71" y="209"/>
                      <a:pt x="75" y="203"/>
                      <a:pt x="75" y="203"/>
                    </a:cubicBezTo>
                    <a:cubicBezTo>
                      <a:pt x="80" y="203"/>
                      <a:pt x="80" y="203"/>
                      <a:pt x="80" y="203"/>
                    </a:cubicBezTo>
                    <a:cubicBezTo>
                      <a:pt x="80" y="203"/>
                      <a:pt x="89" y="198"/>
                      <a:pt x="92" y="196"/>
                    </a:cubicBezTo>
                    <a:cubicBezTo>
                      <a:pt x="94" y="194"/>
                      <a:pt x="95" y="194"/>
                      <a:pt x="98" y="194"/>
                    </a:cubicBezTo>
                    <a:cubicBezTo>
                      <a:pt x="101" y="194"/>
                      <a:pt x="107" y="192"/>
                      <a:pt x="110" y="191"/>
                    </a:cubicBezTo>
                    <a:cubicBezTo>
                      <a:pt x="113" y="190"/>
                      <a:pt x="113" y="194"/>
                      <a:pt x="113" y="196"/>
                    </a:cubicBezTo>
                    <a:cubicBezTo>
                      <a:pt x="113" y="198"/>
                      <a:pt x="112" y="198"/>
                      <a:pt x="111" y="200"/>
                    </a:cubicBezTo>
                    <a:cubicBezTo>
                      <a:pt x="110" y="202"/>
                      <a:pt x="111" y="203"/>
                      <a:pt x="111" y="209"/>
                    </a:cubicBezTo>
                    <a:cubicBezTo>
                      <a:pt x="111" y="215"/>
                      <a:pt x="123" y="226"/>
                      <a:pt x="125" y="227"/>
                    </a:cubicBezTo>
                    <a:cubicBezTo>
                      <a:pt x="127" y="229"/>
                      <a:pt x="133" y="228"/>
                      <a:pt x="136" y="228"/>
                    </a:cubicBezTo>
                    <a:cubicBezTo>
                      <a:pt x="139" y="229"/>
                      <a:pt x="142" y="231"/>
                      <a:pt x="145" y="233"/>
                    </a:cubicBezTo>
                    <a:cubicBezTo>
                      <a:pt x="147" y="235"/>
                      <a:pt x="149" y="235"/>
                      <a:pt x="151" y="236"/>
                    </a:cubicBezTo>
                    <a:cubicBezTo>
                      <a:pt x="153" y="236"/>
                      <a:pt x="153" y="237"/>
                      <a:pt x="155" y="239"/>
                    </a:cubicBezTo>
                    <a:cubicBezTo>
                      <a:pt x="157" y="241"/>
                      <a:pt x="164" y="241"/>
                      <a:pt x="167" y="241"/>
                    </a:cubicBezTo>
                    <a:cubicBezTo>
                      <a:pt x="169" y="241"/>
                      <a:pt x="172" y="243"/>
                      <a:pt x="174" y="245"/>
                    </a:cubicBezTo>
                    <a:cubicBezTo>
                      <a:pt x="175" y="247"/>
                      <a:pt x="174" y="248"/>
                      <a:pt x="174" y="251"/>
                    </a:cubicBezTo>
                    <a:cubicBezTo>
                      <a:pt x="173" y="253"/>
                      <a:pt x="175" y="255"/>
                      <a:pt x="177" y="257"/>
                    </a:cubicBezTo>
                    <a:cubicBezTo>
                      <a:pt x="178" y="259"/>
                      <a:pt x="176" y="260"/>
                      <a:pt x="174" y="261"/>
                    </a:cubicBezTo>
                    <a:cubicBezTo>
                      <a:pt x="173" y="263"/>
                      <a:pt x="175" y="263"/>
                      <a:pt x="176" y="265"/>
                    </a:cubicBezTo>
                    <a:cubicBezTo>
                      <a:pt x="177" y="267"/>
                      <a:pt x="177" y="268"/>
                      <a:pt x="177" y="271"/>
                    </a:cubicBezTo>
                    <a:cubicBezTo>
                      <a:pt x="177" y="273"/>
                      <a:pt x="179" y="278"/>
                      <a:pt x="179" y="278"/>
                    </a:cubicBezTo>
                    <a:cubicBezTo>
                      <a:pt x="201" y="278"/>
                      <a:pt x="201" y="278"/>
                      <a:pt x="201" y="278"/>
                    </a:cubicBezTo>
                    <a:cubicBezTo>
                      <a:pt x="201" y="278"/>
                      <a:pt x="201" y="287"/>
                      <a:pt x="201" y="289"/>
                    </a:cubicBezTo>
                    <a:cubicBezTo>
                      <a:pt x="201" y="291"/>
                      <a:pt x="206" y="292"/>
                      <a:pt x="208" y="294"/>
                    </a:cubicBezTo>
                    <a:cubicBezTo>
                      <a:pt x="211" y="295"/>
                      <a:pt x="211" y="298"/>
                      <a:pt x="211" y="301"/>
                    </a:cubicBezTo>
                    <a:cubicBezTo>
                      <a:pt x="212" y="304"/>
                      <a:pt x="210" y="310"/>
                      <a:pt x="208" y="315"/>
                    </a:cubicBezTo>
                    <a:cubicBezTo>
                      <a:pt x="205" y="319"/>
                      <a:pt x="205" y="325"/>
                      <a:pt x="205" y="327"/>
                    </a:cubicBezTo>
                    <a:cubicBezTo>
                      <a:pt x="205" y="329"/>
                      <a:pt x="208" y="338"/>
                      <a:pt x="209" y="342"/>
                    </a:cubicBezTo>
                    <a:cubicBezTo>
                      <a:pt x="210" y="346"/>
                      <a:pt x="206" y="350"/>
                      <a:pt x="207" y="353"/>
                    </a:cubicBezTo>
                    <a:cubicBezTo>
                      <a:pt x="207" y="356"/>
                      <a:pt x="219" y="357"/>
                      <a:pt x="221" y="357"/>
                    </a:cubicBezTo>
                    <a:cubicBezTo>
                      <a:pt x="223" y="358"/>
                      <a:pt x="224" y="357"/>
                      <a:pt x="225" y="356"/>
                    </a:cubicBezTo>
                    <a:cubicBezTo>
                      <a:pt x="227" y="355"/>
                      <a:pt x="229" y="357"/>
                      <a:pt x="231" y="358"/>
                    </a:cubicBezTo>
                    <a:cubicBezTo>
                      <a:pt x="233" y="360"/>
                      <a:pt x="236" y="365"/>
                      <a:pt x="239" y="368"/>
                    </a:cubicBezTo>
                    <a:cubicBezTo>
                      <a:pt x="241" y="371"/>
                      <a:pt x="238" y="374"/>
                      <a:pt x="238" y="376"/>
                    </a:cubicBezTo>
                    <a:cubicBezTo>
                      <a:pt x="238" y="378"/>
                      <a:pt x="240" y="380"/>
                      <a:pt x="242" y="380"/>
                    </a:cubicBezTo>
                    <a:cubicBezTo>
                      <a:pt x="245" y="380"/>
                      <a:pt x="247" y="379"/>
                      <a:pt x="249" y="378"/>
                    </a:cubicBezTo>
                    <a:cubicBezTo>
                      <a:pt x="250" y="378"/>
                      <a:pt x="251" y="380"/>
                      <a:pt x="253" y="381"/>
                    </a:cubicBezTo>
                    <a:cubicBezTo>
                      <a:pt x="255" y="383"/>
                      <a:pt x="255" y="389"/>
                      <a:pt x="252" y="394"/>
                    </a:cubicBezTo>
                    <a:cubicBezTo>
                      <a:pt x="251" y="398"/>
                      <a:pt x="251" y="401"/>
                      <a:pt x="251" y="403"/>
                    </a:cubicBezTo>
                    <a:cubicBezTo>
                      <a:pt x="252" y="402"/>
                      <a:pt x="254" y="402"/>
                      <a:pt x="256" y="402"/>
                    </a:cubicBezTo>
                    <a:cubicBezTo>
                      <a:pt x="259" y="402"/>
                      <a:pt x="256" y="402"/>
                      <a:pt x="259" y="407"/>
                    </a:cubicBezTo>
                    <a:cubicBezTo>
                      <a:pt x="263" y="411"/>
                      <a:pt x="262" y="414"/>
                      <a:pt x="262" y="420"/>
                    </a:cubicBezTo>
                    <a:cubicBezTo>
                      <a:pt x="262" y="425"/>
                      <a:pt x="254" y="425"/>
                      <a:pt x="247" y="428"/>
                    </a:cubicBezTo>
                    <a:cubicBezTo>
                      <a:pt x="239" y="431"/>
                      <a:pt x="233" y="441"/>
                      <a:pt x="228" y="447"/>
                    </a:cubicBezTo>
                    <a:cubicBezTo>
                      <a:pt x="222" y="454"/>
                      <a:pt x="217" y="459"/>
                      <a:pt x="210" y="464"/>
                    </a:cubicBezTo>
                    <a:cubicBezTo>
                      <a:pt x="209" y="465"/>
                      <a:pt x="208" y="466"/>
                      <a:pt x="208" y="466"/>
                    </a:cubicBezTo>
                    <a:cubicBezTo>
                      <a:pt x="212" y="468"/>
                      <a:pt x="218" y="464"/>
                      <a:pt x="221" y="464"/>
                    </a:cubicBezTo>
                    <a:cubicBezTo>
                      <a:pt x="224" y="464"/>
                      <a:pt x="230" y="477"/>
                      <a:pt x="232" y="478"/>
                    </a:cubicBezTo>
                    <a:cubicBezTo>
                      <a:pt x="234" y="480"/>
                      <a:pt x="234" y="480"/>
                      <a:pt x="236" y="480"/>
                    </a:cubicBezTo>
                    <a:cubicBezTo>
                      <a:pt x="238" y="480"/>
                      <a:pt x="237" y="477"/>
                      <a:pt x="239" y="479"/>
                    </a:cubicBezTo>
                    <a:cubicBezTo>
                      <a:pt x="241" y="481"/>
                      <a:pt x="249" y="485"/>
                      <a:pt x="251" y="487"/>
                    </a:cubicBezTo>
                    <a:cubicBezTo>
                      <a:pt x="253" y="489"/>
                      <a:pt x="259" y="493"/>
                      <a:pt x="259" y="497"/>
                    </a:cubicBezTo>
                    <a:cubicBezTo>
                      <a:pt x="259" y="500"/>
                      <a:pt x="263" y="512"/>
                      <a:pt x="265" y="517"/>
                    </a:cubicBezTo>
                    <a:cubicBezTo>
                      <a:pt x="267" y="515"/>
                      <a:pt x="268" y="513"/>
                      <a:pt x="270" y="512"/>
                    </a:cubicBezTo>
                    <a:cubicBezTo>
                      <a:pt x="273" y="508"/>
                      <a:pt x="276" y="499"/>
                      <a:pt x="278" y="495"/>
                    </a:cubicBezTo>
                    <a:cubicBezTo>
                      <a:pt x="281" y="492"/>
                      <a:pt x="284" y="489"/>
                      <a:pt x="287" y="488"/>
                    </a:cubicBezTo>
                    <a:cubicBezTo>
                      <a:pt x="290" y="486"/>
                      <a:pt x="300" y="476"/>
                      <a:pt x="302" y="472"/>
                    </a:cubicBezTo>
                    <a:cubicBezTo>
                      <a:pt x="304" y="468"/>
                      <a:pt x="306" y="457"/>
                      <a:pt x="312" y="452"/>
                    </a:cubicBezTo>
                    <a:cubicBezTo>
                      <a:pt x="318" y="447"/>
                      <a:pt x="324" y="444"/>
                      <a:pt x="325" y="441"/>
                    </a:cubicBezTo>
                    <a:cubicBezTo>
                      <a:pt x="326" y="437"/>
                      <a:pt x="327" y="432"/>
                      <a:pt x="327" y="428"/>
                    </a:cubicBezTo>
                    <a:cubicBezTo>
                      <a:pt x="328" y="424"/>
                      <a:pt x="325" y="420"/>
                      <a:pt x="326" y="414"/>
                    </a:cubicBezTo>
                    <a:cubicBezTo>
                      <a:pt x="327" y="409"/>
                      <a:pt x="328" y="406"/>
                      <a:pt x="328" y="404"/>
                    </a:cubicBezTo>
                    <a:cubicBezTo>
                      <a:pt x="327" y="402"/>
                      <a:pt x="326" y="403"/>
                      <a:pt x="327" y="401"/>
                    </a:cubicBezTo>
                    <a:cubicBezTo>
                      <a:pt x="328" y="399"/>
                      <a:pt x="331" y="401"/>
                      <a:pt x="334" y="398"/>
                    </a:cubicBezTo>
                    <a:cubicBezTo>
                      <a:pt x="336" y="395"/>
                      <a:pt x="341" y="389"/>
                      <a:pt x="344" y="387"/>
                    </a:cubicBezTo>
                    <a:cubicBezTo>
                      <a:pt x="347" y="385"/>
                      <a:pt x="349" y="384"/>
                      <a:pt x="350" y="383"/>
                    </a:cubicBezTo>
                    <a:cubicBezTo>
                      <a:pt x="352" y="382"/>
                      <a:pt x="359" y="377"/>
                      <a:pt x="363" y="377"/>
                    </a:cubicBezTo>
                    <a:cubicBezTo>
                      <a:pt x="367" y="377"/>
                      <a:pt x="371" y="381"/>
                      <a:pt x="370" y="379"/>
                    </a:cubicBezTo>
                    <a:cubicBezTo>
                      <a:pt x="369" y="376"/>
                      <a:pt x="367" y="376"/>
                      <a:pt x="368" y="375"/>
                    </a:cubicBezTo>
                    <a:cubicBezTo>
                      <a:pt x="370" y="374"/>
                      <a:pt x="373" y="374"/>
                      <a:pt x="376" y="372"/>
                    </a:cubicBezTo>
                    <a:cubicBezTo>
                      <a:pt x="379" y="371"/>
                      <a:pt x="380" y="370"/>
                      <a:pt x="379" y="369"/>
                    </a:cubicBezTo>
                    <a:cubicBezTo>
                      <a:pt x="378" y="367"/>
                      <a:pt x="381" y="367"/>
                      <a:pt x="382" y="366"/>
                    </a:cubicBezTo>
                    <a:cubicBezTo>
                      <a:pt x="383" y="365"/>
                      <a:pt x="383" y="366"/>
                      <a:pt x="383" y="367"/>
                    </a:cubicBezTo>
                    <a:cubicBezTo>
                      <a:pt x="383" y="368"/>
                      <a:pt x="385" y="368"/>
                      <a:pt x="389" y="368"/>
                    </a:cubicBezTo>
                    <a:cubicBezTo>
                      <a:pt x="393" y="367"/>
                      <a:pt x="395" y="364"/>
                      <a:pt x="397" y="364"/>
                    </a:cubicBezTo>
                    <a:cubicBezTo>
                      <a:pt x="399" y="363"/>
                      <a:pt x="398" y="364"/>
                      <a:pt x="398" y="365"/>
                    </a:cubicBezTo>
                    <a:cubicBezTo>
                      <a:pt x="398" y="366"/>
                      <a:pt x="401" y="367"/>
                      <a:pt x="406" y="366"/>
                    </a:cubicBezTo>
                    <a:cubicBezTo>
                      <a:pt x="410" y="365"/>
                      <a:pt x="413" y="366"/>
                      <a:pt x="413" y="363"/>
                    </a:cubicBezTo>
                    <a:cubicBezTo>
                      <a:pt x="413" y="360"/>
                      <a:pt x="419" y="356"/>
                      <a:pt x="420" y="355"/>
                    </a:cubicBezTo>
                    <a:cubicBezTo>
                      <a:pt x="422" y="353"/>
                      <a:pt x="425" y="352"/>
                      <a:pt x="425" y="347"/>
                    </a:cubicBezTo>
                    <a:cubicBezTo>
                      <a:pt x="425" y="342"/>
                      <a:pt x="428" y="339"/>
                      <a:pt x="431" y="336"/>
                    </a:cubicBezTo>
                    <a:cubicBezTo>
                      <a:pt x="434" y="334"/>
                      <a:pt x="436" y="329"/>
                      <a:pt x="438" y="326"/>
                    </a:cubicBezTo>
                    <a:cubicBezTo>
                      <a:pt x="439" y="324"/>
                      <a:pt x="440" y="324"/>
                      <a:pt x="441" y="322"/>
                    </a:cubicBezTo>
                    <a:cubicBezTo>
                      <a:pt x="442" y="319"/>
                      <a:pt x="441" y="314"/>
                      <a:pt x="441" y="309"/>
                    </a:cubicBezTo>
                    <a:cubicBezTo>
                      <a:pt x="442" y="305"/>
                      <a:pt x="444" y="301"/>
                      <a:pt x="445" y="300"/>
                    </a:cubicBezTo>
                    <a:cubicBezTo>
                      <a:pt x="447" y="299"/>
                      <a:pt x="450" y="299"/>
                      <a:pt x="450" y="293"/>
                    </a:cubicBezTo>
                    <a:cubicBezTo>
                      <a:pt x="450" y="288"/>
                      <a:pt x="449" y="281"/>
                      <a:pt x="451" y="276"/>
                    </a:cubicBezTo>
                    <a:cubicBezTo>
                      <a:pt x="454" y="271"/>
                      <a:pt x="451" y="260"/>
                      <a:pt x="451" y="254"/>
                    </a:cubicBezTo>
                    <a:cubicBezTo>
                      <a:pt x="451" y="248"/>
                      <a:pt x="451" y="240"/>
                      <a:pt x="452" y="238"/>
                    </a:cubicBezTo>
                    <a:cubicBezTo>
                      <a:pt x="453" y="235"/>
                      <a:pt x="455" y="235"/>
                      <a:pt x="453" y="233"/>
                    </a:cubicBezTo>
                    <a:cubicBezTo>
                      <a:pt x="451" y="231"/>
                      <a:pt x="450" y="230"/>
                      <a:pt x="452" y="230"/>
                    </a:cubicBezTo>
                    <a:cubicBezTo>
                      <a:pt x="453" y="231"/>
                      <a:pt x="457" y="234"/>
                      <a:pt x="456" y="233"/>
                    </a:cubicBezTo>
                    <a:cubicBezTo>
                      <a:pt x="455" y="231"/>
                      <a:pt x="456" y="229"/>
                      <a:pt x="456" y="230"/>
                    </a:cubicBezTo>
                    <a:cubicBezTo>
                      <a:pt x="457" y="231"/>
                      <a:pt x="457" y="230"/>
                      <a:pt x="459" y="231"/>
                    </a:cubicBezTo>
                    <a:cubicBezTo>
                      <a:pt x="460" y="231"/>
                      <a:pt x="461" y="233"/>
                      <a:pt x="463" y="229"/>
                    </a:cubicBezTo>
                    <a:cubicBezTo>
                      <a:pt x="466" y="225"/>
                      <a:pt x="468" y="221"/>
                      <a:pt x="471" y="215"/>
                    </a:cubicBezTo>
                    <a:cubicBezTo>
                      <a:pt x="474" y="209"/>
                      <a:pt x="477" y="204"/>
                      <a:pt x="482" y="202"/>
                    </a:cubicBezTo>
                    <a:cubicBezTo>
                      <a:pt x="487" y="200"/>
                      <a:pt x="489" y="197"/>
                      <a:pt x="491" y="193"/>
                    </a:cubicBezTo>
                    <a:cubicBezTo>
                      <a:pt x="494" y="190"/>
                      <a:pt x="504" y="179"/>
                      <a:pt x="505" y="172"/>
                    </a:cubicBezTo>
                    <a:cubicBezTo>
                      <a:pt x="506" y="165"/>
                      <a:pt x="507" y="154"/>
                      <a:pt x="502" y="144"/>
                    </a:cubicBezTo>
                    <a:close/>
                    <a:moveTo>
                      <a:pt x="295" y="477"/>
                    </a:moveTo>
                    <a:cubicBezTo>
                      <a:pt x="293" y="478"/>
                      <a:pt x="286" y="488"/>
                      <a:pt x="280" y="489"/>
                    </a:cubicBezTo>
                    <a:cubicBezTo>
                      <a:pt x="275" y="489"/>
                      <a:pt x="289" y="481"/>
                      <a:pt x="289" y="478"/>
                    </a:cubicBezTo>
                    <a:cubicBezTo>
                      <a:pt x="288" y="476"/>
                      <a:pt x="298" y="464"/>
                      <a:pt x="300" y="467"/>
                    </a:cubicBezTo>
                    <a:cubicBezTo>
                      <a:pt x="303" y="469"/>
                      <a:pt x="297" y="475"/>
                      <a:pt x="295" y="47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4" name="Freeform 264"/>
              <p:cNvSpPr>
                <a:spLocks/>
              </p:cNvSpPr>
              <p:nvPr/>
            </p:nvSpPr>
            <p:spPr bwMode="auto">
              <a:xfrm>
                <a:off x="2963863" y="5104978"/>
                <a:ext cx="122237" cy="127000"/>
              </a:xfrm>
              <a:custGeom>
                <a:avLst/>
                <a:gdLst>
                  <a:gd name="T0" fmla="*/ 54 w 68"/>
                  <a:gd name="T1" fmla="*/ 23 h 71"/>
                  <a:gd name="T2" fmla="*/ 42 w 68"/>
                  <a:gd name="T3" fmla="*/ 15 h 71"/>
                  <a:gd name="T4" fmla="*/ 39 w 68"/>
                  <a:gd name="T5" fmla="*/ 16 h 71"/>
                  <a:gd name="T6" fmla="*/ 35 w 68"/>
                  <a:gd name="T7" fmla="*/ 14 h 71"/>
                  <a:gd name="T8" fmla="*/ 24 w 68"/>
                  <a:gd name="T9" fmla="*/ 0 h 71"/>
                  <a:gd name="T10" fmla="*/ 11 w 68"/>
                  <a:gd name="T11" fmla="*/ 2 h 71"/>
                  <a:gd name="T12" fmla="*/ 7 w 68"/>
                  <a:gd name="T13" fmla="*/ 20 h 71"/>
                  <a:gd name="T14" fmla="*/ 7 w 68"/>
                  <a:gd name="T15" fmla="*/ 37 h 71"/>
                  <a:gd name="T16" fmla="*/ 2 w 68"/>
                  <a:gd name="T17" fmla="*/ 45 h 71"/>
                  <a:gd name="T18" fmla="*/ 4 w 68"/>
                  <a:gd name="T19" fmla="*/ 60 h 71"/>
                  <a:gd name="T20" fmla="*/ 8 w 68"/>
                  <a:gd name="T21" fmla="*/ 60 h 71"/>
                  <a:gd name="T22" fmla="*/ 20 w 68"/>
                  <a:gd name="T23" fmla="*/ 63 h 71"/>
                  <a:gd name="T24" fmla="*/ 27 w 68"/>
                  <a:gd name="T25" fmla="*/ 67 h 71"/>
                  <a:gd name="T26" fmla="*/ 34 w 68"/>
                  <a:gd name="T27" fmla="*/ 70 h 71"/>
                  <a:gd name="T28" fmla="*/ 41 w 68"/>
                  <a:gd name="T29" fmla="*/ 68 h 71"/>
                  <a:gd name="T30" fmla="*/ 51 w 68"/>
                  <a:gd name="T31" fmla="*/ 69 h 71"/>
                  <a:gd name="T32" fmla="*/ 63 w 68"/>
                  <a:gd name="T33" fmla="*/ 60 h 71"/>
                  <a:gd name="T34" fmla="*/ 68 w 68"/>
                  <a:gd name="T35" fmla="*/ 53 h 71"/>
                  <a:gd name="T36" fmla="*/ 62 w 68"/>
                  <a:gd name="T37" fmla="*/ 33 h 71"/>
                  <a:gd name="T38" fmla="*/ 54 w 68"/>
                  <a:gd name="T39" fmla="*/ 23 h 7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8"/>
                  <a:gd name="T61" fmla="*/ 0 h 71"/>
                  <a:gd name="T62" fmla="*/ 68 w 68"/>
                  <a:gd name="T63" fmla="*/ 71 h 71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8" h="71">
                    <a:moveTo>
                      <a:pt x="54" y="23"/>
                    </a:moveTo>
                    <a:cubicBezTo>
                      <a:pt x="52" y="21"/>
                      <a:pt x="44" y="17"/>
                      <a:pt x="42" y="15"/>
                    </a:cubicBezTo>
                    <a:cubicBezTo>
                      <a:pt x="40" y="13"/>
                      <a:pt x="41" y="16"/>
                      <a:pt x="39" y="16"/>
                    </a:cubicBezTo>
                    <a:cubicBezTo>
                      <a:pt x="37" y="16"/>
                      <a:pt x="37" y="16"/>
                      <a:pt x="35" y="14"/>
                    </a:cubicBezTo>
                    <a:cubicBezTo>
                      <a:pt x="33" y="13"/>
                      <a:pt x="27" y="0"/>
                      <a:pt x="24" y="0"/>
                    </a:cubicBezTo>
                    <a:cubicBezTo>
                      <a:pt x="21" y="0"/>
                      <a:pt x="15" y="4"/>
                      <a:pt x="11" y="2"/>
                    </a:cubicBezTo>
                    <a:cubicBezTo>
                      <a:pt x="7" y="8"/>
                      <a:pt x="8" y="16"/>
                      <a:pt x="7" y="20"/>
                    </a:cubicBezTo>
                    <a:cubicBezTo>
                      <a:pt x="6" y="24"/>
                      <a:pt x="7" y="34"/>
                      <a:pt x="7" y="37"/>
                    </a:cubicBezTo>
                    <a:cubicBezTo>
                      <a:pt x="6" y="40"/>
                      <a:pt x="4" y="42"/>
                      <a:pt x="2" y="45"/>
                    </a:cubicBezTo>
                    <a:cubicBezTo>
                      <a:pt x="0" y="47"/>
                      <a:pt x="2" y="55"/>
                      <a:pt x="4" y="60"/>
                    </a:cubicBezTo>
                    <a:cubicBezTo>
                      <a:pt x="5" y="60"/>
                      <a:pt x="7" y="60"/>
                      <a:pt x="8" y="60"/>
                    </a:cubicBezTo>
                    <a:cubicBezTo>
                      <a:pt x="9" y="62"/>
                      <a:pt x="18" y="63"/>
                      <a:pt x="20" y="63"/>
                    </a:cubicBezTo>
                    <a:cubicBezTo>
                      <a:pt x="22" y="63"/>
                      <a:pt x="25" y="66"/>
                      <a:pt x="27" y="67"/>
                    </a:cubicBezTo>
                    <a:cubicBezTo>
                      <a:pt x="30" y="68"/>
                      <a:pt x="30" y="71"/>
                      <a:pt x="34" y="70"/>
                    </a:cubicBezTo>
                    <a:cubicBezTo>
                      <a:pt x="37" y="69"/>
                      <a:pt x="36" y="68"/>
                      <a:pt x="41" y="68"/>
                    </a:cubicBezTo>
                    <a:cubicBezTo>
                      <a:pt x="45" y="68"/>
                      <a:pt x="47" y="71"/>
                      <a:pt x="51" y="69"/>
                    </a:cubicBezTo>
                    <a:cubicBezTo>
                      <a:pt x="55" y="66"/>
                      <a:pt x="61" y="64"/>
                      <a:pt x="63" y="60"/>
                    </a:cubicBezTo>
                    <a:cubicBezTo>
                      <a:pt x="64" y="58"/>
                      <a:pt x="66" y="56"/>
                      <a:pt x="68" y="53"/>
                    </a:cubicBezTo>
                    <a:cubicBezTo>
                      <a:pt x="66" y="48"/>
                      <a:pt x="62" y="36"/>
                      <a:pt x="62" y="33"/>
                    </a:cubicBezTo>
                    <a:cubicBezTo>
                      <a:pt x="62" y="29"/>
                      <a:pt x="56" y="25"/>
                      <a:pt x="54" y="2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5" name="Freeform 265"/>
              <p:cNvSpPr>
                <a:spLocks/>
              </p:cNvSpPr>
              <p:nvPr/>
            </p:nvSpPr>
            <p:spPr bwMode="auto">
              <a:xfrm>
                <a:off x="2619375" y="4903366"/>
                <a:ext cx="461963" cy="820737"/>
              </a:xfrm>
              <a:custGeom>
                <a:avLst/>
                <a:gdLst>
                  <a:gd name="T0" fmla="*/ 200 w 259"/>
                  <a:gd name="T1" fmla="*/ 133 h 459"/>
                  <a:gd name="T2" fmla="*/ 243 w 259"/>
                  <a:gd name="T3" fmla="*/ 77 h 459"/>
                  <a:gd name="T4" fmla="*/ 252 w 259"/>
                  <a:gd name="T5" fmla="*/ 51 h 459"/>
                  <a:gd name="T6" fmla="*/ 239 w 259"/>
                  <a:gd name="T7" fmla="*/ 69 h 459"/>
                  <a:gd name="T8" fmla="*/ 218 w 259"/>
                  <a:gd name="T9" fmla="*/ 78 h 459"/>
                  <a:gd name="T10" fmla="*/ 199 w 259"/>
                  <a:gd name="T11" fmla="*/ 67 h 459"/>
                  <a:gd name="T12" fmla="*/ 192 w 259"/>
                  <a:gd name="T13" fmla="*/ 38 h 459"/>
                  <a:gd name="T14" fmla="*/ 150 w 259"/>
                  <a:gd name="T15" fmla="*/ 14 h 459"/>
                  <a:gd name="T16" fmla="*/ 121 w 259"/>
                  <a:gd name="T17" fmla="*/ 10 h 459"/>
                  <a:gd name="T18" fmla="*/ 98 w 259"/>
                  <a:gd name="T19" fmla="*/ 0 h 459"/>
                  <a:gd name="T20" fmla="*/ 81 w 259"/>
                  <a:gd name="T21" fmla="*/ 29 h 459"/>
                  <a:gd name="T22" fmla="*/ 65 w 259"/>
                  <a:gd name="T23" fmla="*/ 63 h 459"/>
                  <a:gd name="T24" fmla="*/ 50 w 259"/>
                  <a:gd name="T25" fmla="*/ 92 h 459"/>
                  <a:gd name="T26" fmla="*/ 44 w 259"/>
                  <a:gd name="T27" fmla="*/ 119 h 459"/>
                  <a:gd name="T28" fmla="*/ 44 w 259"/>
                  <a:gd name="T29" fmla="*/ 153 h 459"/>
                  <a:gd name="T30" fmla="*/ 40 w 259"/>
                  <a:gd name="T31" fmla="*/ 191 h 459"/>
                  <a:gd name="T32" fmla="*/ 33 w 259"/>
                  <a:gd name="T33" fmla="*/ 230 h 459"/>
                  <a:gd name="T34" fmla="*/ 22 w 259"/>
                  <a:gd name="T35" fmla="*/ 267 h 459"/>
                  <a:gd name="T36" fmla="*/ 22 w 259"/>
                  <a:gd name="T37" fmla="*/ 326 h 459"/>
                  <a:gd name="T38" fmla="*/ 28 w 259"/>
                  <a:gd name="T39" fmla="*/ 342 h 459"/>
                  <a:gd name="T40" fmla="*/ 14 w 259"/>
                  <a:gd name="T41" fmla="*/ 378 h 459"/>
                  <a:gd name="T42" fmla="*/ 0 w 259"/>
                  <a:gd name="T43" fmla="*/ 409 h 459"/>
                  <a:gd name="T44" fmla="*/ 15 w 259"/>
                  <a:gd name="T45" fmla="*/ 431 h 459"/>
                  <a:gd name="T46" fmla="*/ 49 w 259"/>
                  <a:gd name="T47" fmla="*/ 453 h 459"/>
                  <a:gd name="T48" fmla="*/ 58 w 259"/>
                  <a:gd name="T49" fmla="*/ 455 h 459"/>
                  <a:gd name="T50" fmla="*/ 58 w 259"/>
                  <a:gd name="T51" fmla="*/ 424 h 459"/>
                  <a:gd name="T52" fmla="*/ 60 w 259"/>
                  <a:gd name="T53" fmla="*/ 417 h 459"/>
                  <a:gd name="T54" fmla="*/ 66 w 259"/>
                  <a:gd name="T55" fmla="*/ 419 h 459"/>
                  <a:gd name="T56" fmla="*/ 84 w 259"/>
                  <a:gd name="T57" fmla="*/ 394 h 459"/>
                  <a:gd name="T58" fmla="*/ 96 w 259"/>
                  <a:gd name="T59" fmla="*/ 380 h 459"/>
                  <a:gd name="T60" fmla="*/ 86 w 259"/>
                  <a:gd name="T61" fmla="*/ 368 h 459"/>
                  <a:gd name="T62" fmla="*/ 83 w 259"/>
                  <a:gd name="T63" fmla="*/ 342 h 459"/>
                  <a:gd name="T64" fmla="*/ 103 w 259"/>
                  <a:gd name="T65" fmla="*/ 327 h 459"/>
                  <a:gd name="T66" fmla="*/ 113 w 259"/>
                  <a:gd name="T67" fmla="*/ 307 h 459"/>
                  <a:gd name="T68" fmla="*/ 118 w 259"/>
                  <a:gd name="T69" fmla="*/ 298 h 459"/>
                  <a:gd name="T70" fmla="*/ 125 w 259"/>
                  <a:gd name="T71" fmla="*/ 292 h 459"/>
                  <a:gd name="T72" fmla="*/ 110 w 259"/>
                  <a:gd name="T73" fmla="*/ 286 h 459"/>
                  <a:gd name="T74" fmla="*/ 129 w 259"/>
                  <a:gd name="T75" fmla="*/ 276 h 459"/>
                  <a:gd name="T76" fmla="*/ 142 w 259"/>
                  <a:gd name="T77" fmla="*/ 262 h 459"/>
                  <a:gd name="T78" fmla="*/ 149 w 259"/>
                  <a:gd name="T79" fmla="*/ 241 h 459"/>
                  <a:gd name="T80" fmla="*/ 176 w 259"/>
                  <a:gd name="T81" fmla="*/ 240 h 459"/>
                  <a:gd name="T82" fmla="*/ 214 w 259"/>
                  <a:gd name="T83" fmla="*/ 217 h 459"/>
                  <a:gd name="T84" fmla="*/ 208 w 259"/>
                  <a:gd name="T85" fmla="*/ 198 h 459"/>
                  <a:gd name="T86" fmla="*/ 194 w 259"/>
                  <a:gd name="T87" fmla="*/ 176 h 459"/>
                  <a:gd name="T88" fmla="*/ 195 w 259"/>
                  <a:gd name="T89" fmla="*/ 158 h 4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59"/>
                  <a:gd name="T136" fmla="*/ 0 h 459"/>
                  <a:gd name="T137" fmla="*/ 259 w 259"/>
                  <a:gd name="T138" fmla="*/ 459 h 4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59" h="459">
                    <a:moveTo>
                      <a:pt x="195" y="158"/>
                    </a:moveTo>
                    <a:cubicBezTo>
                      <a:pt x="197" y="155"/>
                      <a:pt x="199" y="153"/>
                      <a:pt x="200" y="150"/>
                    </a:cubicBezTo>
                    <a:cubicBezTo>
                      <a:pt x="200" y="147"/>
                      <a:pt x="199" y="137"/>
                      <a:pt x="200" y="133"/>
                    </a:cubicBezTo>
                    <a:cubicBezTo>
                      <a:pt x="201" y="129"/>
                      <a:pt x="200" y="118"/>
                      <a:pt x="206" y="113"/>
                    </a:cubicBezTo>
                    <a:cubicBezTo>
                      <a:pt x="213" y="108"/>
                      <a:pt x="218" y="103"/>
                      <a:pt x="224" y="96"/>
                    </a:cubicBezTo>
                    <a:cubicBezTo>
                      <a:pt x="229" y="90"/>
                      <a:pt x="235" y="80"/>
                      <a:pt x="243" y="77"/>
                    </a:cubicBezTo>
                    <a:cubicBezTo>
                      <a:pt x="250" y="74"/>
                      <a:pt x="258" y="74"/>
                      <a:pt x="258" y="69"/>
                    </a:cubicBezTo>
                    <a:cubicBezTo>
                      <a:pt x="258" y="63"/>
                      <a:pt x="259" y="60"/>
                      <a:pt x="255" y="56"/>
                    </a:cubicBezTo>
                    <a:cubicBezTo>
                      <a:pt x="252" y="51"/>
                      <a:pt x="255" y="51"/>
                      <a:pt x="252" y="51"/>
                    </a:cubicBezTo>
                    <a:cubicBezTo>
                      <a:pt x="249" y="51"/>
                      <a:pt x="247" y="50"/>
                      <a:pt x="247" y="53"/>
                    </a:cubicBezTo>
                    <a:cubicBezTo>
                      <a:pt x="247" y="56"/>
                      <a:pt x="246" y="60"/>
                      <a:pt x="245" y="62"/>
                    </a:cubicBezTo>
                    <a:cubicBezTo>
                      <a:pt x="244" y="64"/>
                      <a:pt x="241" y="68"/>
                      <a:pt x="239" y="69"/>
                    </a:cubicBezTo>
                    <a:cubicBezTo>
                      <a:pt x="237" y="70"/>
                      <a:pt x="236" y="74"/>
                      <a:pt x="233" y="74"/>
                    </a:cubicBezTo>
                    <a:cubicBezTo>
                      <a:pt x="229" y="74"/>
                      <a:pt x="227" y="73"/>
                      <a:pt x="225" y="74"/>
                    </a:cubicBezTo>
                    <a:cubicBezTo>
                      <a:pt x="222" y="75"/>
                      <a:pt x="221" y="78"/>
                      <a:pt x="218" y="78"/>
                    </a:cubicBezTo>
                    <a:cubicBezTo>
                      <a:pt x="215" y="77"/>
                      <a:pt x="211" y="76"/>
                      <a:pt x="207" y="76"/>
                    </a:cubicBezTo>
                    <a:cubicBezTo>
                      <a:pt x="202" y="76"/>
                      <a:pt x="192" y="77"/>
                      <a:pt x="193" y="75"/>
                    </a:cubicBezTo>
                    <a:cubicBezTo>
                      <a:pt x="193" y="73"/>
                      <a:pt x="199" y="71"/>
                      <a:pt x="199" y="67"/>
                    </a:cubicBezTo>
                    <a:cubicBezTo>
                      <a:pt x="199" y="64"/>
                      <a:pt x="197" y="62"/>
                      <a:pt x="201" y="58"/>
                    </a:cubicBezTo>
                    <a:cubicBezTo>
                      <a:pt x="205" y="54"/>
                      <a:pt x="209" y="50"/>
                      <a:pt x="206" y="47"/>
                    </a:cubicBezTo>
                    <a:cubicBezTo>
                      <a:pt x="202" y="43"/>
                      <a:pt x="197" y="42"/>
                      <a:pt x="192" y="38"/>
                    </a:cubicBezTo>
                    <a:cubicBezTo>
                      <a:pt x="187" y="35"/>
                      <a:pt x="178" y="29"/>
                      <a:pt x="176" y="29"/>
                    </a:cubicBezTo>
                    <a:cubicBezTo>
                      <a:pt x="174" y="28"/>
                      <a:pt x="167" y="29"/>
                      <a:pt x="163" y="25"/>
                    </a:cubicBezTo>
                    <a:cubicBezTo>
                      <a:pt x="160" y="22"/>
                      <a:pt x="153" y="17"/>
                      <a:pt x="150" y="14"/>
                    </a:cubicBezTo>
                    <a:cubicBezTo>
                      <a:pt x="147" y="11"/>
                      <a:pt x="144" y="4"/>
                      <a:pt x="141" y="3"/>
                    </a:cubicBezTo>
                    <a:cubicBezTo>
                      <a:pt x="139" y="2"/>
                      <a:pt x="129" y="1"/>
                      <a:pt x="128" y="3"/>
                    </a:cubicBezTo>
                    <a:cubicBezTo>
                      <a:pt x="127" y="4"/>
                      <a:pt x="124" y="10"/>
                      <a:pt x="121" y="10"/>
                    </a:cubicBezTo>
                    <a:cubicBezTo>
                      <a:pt x="119" y="10"/>
                      <a:pt x="117" y="4"/>
                      <a:pt x="113" y="4"/>
                    </a:cubicBezTo>
                    <a:cubicBezTo>
                      <a:pt x="110" y="4"/>
                      <a:pt x="106" y="4"/>
                      <a:pt x="104" y="4"/>
                    </a:cubicBezTo>
                    <a:cubicBezTo>
                      <a:pt x="102" y="4"/>
                      <a:pt x="100" y="0"/>
                      <a:pt x="98" y="0"/>
                    </a:cubicBezTo>
                    <a:cubicBezTo>
                      <a:pt x="95" y="0"/>
                      <a:pt x="89" y="5"/>
                      <a:pt x="87" y="6"/>
                    </a:cubicBezTo>
                    <a:cubicBezTo>
                      <a:pt x="84" y="6"/>
                      <a:pt x="84" y="13"/>
                      <a:pt x="84" y="16"/>
                    </a:cubicBezTo>
                    <a:cubicBezTo>
                      <a:pt x="84" y="19"/>
                      <a:pt x="84" y="28"/>
                      <a:pt x="81" y="29"/>
                    </a:cubicBezTo>
                    <a:cubicBezTo>
                      <a:pt x="78" y="30"/>
                      <a:pt x="64" y="34"/>
                      <a:pt x="64" y="36"/>
                    </a:cubicBezTo>
                    <a:cubicBezTo>
                      <a:pt x="64" y="38"/>
                      <a:pt x="64" y="53"/>
                      <a:pt x="64" y="56"/>
                    </a:cubicBezTo>
                    <a:cubicBezTo>
                      <a:pt x="64" y="59"/>
                      <a:pt x="64" y="61"/>
                      <a:pt x="65" y="63"/>
                    </a:cubicBezTo>
                    <a:cubicBezTo>
                      <a:pt x="66" y="66"/>
                      <a:pt x="69" y="69"/>
                      <a:pt x="66" y="70"/>
                    </a:cubicBezTo>
                    <a:cubicBezTo>
                      <a:pt x="63" y="72"/>
                      <a:pt x="60" y="77"/>
                      <a:pt x="58" y="80"/>
                    </a:cubicBezTo>
                    <a:cubicBezTo>
                      <a:pt x="55" y="83"/>
                      <a:pt x="50" y="89"/>
                      <a:pt x="50" y="92"/>
                    </a:cubicBezTo>
                    <a:cubicBezTo>
                      <a:pt x="50" y="95"/>
                      <a:pt x="50" y="100"/>
                      <a:pt x="47" y="102"/>
                    </a:cubicBezTo>
                    <a:cubicBezTo>
                      <a:pt x="45" y="104"/>
                      <a:pt x="46" y="105"/>
                      <a:pt x="46" y="108"/>
                    </a:cubicBezTo>
                    <a:cubicBezTo>
                      <a:pt x="46" y="112"/>
                      <a:pt x="47" y="116"/>
                      <a:pt x="44" y="119"/>
                    </a:cubicBezTo>
                    <a:cubicBezTo>
                      <a:pt x="42" y="122"/>
                      <a:pt x="44" y="126"/>
                      <a:pt x="42" y="128"/>
                    </a:cubicBezTo>
                    <a:cubicBezTo>
                      <a:pt x="40" y="130"/>
                      <a:pt x="37" y="130"/>
                      <a:pt x="40" y="134"/>
                    </a:cubicBezTo>
                    <a:cubicBezTo>
                      <a:pt x="42" y="138"/>
                      <a:pt x="44" y="151"/>
                      <a:pt x="44" y="153"/>
                    </a:cubicBezTo>
                    <a:cubicBezTo>
                      <a:pt x="44" y="156"/>
                      <a:pt x="47" y="156"/>
                      <a:pt x="47" y="162"/>
                    </a:cubicBezTo>
                    <a:cubicBezTo>
                      <a:pt x="47" y="168"/>
                      <a:pt x="46" y="171"/>
                      <a:pt x="43" y="175"/>
                    </a:cubicBezTo>
                    <a:cubicBezTo>
                      <a:pt x="40" y="180"/>
                      <a:pt x="39" y="188"/>
                      <a:pt x="40" y="191"/>
                    </a:cubicBezTo>
                    <a:cubicBezTo>
                      <a:pt x="40" y="195"/>
                      <a:pt x="43" y="197"/>
                      <a:pt x="40" y="201"/>
                    </a:cubicBezTo>
                    <a:cubicBezTo>
                      <a:pt x="37" y="204"/>
                      <a:pt x="30" y="207"/>
                      <a:pt x="30" y="214"/>
                    </a:cubicBezTo>
                    <a:cubicBezTo>
                      <a:pt x="30" y="220"/>
                      <a:pt x="33" y="225"/>
                      <a:pt x="33" y="230"/>
                    </a:cubicBezTo>
                    <a:cubicBezTo>
                      <a:pt x="33" y="235"/>
                      <a:pt x="36" y="239"/>
                      <a:pt x="33" y="241"/>
                    </a:cubicBezTo>
                    <a:cubicBezTo>
                      <a:pt x="30" y="242"/>
                      <a:pt x="26" y="247"/>
                      <a:pt x="26" y="250"/>
                    </a:cubicBezTo>
                    <a:cubicBezTo>
                      <a:pt x="26" y="253"/>
                      <a:pt x="24" y="263"/>
                      <a:pt x="22" y="267"/>
                    </a:cubicBezTo>
                    <a:cubicBezTo>
                      <a:pt x="20" y="272"/>
                      <a:pt x="21" y="282"/>
                      <a:pt x="20" y="290"/>
                    </a:cubicBezTo>
                    <a:cubicBezTo>
                      <a:pt x="20" y="299"/>
                      <a:pt x="19" y="300"/>
                      <a:pt x="20" y="304"/>
                    </a:cubicBezTo>
                    <a:cubicBezTo>
                      <a:pt x="20" y="308"/>
                      <a:pt x="19" y="326"/>
                      <a:pt x="22" y="326"/>
                    </a:cubicBezTo>
                    <a:cubicBezTo>
                      <a:pt x="26" y="327"/>
                      <a:pt x="35" y="333"/>
                      <a:pt x="28" y="333"/>
                    </a:cubicBezTo>
                    <a:cubicBezTo>
                      <a:pt x="22" y="333"/>
                      <a:pt x="18" y="336"/>
                      <a:pt x="22" y="337"/>
                    </a:cubicBezTo>
                    <a:cubicBezTo>
                      <a:pt x="26" y="337"/>
                      <a:pt x="30" y="341"/>
                      <a:pt x="28" y="342"/>
                    </a:cubicBezTo>
                    <a:cubicBezTo>
                      <a:pt x="26" y="344"/>
                      <a:pt x="23" y="347"/>
                      <a:pt x="23" y="353"/>
                    </a:cubicBezTo>
                    <a:cubicBezTo>
                      <a:pt x="23" y="359"/>
                      <a:pt x="23" y="364"/>
                      <a:pt x="21" y="368"/>
                    </a:cubicBezTo>
                    <a:cubicBezTo>
                      <a:pt x="18" y="372"/>
                      <a:pt x="14" y="374"/>
                      <a:pt x="14" y="378"/>
                    </a:cubicBezTo>
                    <a:cubicBezTo>
                      <a:pt x="13" y="381"/>
                      <a:pt x="17" y="390"/>
                      <a:pt x="14" y="392"/>
                    </a:cubicBezTo>
                    <a:cubicBezTo>
                      <a:pt x="11" y="393"/>
                      <a:pt x="10" y="399"/>
                      <a:pt x="7" y="400"/>
                    </a:cubicBezTo>
                    <a:cubicBezTo>
                      <a:pt x="3" y="401"/>
                      <a:pt x="0" y="405"/>
                      <a:pt x="0" y="409"/>
                    </a:cubicBezTo>
                    <a:cubicBezTo>
                      <a:pt x="0" y="413"/>
                      <a:pt x="2" y="419"/>
                      <a:pt x="2" y="422"/>
                    </a:cubicBezTo>
                    <a:cubicBezTo>
                      <a:pt x="3" y="425"/>
                      <a:pt x="4" y="429"/>
                      <a:pt x="4" y="429"/>
                    </a:cubicBezTo>
                    <a:cubicBezTo>
                      <a:pt x="15" y="431"/>
                      <a:pt x="15" y="431"/>
                      <a:pt x="15" y="431"/>
                    </a:cubicBezTo>
                    <a:cubicBezTo>
                      <a:pt x="15" y="446"/>
                      <a:pt x="15" y="446"/>
                      <a:pt x="15" y="446"/>
                    </a:cubicBezTo>
                    <a:cubicBezTo>
                      <a:pt x="22" y="452"/>
                      <a:pt x="22" y="452"/>
                      <a:pt x="22" y="452"/>
                    </a:cubicBezTo>
                    <a:cubicBezTo>
                      <a:pt x="22" y="452"/>
                      <a:pt x="47" y="453"/>
                      <a:pt x="49" y="453"/>
                    </a:cubicBezTo>
                    <a:cubicBezTo>
                      <a:pt x="50" y="454"/>
                      <a:pt x="51" y="454"/>
                      <a:pt x="53" y="455"/>
                    </a:cubicBezTo>
                    <a:cubicBezTo>
                      <a:pt x="53" y="455"/>
                      <a:pt x="53" y="455"/>
                      <a:pt x="53" y="455"/>
                    </a:cubicBezTo>
                    <a:cubicBezTo>
                      <a:pt x="54" y="454"/>
                      <a:pt x="56" y="453"/>
                      <a:pt x="58" y="455"/>
                    </a:cubicBezTo>
                    <a:cubicBezTo>
                      <a:pt x="62" y="457"/>
                      <a:pt x="65" y="459"/>
                      <a:pt x="65" y="457"/>
                    </a:cubicBezTo>
                    <a:cubicBezTo>
                      <a:pt x="64" y="456"/>
                      <a:pt x="57" y="447"/>
                      <a:pt x="57" y="442"/>
                    </a:cubicBezTo>
                    <a:cubicBezTo>
                      <a:pt x="57" y="436"/>
                      <a:pt x="53" y="428"/>
                      <a:pt x="58" y="424"/>
                    </a:cubicBezTo>
                    <a:cubicBezTo>
                      <a:pt x="63" y="421"/>
                      <a:pt x="66" y="421"/>
                      <a:pt x="64" y="419"/>
                    </a:cubicBezTo>
                    <a:cubicBezTo>
                      <a:pt x="63" y="416"/>
                      <a:pt x="61" y="418"/>
                      <a:pt x="59" y="418"/>
                    </a:cubicBezTo>
                    <a:cubicBezTo>
                      <a:pt x="58" y="417"/>
                      <a:pt x="58" y="417"/>
                      <a:pt x="60" y="417"/>
                    </a:cubicBezTo>
                    <a:cubicBezTo>
                      <a:pt x="62" y="417"/>
                      <a:pt x="62" y="417"/>
                      <a:pt x="62" y="415"/>
                    </a:cubicBezTo>
                    <a:cubicBezTo>
                      <a:pt x="62" y="413"/>
                      <a:pt x="63" y="414"/>
                      <a:pt x="63" y="415"/>
                    </a:cubicBezTo>
                    <a:cubicBezTo>
                      <a:pt x="63" y="416"/>
                      <a:pt x="64" y="418"/>
                      <a:pt x="66" y="419"/>
                    </a:cubicBezTo>
                    <a:cubicBezTo>
                      <a:pt x="67" y="419"/>
                      <a:pt x="71" y="419"/>
                      <a:pt x="73" y="417"/>
                    </a:cubicBezTo>
                    <a:cubicBezTo>
                      <a:pt x="75" y="414"/>
                      <a:pt x="74" y="406"/>
                      <a:pt x="75" y="403"/>
                    </a:cubicBezTo>
                    <a:cubicBezTo>
                      <a:pt x="76" y="401"/>
                      <a:pt x="79" y="396"/>
                      <a:pt x="84" y="394"/>
                    </a:cubicBezTo>
                    <a:cubicBezTo>
                      <a:pt x="89" y="391"/>
                      <a:pt x="97" y="387"/>
                      <a:pt x="98" y="385"/>
                    </a:cubicBezTo>
                    <a:cubicBezTo>
                      <a:pt x="98" y="383"/>
                      <a:pt x="97" y="382"/>
                      <a:pt x="95" y="382"/>
                    </a:cubicBezTo>
                    <a:cubicBezTo>
                      <a:pt x="94" y="382"/>
                      <a:pt x="94" y="382"/>
                      <a:pt x="96" y="380"/>
                    </a:cubicBezTo>
                    <a:cubicBezTo>
                      <a:pt x="98" y="379"/>
                      <a:pt x="99" y="378"/>
                      <a:pt x="100" y="375"/>
                    </a:cubicBezTo>
                    <a:cubicBezTo>
                      <a:pt x="100" y="373"/>
                      <a:pt x="100" y="371"/>
                      <a:pt x="96" y="370"/>
                    </a:cubicBezTo>
                    <a:cubicBezTo>
                      <a:pt x="93" y="369"/>
                      <a:pt x="88" y="369"/>
                      <a:pt x="86" y="368"/>
                    </a:cubicBezTo>
                    <a:cubicBezTo>
                      <a:pt x="85" y="367"/>
                      <a:pt x="85" y="366"/>
                      <a:pt x="83" y="365"/>
                    </a:cubicBezTo>
                    <a:cubicBezTo>
                      <a:pt x="82" y="365"/>
                      <a:pt x="76" y="361"/>
                      <a:pt x="76" y="356"/>
                    </a:cubicBezTo>
                    <a:cubicBezTo>
                      <a:pt x="76" y="351"/>
                      <a:pt x="79" y="345"/>
                      <a:pt x="83" y="342"/>
                    </a:cubicBezTo>
                    <a:cubicBezTo>
                      <a:pt x="87" y="339"/>
                      <a:pt x="94" y="334"/>
                      <a:pt x="96" y="335"/>
                    </a:cubicBezTo>
                    <a:cubicBezTo>
                      <a:pt x="99" y="336"/>
                      <a:pt x="100" y="337"/>
                      <a:pt x="101" y="336"/>
                    </a:cubicBezTo>
                    <a:cubicBezTo>
                      <a:pt x="102" y="335"/>
                      <a:pt x="101" y="329"/>
                      <a:pt x="103" y="327"/>
                    </a:cubicBezTo>
                    <a:cubicBezTo>
                      <a:pt x="105" y="325"/>
                      <a:pt x="107" y="321"/>
                      <a:pt x="106" y="319"/>
                    </a:cubicBezTo>
                    <a:cubicBezTo>
                      <a:pt x="105" y="317"/>
                      <a:pt x="104" y="315"/>
                      <a:pt x="106" y="313"/>
                    </a:cubicBezTo>
                    <a:cubicBezTo>
                      <a:pt x="107" y="312"/>
                      <a:pt x="110" y="309"/>
                      <a:pt x="113" y="307"/>
                    </a:cubicBezTo>
                    <a:cubicBezTo>
                      <a:pt x="115" y="305"/>
                      <a:pt x="118" y="305"/>
                      <a:pt x="116" y="304"/>
                    </a:cubicBezTo>
                    <a:cubicBezTo>
                      <a:pt x="114" y="302"/>
                      <a:pt x="111" y="302"/>
                      <a:pt x="112" y="299"/>
                    </a:cubicBezTo>
                    <a:cubicBezTo>
                      <a:pt x="112" y="297"/>
                      <a:pt x="116" y="297"/>
                      <a:pt x="118" y="298"/>
                    </a:cubicBezTo>
                    <a:cubicBezTo>
                      <a:pt x="120" y="298"/>
                      <a:pt x="122" y="302"/>
                      <a:pt x="124" y="302"/>
                    </a:cubicBezTo>
                    <a:cubicBezTo>
                      <a:pt x="126" y="302"/>
                      <a:pt x="128" y="299"/>
                      <a:pt x="128" y="296"/>
                    </a:cubicBezTo>
                    <a:cubicBezTo>
                      <a:pt x="127" y="293"/>
                      <a:pt x="127" y="292"/>
                      <a:pt x="125" y="292"/>
                    </a:cubicBezTo>
                    <a:cubicBezTo>
                      <a:pt x="123" y="292"/>
                      <a:pt x="122" y="295"/>
                      <a:pt x="120" y="295"/>
                    </a:cubicBezTo>
                    <a:cubicBezTo>
                      <a:pt x="118" y="295"/>
                      <a:pt x="116" y="294"/>
                      <a:pt x="114" y="293"/>
                    </a:cubicBezTo>
                    <a:cubicBezTo>
                      <a:pt x="112" y="291"/>
                      <a:pt x="110" y="290"/>
                      <a:pt x="110" y="286"/>
                    </a:cubicBezTo>
                    <a:cubicBezTo>
                      <a:pt x="110" y="282"/>
                      <a:pt x="107" y="274"/>
                      <a:pt x="108" y="271"/>
                    </a:cubicBezTo>
                    <a:cubicBezTo>
                      <a:pt x="109" y="268"/>
                      <a:pt x="110" y="269"/>
                      <a:pt x="113" y="270"/>
                    </a:cubicBezTo>
                    <a:cubicBezTo>
                      <a:pt x="115" y="271"/>
                      <a:pt x="123" y="276"/>
                      <a:pt x="129" y="276"/>
                    </a:cubicBezTo>
                    <a:cubicBezTo>
                      <a:pt x="135" y="276"/>
                      <a:pt x="140" y="274"/>
                      <a:pt x="141" y="273"/>
                    </a:cubicBezTo>
                    <a:cubicBezTo>
                      <a:pt x="143" y="271"/>
                      <a:pt x="144" y="269"/>
                      <a:pt x="144" y="268"/>
                    </a:cubicBezTo>
                    <a:cubicBezTo>
                      <a:pt x="143" y="266"/>
                      <a:pt x="142" y="264"/>
                      <a:pt x="142" y="262"/>
                    </a:cubicBezTo>
                    <a:cubicBezTo>
                      <a:pt x="143" y="259"/>
                      <a:pt x="148" y="254"/>
                      <a:pt x="148" y="252"/>
                    </a:cubicBezTo>
                    <a:cubicBezTo>
                      <a:pt x="148" y="251"/>
                      <a:pt x="143" y="246"/>
                      <a:pt x="144" y="243"/>
                    </a:cubicBezTo>
                    <a:cubicBezTo>
                      <a:pt x="145" y="239"/>
                      <a:pt x="149" y="240"/>
                      <a:pt x="149" y="241"/>
                    </a:cubicBezTo>
                    <a:cubicBezTo>
                      <a:pt x="149" y="243"/>
                      <a:pt x="150" y="248"/>
                      <a:pt x="150" y="245"/>
                    </a:cubicBezTo>
                    <a:cubicBezTo>
                      <a:pt x="150" y="243"/>
                      <a:pt x="150" y="243"/>
                      <a:pt x="155" y="243"/>
                    </a:cubicBezTo>
                    <a:cubicBezTo>
                      <a:pt x="160" y="242"/>
                      <a:pt x="167" y="243"/>
                      <a:pt x="176" y="240"/>
                    </a:cubicBezTo>
                    <a:cubicBezTo>
                      <a:pt x="186" y="237"/>
                      <a:pt x="194" y="236"/>
                      <a:pt x="197" y="234"/>
                    </a:cubicBezTo>
                    <a:cubicBezTo>
                      <a:pt x="200" y="232"/>
                      <a:pt x="205" y="231"/>
                      <a:pt x="206" y="228"/>
                    </a:cubicBezTo>
                    <a:cubicBezTo>
                      <a:pt x="207" y="224"/>
                      <a:pt x="211" y="220"/>
                      <a:pt x="214" y="217"/>
                    </a:cubicBezTo>
                    <a:cubicBezTo>
                      <a:pt x="216" y="215"/>
                      <a:pt x="217" y="213"/>
                      <a:pt x="217" y="210"/>
                    </a:cubicBezTo>
                    <a:cubicBezTo>
                      <a:pt x="217" y="206"/>
                      <a:pt x="217" y="204"/>
                      <a:pt x="215" y="203"/>
                    </a:cubicBezTo>
                    <a:cubicBezTo>
                      <a:pt x="212" y="202"/>
                      <a:pt x="208" y="201"/>
                      <a:pt x="208" y="198"/>
                    </a:cubicBezTo>
                    <a:cubicBezTo>
                      <a:pt x="208" y="195"/>
                      <a:pt x="211" y="190"/>
                      <a:pt x="211" y="189"/>
                    </a:cubicBezTo>
                    <a:cubicBezTo>
                      <a:pt x="211" y="188"/>
                      <a:pt x="206" y="182"/>
                      <a:pt x="201" y="180"/>
                    </a:cubicBezTo>
                    <a:cubicBezTo>
                      <a:pt x="197" y="179"/>
                      <a:pt x="194" y="179"/>
                      <a:pt x="194" y="176"/>
                    </a:cubicBezTo>
                    <a:cubicBezTo>
                      <a:pt x="195" y="175"/>
                      <a:pt x="196" y="174"/>
                      <a:pt x="197" y="173"/>
                    </a:cubicBezTo>
                    <a:cubicBezTo>
                      <a:pt x="197" y="173"/>
                      <a:pt x="197" y="173"/>
                      <a:pt x="197" y="173"/>
                    </a:cubicBezTo>
                    <a:cubicBezTo>
                      <a:pt x="195" y="168"/>
                      <a:pt x="193" y="160"/>
                      <a:pt x="195" y="15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6" name="Freeform 266"/>
              <p:cNvSpPr>
                <a:spLocks/>
              </p:cNvSpPr>
              <p:nvPr/>
            </p:nvSpPr>
            <p:spPr bwMode="auto">
              <a:xfrm>
                <a:off x="2300288" y="4042941"/>
                <a:ext cx="100012" cy="103187"/>
              </a:xfrm>
              <a:custGeom>
                <a:avLst/>
                <a:gdLst>
                  <a:gd name="T0" fmla="*/ 39 w 56"/>
                  <a:gd name="T1" fmla="*/ 53 h 58"/>
                  <a:gd name="T2" fmla="*/ 48 w 56"/>
                  <a:gd name="T3" fmla="*/ 56 h 58"/>
                  <a:gd name="T4" fmla="*/ 48 w 56"/>
                  <a:gd name="T5" fmla="*/ 56 h 58"/>
                  <a:gd name="T6" fmla="*/ 45 w 56"/>
                  <a:gd name="T7" fmla="*/ 52 h 58"/>
                  <a:gd name="T8" fmla="*/ 49 w 56"/>
                  <a:gd name="T9" fmla="*/ 39 h 58"/>
                  <a:gd name="T10" fmla="*/ 51 w 56"/>
                  <a:gd name="T11" fmla="*/ 21 h 58"/>
                  <a:gd name="T12" fmla="*/ 55 w 56"/>
                  <a:gd name="T13" fmla="*/ 8 h 58"/>
                  <a:gd name="T14" fmla="*/ 55 w 56"/>
                  <a:gd name="T15" fmla="*/ 2 h 58"/>
                  <a:gd name="T16" fmla="*/ 55 w 56"/>
                  <a:gd name="T17" fmla="*/ 0 h 58"/>
                  <a:gd name="T18" fmla="*/ 48 w 56"/>
                  <a:gd name="T19" fmla="*/ 3 h 58"/>
                  <a:gd name="T20" fmla="*/ 35 w 56"/>
                  <a:gd name="T21" fmla="*/ 4 h 58"/>
                  <a:gd name="T22" fmla="*/ 24 w 56"/>
                  <a:gd name="T23" fmla="*/ 16 h 58"/>
                  <a:gd name="T24" fmla="*/ 19 w 56"/>
                  <a:gd name="T25" fmla="*/ 14 h 58"/>
                  <a:gd name="T26" fmla="*/ 11 w 56"/>
                  <a:gd name="T27" fmla="*/ 19 h 58"/>
                  <a:gd name="T28" fmla="*/ 8 w 56"/>
                  <a:gd name="T29" fmla="*/ 27 h 58"/>
                  <a:gd name="T30" fmla="*/ 0 w 56"/>
                  <a:gd name="T31" fmla="*/ 29 h 58"/>
                  <a:gd name="T32" fmla="*/ 0 w 56"/>
                  <a:gd name="T33" fmla="*/ 29 h 58"/>
                  <a:gd name="T34" fmla="*/ 1 w 56"/>
                  <a:gd name="T35" fmla="*/ 29 h 58"/>
                  <a:gd name="T36" fmla="*/ 13 w 56"/>
                  <a:gd name="T37" fmla="*/ 43 h 58"/>
                  <a:gd name="T38" fmla="*/ 25 w 56"/>
                  <a:gd name="T39" fmla="*/ 52 h 58"/>
                  <a:gd name="T40" fmla="*/ 39 w 56"/>
                  <a:gd name="T41" fmla="*/ 53 h 5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56"/>
                  <a:gd name="T64" fmla="*/ 0 h 58"/>
                  <a:gd name="T65" fmla="*/ 56 w 56"/>
                  <a:gd name="T66" fmla="*/ 58 h 5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56" h="58">
                    <a:moveTo>
                      <a:pt x="39" y="53"/>
                    </a:moveTo>
                    <a:cubicBezTo>
                      <a:pt x="41" y="54"/>
                      <a:pt x="43" y="58"/>
                      <a:pt x="48" y="56"/>
                    </a:cubicBezTo>
                    <a:cubicBezTo>
                      <a:pt x="48" y="56"/>
                      <a:pt x="48" y="56"/>
                      <a:pt x="48" y="56"/>
                    </a:cubicBezTo>
                    <a:cubicBezTo>
                      <a:pt x="47" y="54"/>
                      <a:pt x="46" y="53"/>
                      <a:pt x="45" y="52"/>
                    </a:cubicBezTo>
                    <a:cubicBezTo>
                      <a:pt x="44" y="48"/>
                      <a:pt x="48" y="44"/>
                      <a:pt x="49" y="39"/>
                    </a:cubicBezTo>
                    <a:cubicBezTo>
                      <a:pt x="49" y="35"/>
                      <a:pt x="52" y="25"/>
                      <a:pt x="51" y="21"/>
                    </a:cubicBezTo>
                    <a:cubicBezTo>
                      <a:pt x="51" y="16"/>
                      <a:pt x="55" y="12"/>
                      <a:pt x="55" y="8"/>
                    </a:cubicBezTo>
                    <a:cubicBezTo>
                      <a:pt x="55" y="4"/>
                      <a:pt x="56" y="3"/>
                      <a:pt x="55" y="2"/>
                    </a:cubicBezTo>
                    <a:cubicBezTo>
                      <a:pt x="55" y="1"/>
                      <a:pt x="56" y="1"/>
                      <a:pt x="55" y="0"/>
                    </a:cubicBezTo>
                    <a:cubicBezTo>
                      <a:pt x="52" y="1"/>
                      <a:pt x="50" y="2"/>
                      <a:pt x="48" y="3"/>
                    </a:cubicBezTo>
                    <a:cubicBezTo>
                      <a:pt x="45" y="7"/>
                      <a:pt x="38" y="4"/>
                      <a:pt x="35" y="4"/>
                    </a:cubicBezTo>
                    <a:cubicBezTo>
                      <a:pt x="33" y="4"/>
                      <a:pt x="26" y="14"/>
                      <a:pt x="24" y="16"/>
                    </a:cubicBezTo>
                    <a:cubicBezTo>
                      <a:pt x="22" y="18"/>
                      <a:pt x="22" y="14"/>
                      <a:pt x="19" y="14"/>
                    </a:cubicBezTo>
                    <a:cubicBezTo>
                      <a:pt x="16" y="14"/>
                      <a:pt x="13" y="17"/>
                      <a:pt x="11" y="19"/>
                    </a:cubicBezTo>
                    <a:cubicBezTo>
                      <a:pt x="9" y="21"/>
                      <a:pt x="9" y="26"/>
                      <a:pt x="8" y="27"/>
                    </a:cubicBezTo>
                    <a:cubicBezTo>
                      <a:pt x="8" y="27"/>
                      <a:pt x="3" y="28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1" y="29"/>
                      <a:pt x="1" y="29"/>
                    </a:cubicBezTo>
                    <a:cubicBezTo>
                      <a:pt x="3" y="30"/>
                      <a:pt x="8" y="39"/>
                      <a:pt x="13" y="43"/>
                    </a:cubicBezTo>
                    <a:cubicBezTo>
                      <a:pt x="17" y="46"/>
                      <a:pt x="22" y="49"/>
                      <a:pt x="25" y="52"/>
                    </a:cubicBezTo>
                    <a:cubicBezTo>
                      <a:pt x="30" y="51"/>
                      <a:pt x="38" y="51"/>
                      <a:pt x="39" y="53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7" name="Freeform 267"/>
              <p:cNvSpPr>
                <a:spLocks/>
              </p:cNvSpPr>
              <p:nvPr/>
            </p:nvSpPr>
            <p:spPr bwMode="auto">
              <a:xfrm>
                <a:off x="2338388" y="4135016"/>
                <a:ext cx="73025" cy="63500"/>
              </a:xfrm>
              <a:custGeom>
                <a:avLst/>
                <a:gdLst>
                  <a:gd name="T0" fmla="*/ 37 w 41"/>
                  <a:gd name="T1" fmla="*/ 25 h 36"/>
                  <a:gd name="T2" fmla="*/ 41 w 41"/>
                  <a:gd name="T3" fmla="*/ 21 h 36"/>
                  <a:gd name="T4" fmla="*/ 37 w 41"/>
                  <a:gd name="T5" fmla="*/ 16 h 36"/>
                  <a:gd name="T6" fmla="*/ 27 w 41"/>
                  <a:gd name="T7" fmla="*/ 5 h 36"/>
                  <a:gd name="T8" fmla="*/ 27 w 41"/>
                  <a:gd name="T9" fmla="*/ 5 h 36"/>
                  <a:gd name="T10" fmla="*/ 18 w 41"/>
                  <a:gd name="T11" fmla="*/ 2 h 36"/>
                  <a:gd name="T12" fmla="*/ 4 w 41"/>
                  <a:gd name="T13" fmla="*/ 1 h 36"/>
                  <a:gd name="T14" fmla="*/ 5 w 41"/>
                  <a:gd name="T15" fmla="*/ 2 h 36"/>
                  <a:gd name="T16" fmla="*/ 4 w 41"/>
                  <a:gd name="T17" fmla="*/ 6 h 36"/>
                  <a:gd name="T18" fmla="*/ 1 w 41"/>
                  <a:gd name="T19" fmla="*/ 12 h 36"/>
                  <a:gd name="T20" fmla="*/ 3 w 41"/>
                  <a:gd name="T21" fmla="*/ 16 h 36"/>
                  <a:gd name="T22" fmla="*/ 7 w 41"/>
                  <a:gd name="T23" fmla="*/ 19 h 36"/>
                  <a:gd name="T24" fmla="*/ 13 w 41"/>
                  <a:gd name="T25" fmla="*/ 17 h 36"/>
                  <a:gd name="T26" fmla="*/ 7 w 41"/>
                  <a:gd name="T27" fmla="*/ 12 h 36"/>
                  <a:gd name="T28" fmla="*/ 10 w 41"/>
                  <a:gd name="T29" fmla="*/ 14 h 36"/>
                  <a:gd name="T30" fmla="*/ 16 w 41"/>
                  <a:gd name="T31" fmla="*/ 19 h 36"/>
                  <a:gd name="T32" fmla="*/ 20 w 41"/>
                  <a:gd name="T33" fmla="*/ 22 h 36"/>
                  <a:gd name="T34" fmla="*/ 27 w 41"/>
                  <a:gd name="T35" fmla="*/ 27 h 36"/>
                  <a:gd name="T36" fmla="*/ 31 w 41"/>
                  <a:gd name="T37" fmla="*/ 35 h 36"/>
                  <a:gd name="T38" fmla="*/ 38 w 41"/>
                  <a:gd name="T39" fmla="*/ 36 h 36"/>
                  <a:gd name="T40" fmla="*/ 40 w 41"/>
                  <a:gd name="T41" fmla="*/ 31 h 36"/>
                  <a:gd name="T42" fmla="*/ 37 w 41"/>
                  <a:gd name="T43" fmla="*/ 25 h 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1"/>
                  <a:gd name="T67" fmla="*/ 0 h 36"/>
                  <a:gd name="T68" fmla="*/ 41 w 41"/>
                  <a:gd name="T69" fmla="*/ 36 h 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1" h="36">
                    <a:moveTo>
                      <a:pt x="37" y="25"/>
                    </a:moveTo>
                    <a:cubicBezTo>
                      <a:pt x="37" y="23"/>
                      <a:pt x="39" y="22"/>
                      <a:pt x="41" y="21"/>
                    </a:cubicBezTo>
                    <a:cubicBezTo>
                      <a:pt x="39" y="19"/>
                      <a:pt x="38" y="18"/>
                      <a:pt x="37" y="16"/>
                    </a:cubicBezTo>
                    <a:cubicBezTo>
                      <a:pt x="36" y="14"/>
                      <a:pt x="30" y="9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22" y="7"/>
                      <a:pt x="20" y="3"/>
                      <a:pt x="18" y="2"/>
                    </a:cubicBezTo>
                    <a:cubicBezTo>
                      <a:pt x="17" y="0"/>
                      <a:pt x="9" y="0"/>
                      <a:pt x="4" y="1"/>
                    </a:cubicBezTo>
                    <a:cubicBezTo>
                      <a:pt x="5" y="1"/>
                      <a:pt x="5" y="2"/>
                      <a:pt x="5" y="2"/>
                    </a:cubicBezTo>
                    <a:cubicBezTo>
                      <a:pt x="7" y="3"/>
                      <a:pt x="4" y="4"/>
                      <a:pt x="4" y="6"/>
                    </a:cubicBezTo>
                    <a:cubicBezTo>
                      <a:pt x="3" y="8"/>
                      <a:pt x="0" y="10"/>
                      <a:pt x="1" y="12"/>
                    </a:cubicBezTo>
                    <a:cubicBezTo>
                      <a:pt x="1" y="14"/>
                      <a:pt x="1" y="15"/>
                      <a:pt x="3" y="16"/>
                    </a:cubicBezTo>
                    <a:cubicBezTo>
                      <a:pt x="6" y="16"/>
                      <a:pt x="5" y="18"/>
                      <a:pt x="7" y="19"/>
                    </a:cubicBezTo>
                    <a:cubicBezTo>
                      <a:pt x="10" y="20"/>
                      <a:pt x="13" y="19"/>
                      <a:pt x="13" y="17"/>
                    </a:cubicBezTo>
                    <a:cubicBezTo>
                      <a:pt x="13" y="16"/>
                      <a:pt x="8" y="13"/>
                      <a:pt x="7" y="12"/>
                    </a:cubicBezTo>
                    <a:cubicBezTo>
                      <a:pt x="7" y="11"/>
                      <a:pt x="9" y="13"/>
                      <a:pt x="10" y="14"/>
                    </a:cubicBezTo>
                    <a:cubicBezTo>
                      <a:pt x="13" y="16"/>
                      <a:pt x="14" y="16"/>
                      <a:pt x="16" y="19"/>
                    </a:cubicBezTo>
                    <a:cubicBezTo>
                      <a:pt x="17" y="22"/>
                      <a:pt x="18" y="22"/>
                      <a:pt x="20" y="22"/>
                    </a:cubicBezTo>
                    <a:cubicBezTo>
                      <a:pt x="22" y="22"/>
                      <a:pt x="26" y="25"/>
                      <a:pt x="27" y="27"/>
                    </a:cubicBezTo>
                    <a:cubicBezTo>
                      <a:pt x="28" y="29"/>
                      <a:pt x="29" y="34"/>
                      <a:pt x="31" y="35"/>
                    </a:cubicBezTo>
                    <a:cubicBezTo>
                      <a:pt x="32" y="36"/>
                      <a:pt x="35" y="36"/>
                      <a:pt x="38" y="36"/>
                    </a:cubicBezTo>
                    <a:cubicBezTo>
                      <a:pt x="39" y="34"/>
                      <a:pt x="40" y="32"/>
                      <a:pt x="40" y="31"/>
                    </a:cubicBezTo>
                    <a:cubicBezTo>
                      <a:pt x="40" y="30"/>
                      <a:pt x="38" y="28"/>
                      <a:pt x="37" y="2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8" name="Freeform 268"/>
              <p:cNvSpPr>
                <a:spLocks/>
              </p:cNvSpPr>
              <p:nvPr/>
            </p:nvSpPr>
            <p:spPr bwMode="auto">
              <a:xfrm>
                <a:off x="2244725" y="4057228"/>
                <a:ext cx="50800" cy="30163"/>
              </a:xfrm>
              <a:custGeom>
                <a:avLst/>
                <a:gdLst>
                  <a:gd name="T0" fmla="*/ 11 w 28"/>
                  <a:gd name="T1" fmla="*/ 1 h 17"/>
                  <a:gd name="T2" fmla="*/ 10 w 28"/>
                  <a:gd name="T3" fmla="*/ 0 h 17"/>
                  <a:gd name="T4" fmla="*/ 0 w 28"/>
                  <a:gd name="T5" fmla="*/ 9 h 17"/>
                  <a:gd name="T6" fmla="*/ 15 w 28"/>
                  <a:gd name="T7" fmla="*/ 15 h 17"/>
                  <a:gd name="T8" fmla="*/ 27 w 28"/>
                  <a:gd name="T9" fmla="*/ 16 h 17"/>
                  <a:gd name="T10" fmla="*/ 28 w 28"/>
                  <a:gd name="T11" fmla="*/ 16 h 17"/>
                  <a:gd name="T12" fmla="*/ 27 w 28"/>
                  <a:gd name="T13" fmla="*/ 8 h 17"/>
                  <a:gd name="T14" fmla="*/ 11 w 28"/>
                  <a:gd name="T15" fmla="*/ 1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8"/>
                  <a:gd name="T25" fmla="*/ 0 h 17"/>
                  <a:gd name="T26" fmla="*/ 28 w 28"/>
                  <a:gd name="T27" fmla="*/ 17 h 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8" h="17">
                    <a:moveTo>
                      <a:pt x="11" y="1"/>
                    </a:moveTo>
                    <a:cubicBezTo>
                      <a:pt x="10" y="1"/>
                      <a:pt x="10" y="0"/>
                      <a:pt x="10" y="0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4" y="11"/>
                      <a:pt x="12" y="14"/>
                      <a:pt x="15" y="15"/>
                    </a:cubicBezTo>
                    <a:cubicBezTo>
                      <a:pt x="19" y="16"/>
                      <a:pt x="24" y="17"/>
                      <a:pt x="27" y="16"/>
                    </a:cubicBezTo>
                    <a:cubicBezTo>
                      <a:pt x="27" y="16"/>
                      <a:pt x="27" y="16"/>
                      <a:pt x="28" y="16"/>
                    </a:cubicBezTo>
                    <a:cubicBezTo>
                      <a:pt x="28" y="13"/>
                      <a:pt x="28" y="10"/>
                      <a:pt x="27" y="8"/>
                    </a:cubicBezTo>
                    <a:cubicBezTo>
                      <a:pt x="25" y="6"/>
                      <a:pt x="12" y="3"/>
                      <a:pt x="11" y="1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49" name="Freeform 269"/>
              <p:cNvSpPr>
                <a:spLocks/>
              </p:cNvSpPr>
              <p:nvPr/>
            </p:nvSpPr>
            <p:spPr bwMode="auto">
              <a:xfrm>
                <a:off x="2192338" y="3977853"/>
                <a:ext cx="88900" cy="95250"/>
              </a:xfrm>
              <a:custGeom>
                <a:avLst/>
                <a:gdLst>
                  <a:gd name="T0" fmla="*/ 40 w 49"/>
                  <a:gd name="T1" fmla="*/ 38 h 53"/>
                  <a:gd name="T2" fmla="*/ 49 w 49"/>
                  <a:gd name="T3" fmla="*/ 28 h 53"/>
                  <a:gd name="T4" fmla="*/ 49 w 49"/>
                  <a:gd name="T5" fmla="*/ 28 h 53"/>
                  <a:gd name="T6" fmla="*/ 47 w 49"/>
                  <a:gd name="T7" fmla="*/ 27 h 53"/>
                  <a:gd name="T8" fmla="*/ 43 w 49"/>
                  <a:gd name="T9" fmla="*/ 25 h 53"/>
                  <a:gd name="T10" fmla="*/ 39 w 49"/>
                  <a:gd name="T11" fmla="*/ 25 h 53"/>
                  <a:gd name="T12" fmla="*/ 39 w 49"/>
                  <a:gd name="T13" fmla="*/ 0 h 53"/>
                  <a:gd name="T14" fmla="*/ 17 w 49"/>
                  <a:gd name="T15" fmla="*/ 0 h 53"/>
                  <a:gd name="T16" fmla="*/ 13 w 49"/>
                  <a:gd name="T17" fmla="*/ 7 h 53"/>
                  <a:gd name="T18" fmla="*/ 24 w 49"/>
                  <a:gd name="T19" fmla="*/ 21 h 53"/>
                  <a:gd name="T20" fmla="*/ 7 w 49"/>
                  <a:gd name="T21" fmla="*/ 23 h 53"/>
                  <a:gd name="T22" fmla="*/ 0 w 49"/>
                  <a:gd name="T23" fmla="*/ 42 h 53"/>
                  <a:gd name="T24" fmla="*/ 3 w 49"/>
                  <a:gd name="T25" fmla="*/ 43 h 53"/>
                  <a:gd name="T26" fmla="*/ 13 w 49"/>
                  <a:gd name="T27" fmla="*/ 50 h 53"/>
                  <a:gd name="T28" fmla="*/ 28 w 49"/>
                  <a:gd name="T29" fmla="*/ 53 h 53"/>
                  <a:gd name="T30" fmla="*/ 29 w 49"/>
                  <a:gd name="T31" fmla="*/ 53 h 53"/>
                  <a:gd name="T32" fmla="*/ 39 w 49"/>
                  <a:gd name="T33" fmla="*/ 44 h 53"/>
                  <a:gd name="T34" fmla="*/ 40 w 49"/>
                  <a:gd name="T35" fmla="*/ 38 h 5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9"/>
                  <a:gd name="T55" fmla="*/ 0 h 53"/>
                  <a:gd name="T56" fmla="*/ 49 w 49"/>
                  <a:gd name="T57" fmla="*/ 53 h 5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9" h="53">
                    <a:moveTo>
                      <a:pt x="40" y="38"/>
                    </a:moveTo>
                    <a:cubicBezTo>
                      <a:pt x="40" y="36"/>
                      <a:pt x="45" y="31"/>
                      <a:pt x="49" y="28"/>
                    </a:cubicBezTo>
                    <a:cubicBezTo>
                      <a:pt x="49" y="28"/>
                      <a:pt x="49" y="28"/>
                      <a:pt x="49" y="28"/>
                    </a:cubicBezTo>
                    <a:cubicBezTo>
                      <a:pt x="48" y="28"/>
                      <a:pt x="48" y="28"/>
                      <a:pt x="47" y="27"/>
                    </a:cubicBezTo>
                    <a:cubicBezTo>
                      <a:pt x="45" y="26"/>
                      <a:pt x="44" y="26"/>
                      <a:pt x="43" y="25"/>
                    </a:cubicBezTo>
                    <a:cubicBezTo>
                      <a:pt x="39" y="25"/>
                      <a:pt x="39" y="25"/>
                      <a:pt x="39" y="25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5" y="6"/>
                      <a:pt x="13" y="7"/>
                    </a:cubicBezTo>
                    <a:cubicBezTo>
                      <a:pt x="12" y="9"/>
                      <a:pt x="21" y="17"/>
                      <a:pt x="24" y="21"/>
                    </a:cubicBezTo>
                    <a:cubicBezTo>
                      <a:pt x="26" y="26"/>
                      <a:pt x="10" y="22"/>
                      <a:pt x="7" y="23"/>
                    </a:cubicBezTo>
                    <a:cubicBezTo>
                      <a:pt x="5" y="24"/>
                      <a:pt x="2" y="34"/>
                      <a:pt x="0" y="42"/>
                    </a:cubicBezTo>
                    <a:cubicBezTo>
                      <a:pt x="1" y="42"/>
                      <a:pt x="2" y="43"/>
                      <a:pt x="3" y="43"/>
                    </a:cubicBezTo>
                    <a:cubicBezTo>
                      <a:pt x="7" y="47"/>
                      <a:pt x="10" y="50"/>
                      <a:pt x="13" y="50"/>
                    </a:cubicBezTo>
                    <a:cubicBezTo>
                      <a:pt x="16" y="51"/>
                      <a:pt x="24" y="51"/>
                      <a:pt x="28" y="53"/>
                    </a:cubicBezTo>
                    <a:cubicBezTo>
                      <a:pt x="28" y="53"/>
                      <a:pt x="29" y="53"/>
                      <a:pt x="29" y="53"/>
                    </a:cubicBezTo>
                    <a:cubicBezTo>
                      <a:pt x="39" y="44"/>
                      <a:pt x="39" y="44"/>
                      <a:pt x="39" y="44"/>
                    </a:cubicBezTo>
                    <a:cubicBezTo>
                      <a:pt x="39" y="42"/>
                      <a:pt x="40" y="40"/>
                      <a:pt x="40" y="3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0" name="Freeform 270"/>
              <p:cNvSpPr>
                <a:spLocks/>
              </p:cNvSpPr>
              <p:nvPr/>
            </p:nvSpPr>
            <p:spPr bwMode="auto">
              <a:xfrm>
                <a:off x="1625600" y="3611141"/>
                <a:ext cx="692150" cy="442912"/>
              </a:xfrm>
              <a:custGeom>
                <a:avLst/>
                <a:gdLst>
                  <a:gd name="T0" fmla="*/ 341 w 387"/>
                  <a:gd name="T1" fmla="*/ 226 h 247"/>
                  <a:gd name="T2" fmla="*/ 334 w 387"/>
                  <a:gd name="T3" fmla="*/ 205 h 247"/>
                  <a:gd name="T4" fmla="*/ 358 w 387"/>
                  <a:gd name="T5" fmla="*/ 205 h 247"/>
                  <a:gd name="T6" fmla="*/ 372 w 387"/>
                  <a:gd name="T7" fmla="*/ 199 h 247"/>
                  <a:gd name="T8" fmla="*/ 378 w 387"/>
                  <a:gd name="T9" fmla="*/ 171 h 247"/>
                  <a:gd name="T10" fmla="*/ 379 w 387"/>
                  <a:gd name="T11" fmla="*/ 155 h 247"/>
                  <a:gd name="T12" fmla="*/ 339 w 387"/>
                  <a:gd name="T13" fmla="*/ 179 h 247"/>
                  <a:gd name="T14" fmla="*/ 327 w 387"/>
                  <a:gd name="T15" fmla="*/ 195 h 247"/>
                  <a:gd name="T16" fmla="*/ 300 w 387"/>
                  <a:gd name="T17" fmla="*/ 196 h 247"/>
                  <a:gd name="T18" fmla="*/ 280 w 387"/>
                  <a:gd name="T19" fmla="*/ 192 h 247"/>
                  <a:gd name="T20" fmla="*/ 257 w 387"/>
                  <a:gd name="T21" fmla="*/ 168 h 247"/>
                  <a:gd name="T22" fmla="*/ 248 w 387"/>
                  <a:gd name="T23" fmla="*/ 127 h 247"/>
                  <a:gd name="T24" fmla="*/ 254 w 387"/>
                  <a:gd name="T25" fmla="*/ 97 h 247"/>
                  <a:gd name="T26" fmla="*/ 232 w 387"/>
                  <a:gd name="T27" fmla="*/ 88 h 247"/>
                  <a:gd name="T28" fmla="*/ 215 w 387"/>
                  <a:gd name="T29" fmla="*/ 62 h 247"/>
                  <a:gd name="T30" fmla="*/ 188 w 387"/>
                  <a:gd name="T31" fmla="*/ 40 h 247"/>
                  <a:gd name="T32" fmla="*/ 163 w 387"/>
                  <a:gd name="T33" fmla="*/ 45 h 247"/>
                  <a:gd name="T34" fmla="*/ 135 w 387"/>
                  <a:gd name="T35" fmla="*/ 14 h 247"/>
                  <a:gd name="T36" fmla="*/ 113 w 387"/>
                  <a:gd name="T37" fmla="*/ 19 h 247"/>
                  <a:gd name="T38" fmla="*/ 29 w 387"/>
                  <a:gd name="T39" fmla="*/ 0 h 247"/>
                  <a:gd name="T40" fmla="*/ 4 w 387"/>
                  <a:gd name="T41" fmla="*/ 12 h 247"/>
                  <a:gd name="T42" fmla="*/ 21 w 387"/>
                  <a:gd name="T43" fmla="*/ 44 h 247"/>
                  <a:gd name="T44" fmla="*/ 39 w 387"/>
                  <a:gd name="T45" fmla="*/ 70 h 247"/>
                  <a:gd name="T46" fmla="*/ 29 w 387"/>
                  <a:gd name="T47" fmla="*/ 71 h 247"/>
                  <a:gd name="T48" fmla="*/ 52 w 387"/>
                  <a:gd name="T49" fmla="*/ 85 h 247"/>
                  <a:gd name="T50" fmla="*/ 65 w 387"/>
                  <a:gd name="T51" fmla="*/ 105 h 247"/>
                  <a:gd name="T52" fmla="*/ 77 w 387"/>
                  <a:gd name="T53" fmla="*/ 120 h 247"/>
                  <a:gd name="T54" fmla="*/ 94 w 387"/>
                  <a:gd name="T55" fmla="*/ 135 h 247"/>
                  <a:gd name="T56" fmla="*/ 93 w 387"/>
                  <a:gd name="T57" fmla="*/ 123 h 247"/>
                  <a:gd name="T58" fmla="*/ 81 w 387"/>
                  <a:gd name="T59" fmla="*/ 115 h 247"/>
                  <a:gd name="T60" fmla="*/ 80 w 387"/>
                  <a:gd name="T61" fmla="*/ 106 h 247"/>
                  <a:gd name="T62" fmla="*/ 70 w 387"/>
                  <a:gd name="T63" fmla="*/ 84 h 247"/>
                  <a:gd name="T64" fmla="*/ 52 w 387"/>
                  <a:gd name="T65" fmla="*/ 58 h 247"/>
                  <a:gd name="T66" fmla="*/ 40 w 387"/>
                  <a:gd name="T67" fmla="*/ 44 h 247"/>
                  <a:gd name="T68" fmla="*/ 28 w 387"/>
                  <a:gd name="T69" fmla="*/ 16 h 247"/>
                  <a:gd name="T70" fmla="*/ 38 w 387"/>
                  <a:gd name="T71" fmla="*/ 17 h 247"/>
                  <a:gd name="T72" fmla="*/ 51 w 387"/>
                  <a:gd name="T73" fmla="*/ 20 h 247"/>
                  <a:gd name="T74" fmla="*/ 60 w 387"/>
                  <a:gd name="T75" fmla="*/ 49 h 247"/>
                  <a:gd name="T76" fmla="*/ 63 w 387"/>
                  <a:gd name="T77" fmla="*/ 51 h 247"/>
                  <a:gd name="T78" fmla="*/ 81 w 387"/>
                  <a:gd name="T79" fmla="*/ 67 h 247"/>
                  <a:gd name="T80" fmla="*/ 91 w 387"/>
                  <a:gd name="T81" fmla="*/ 79 h 247"/>
                  <a:gd name="T82" fmla="*/ 100 w 387"/>
                  <a:gd name="T83" fmla="*/ 87 h 247"/>
                  <a:gd name="T84" fmla="*/ 106 w 387"/>
                  <a:gd name="T85" fmla="*/ 100 h 247"/>
                  <a:gd name="T86" fmla="*/ 116 w 387"/>
                  <a:gd name="T87" fmla="*/ 109 h 247"/>
                  <a:gd name="T88" fmla="*/ 128 w 387"/>
                  <a:gd name="T89" fmla="*/ 122 h 247"/>
                  <a:gd name="T90" fmla="*/ 148 w 387"/>
                  <a:gd name="T91" fmla="*/ 147 h 247"/>
                  <a:gd name="T92" fmla="*/ 152 w 387"/>
                  <a:gd name="T93" fmla="*/ 154 h 247"/>
                  <a:gd name="T94" fmla="*/ 151 w 387"/>
                  <a:gd name="T95" fmla="*/ 166 h 247"/>
                  <a:gd name="T96" fmla="*/ 160 w 387"/>
                  <a:gd name="T97" fmla="*/ 187 h 247"/>
                  <a:gd name="T98" fmla="*/ 181 w 387"/>
                  <a:gd name="T99" fmla="*/ 200 h 247"/>
                  <a:gd name="T100" fmla="*/ 218 w 387"/>
                  <a:gd name="T101" fmla="*/ 216 h 247"/>
                  <a:gd name="T102" fmla="*/ 257 w 387"/>
                  <a:gd name="T103" fmla="*/ 231 h 247"/>
                  <a:gd name="T104" fmla="*/ 283 w 387"/>
                  <a:gd name="T105" fmla="*/ 226 h 247"/>
                  <a:gd name="T106" fmla="*/ 308 w 387"/>
                  <a:gd name="T107" fmla="*/ 236 h 247"/>
                  <a:gd name="T108" fmla="*/ 324 w 387"/>
                  <a:gd name="T109" fmla="*/ 228 h 247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387"/>
                  <a:gd name="T166" fmla="*/ 0 h 247"/>
                  <a:gd name="T167" fmla="*/ 387 w 387"/>
                  <a:gd name="T168" fmla="*/ 247 h 247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387" h="247">
                    <a:moveTo>
                      <a:pt x="324" y="228"/>
                    </a:moveTo>
                    <a:cubicBezTo>
                      <a:pt x="327" y="227"/>
                      <a:pt x="343" y="231"/>
                      <a:pt x="341" y="226"/>
                    </a:cubicBezTo>
                    <a:cubicBezTo>
                      <a:pt x="338" y="222"/>
                      <a:pt x="329" y="214"/>
                      <a:pt x="330" y="212"/>
                    </a:cubicBezTo>
                    <a:cubicBezTo>
                      <a:pt x="332" y="211"/>
                      <a:pt x="334" y="205"/>
                      <a:pt x="334" y="205"/>
                    </a:cubicBezTo>
                    <a:cubicBezTo>
                      <a:pt x="356" y="205"/>
                      <a:pt x="356" y="205"/>
                      <a:pt x="356" y="205"/>
                    </a:cubicBezTo>
                    <a:cubicBezTo>
                      <a:pt x="358" y="205"/>
                      <a:pt x="358" y="205"/>
                      <a:pt x="358" y="205"/>
                    </a:cubicBezTo>
                    <a:cubicBezTo>
                      <a:pt x="358" y="205"/>
                      <a:pt x="365" y="195"/>
                      <a:pt x="368" y="197"/>
                    </a:cubicBezTo>
                    <a:cubicBezTo>
                      <a:pt x="369" y="197"/>
                      <a:pt x="370" y="198"/>
                      <a:pt x="372" y="199"/>
                    </a:cubicBezTo>
                    <a:cubicBezTo>
                      <a:pt x="374" y="196"/>
                      <a:pt x="377" y="191"/>
                      <a:pt x="377" y="188"/>
                    </a:cubicBezTo>
                    <a:cubicBezTo>
                      <a:pt x="377" y="185"/>
                      <a:pt x="374" y="176"/>
                      <a:pt x="378" y="171"/>
                    </a:cubicBezTo>
                    <a:cubicBezTo>
                      <a:pt x="382" y="166"/>
                      <a:pt x="387" y="163"/>
                      <a:pt x="386" y="160"/>
                    </a:cubicBezTo>
                    <a:cubicBezTo>
                      <a:pt x="385" y="157"/>
                      <a:pt x="386" y="155"/>
                      <a:pt x="379" y="155"/>
                    </a:cubicBezTo>
                    <a:cubicBezTo>
                      <a:pt x="371" y="155"/>
                      <a:pt x="347" y="157"/>
                      <a:pt x="343" y="162"/>
                    </a:cubicBezTo>
                    <a:cubicBezTo>
                      <a:pt x="339" y="167"/>
                      <a:pt x="341" y="176"/>
                      <a:pt x="339" y="179"/>
                    </a:cubicBezTo>
                    <a:cubicBezTo>
                      <a:pt x="337" y="183"/>
                      <a:pt x="329" y="190"/>
                      <a:pt x="328" y="190"/>
                    </a:cubicBezTo>
                    <a:cubicBezTo>
                      <a:pt x="328" y="191"/>
                      <a:pt x="329" y="194"/>
                      <a:pt x="327" y="195"/>
                    </a:cubicBezTo>
                    <a:cubicBezTo>
                      <a:pt x="325" y="196"/>
                      <a:pt x="323" y="194"/>
                      <a:pt x="320" y="193"/>
                    </a:cubicBezTo>
                    <a:cubicBezTo>
                      <a:pt x="318" y="192"/>
                      <a:pt x="306" y="195"/>
                      <a:pt x="300" y="196"/>
                    </a:cubicBezTo>
                    <a:cubicBezTo>
                      <a:pt x="295" y="198"/>
                      <a:pt x="291" y="201"/>
                      <a:pt x="288" y="198"/>
                    </a:cubicBezTo>
                    <a:cubicBezTo>
                      <a:pt x="286" y="196"/>
                      <a:pt x="284" y="193"/>
                      <a:pt x="280" y="192"/>
                    </a:cubicBezTo>
                    <a:cubicBezTo>
                      <a:pt x="275" y="191"/>
                      <a:pt x="268" y="191"/>
                      <a:pt x="265" y="184"/>
                    </a:cubicBezTo>
                    <a:cubicBezTo>
                      <a:pt x="263" y="177"/>
                      <a:pt x="261" y="173"/>
                      <a:pt x="257" y="168"/>
                    </a:cubicBezTo>
                    <a:cubicBezTo>
                      <a:pt x="254" y="164"/>
                      <a:pt x="251" y="158"/>
                      <a:pt x="249" y="147"/>
                    </a:cubicBezTo>
                    <a:cubicBezTo>
                      <a:pt x="246" y="137"/>
                      <a:pt x="247" y="130"/>
                      <a:pt x="248" y="127"/>
                    </a:cubicBezTo>
                    <a:cubicBezTo>
                      <a:pt x="248" y="124"/>
                      <a:pt x="246" y="115"/>
                      <a:pt x="247" y="111"/>
                    </a:cubicBezTo>
                    <a:cubicBezTo>
                      <a:pt x="248" y="107"/>
                      <a:pt x="253" y="103"/>
                      <a:pt x="254" y="97"/>
                    </a:cubicBezTo>
                    <a:cubicBezTo>
                      <a:pt x="254" y="96"/>
                      <a:pt x="254" y="95"/>
                      <a:pt x="254" y="94"/>
                    </a:cubicBezTo>
                    <a:cubicBezTo>
                      <a:pt x="246" y="92"/>
                      <a:pt x="234" y="89"/>
                      <a:pt x="232" y="88"/>
                    </a:cubicBezTo>
                    <a:cubicBezTo>
                      <a:pt x="229" y="86"/>
                      <a:pt x="226" y="82"/>
                      <a:pt x="226" y="77"/>
                    </a:cubicBezTo>
                    <a:cubicBezTo>
                      <a:pt x="226" y="72"/>
                      <a:pt x="220" y="66"/>
                      <a:pt x="215" y="62"/>
                    </a:cubicBezTo>
                    <a:cubicBezTo>
                      <a:pt x="210" y="59"/>
                      <a:pt x="209" y="53"/>
                      <a:pt x="207" y="48"/>
                    </a:cubicBezTo>
                    <a:cubicBezTo>
                      <a:pt x="205" y="43"/>
                      <a:pt x="193" y="41"/>
                      <a:pt x="188" y="40"/>
                    </a:cubicBezTo>
                    <a:cubicBezTo>
                      <a:pt x="183" y="40"/>
                      <a:pt x="180" y="51"/>
                      <a:pt x="177" y="51"/>
                    </a:cubicBezTo>
                    <a:cubicBezTo>
                      <a:pt x="174" y="51"/>
                      <a:pt x="165" y="47"/>
                      <a:pt x="163" y="45"/>
                    </a:cubicBezTo>
                    <a:cubicBezTo>
                      <a:pt x="160" y="43"/>
                      <a:pt x="158" y="29"/>
                      <a:pt x="158" y="29"/>
                    </a:cubicBezTo>
                    <a:cubicBezTo>
                      <a:pt x="135" y="14"/>
                      <a:pt x="135" y="14"/>
                      <a:pt x="135" y="14"/>
                    </a:cubicBezTo>
                    <a:cubicBezTo>
                      <a:pt x="116" y="14"/>
                      <a:pt x="116" y="14"/>
                      <a:pt x="116" y="14"/>
                    </a:cubicBezTo>
                    <a:cubicBezTo>
                      <a:pt x="113" y="19"/>
                      <a:pt x="113" y="19"/>
                      <a:pt x="113" y="19"/>
                    </a:cubicBezTo>
                    <a:cubicBezTo>
                      <a:pt x="76" y="19"/>
                      <a:pt x="76" y="19"/>
                      <a:pt x="76" y="19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6"/>
                      <a:pt x="3" y="10"/>
                      <a:pt x="4" y="12"/>
                    </a:cubicBezTo>
                    <a:cubicBezTo>
                      <a:pt x="7" y="15"/>
                      <a:pt x="13" y="29"/>
                      <a:pt x="16" y="34"/>
                    </a:cubicBezTo>
                    <a:cubicBezTo>
                      <a:pt x="19" y="40"/>
                      <a:pt x="18" y="41"/>
                      <a:pt x="21" y="44"/>
                    </a:cubicBezTo>
                    <a:cubicBezTo>
                      <a:pt x="24" y="47"/>
                      <a:pt x="35" y="54"/>
                      <a:pt x="37" y="58"/>
                    </a:cubicBezTo>
                    <a:cubicBezTo>
                      <a:pt x="39" y="61"/>
                      <a:pt x="39" y="67"/>
                      <a:pt x="39" y="70"/>
                    </a:cubicBezTo>
                    <a:cubicBezTo>
                      <a:pt x="40" y="73"/>
                      <a:pt x="39" y="72"/>
                      <a:pt x="37" y="70"/>
                    </a:cubicBezTo>
                    <a:cubicBezTo>
                      <a:pt x="34" y="69"/>
                      <a:pt x="27" y="68"/>
                      <a:pt x="29" y="71"/>
                    </a:cubicBezTo>
                    <a:cubicBezTo>
                      <a:pt x="31" y="74"/>
                      <a:pt x="40" y="82"/>
                      <a:pt x="43" y="82"/>
                    </a:cubicBezTo>
                    <a:cubicBezTo>
                      <a:pt x="47" y="82"/>
                      <a:pt x="49" y="83"/>
                      <a:pt x="52" y="85"/>
                    </a:cubicBezTo>
                    <a:cubicBezTo>
                      <a:pt x="54" y="87"/>
                      <a:pt x="64" y="94"/>
                      <a:pt x="65" y="97"/>
                    </a:cubicBezTo>
                    <a:cubicBezTo>
                      <a:pt x="65" y="99"/>
                      <a:pt x="66" y="102"/>
                      <a:pt x="65" y="105"/>
                    </a:cubicBezTo>
                    <a:cubicBezTo>
                      <a:pt x="63" y="107"/>
                      <a:pt x="61" y="108"/>
                      <a:pt x="63" y="110"/>
                    </a:cubicBezTo>
                    <a:cubicBezTo>
                      <a:pt x="65" y="112"/>
                      <a:pt x="74" y="117"/>
                      <a:pt x="77" y="120"/>
                    </a:cubicBezTo>
                    <a:cubicBezTo>
                      <a:pt x="80" y="123"/>
                      <a:pt x="87" y="129"/>
                      <a:pt x="89" y="132"/>
                    </a:cubicBezTo>
                    <a:cubicBezTo>
                      <a:pt x="92" y="136"/>
                      <a:pt x="93" y="137"/>
                      <a:pt x="94" y="135"/>
                    </a:cubicBezTo>
                    <a:cubicBezTo>
                      <a:pt x="96" y="133"/>
                      <a:pt x="99" y="130"/>
                      <a:pt x="97" y="128"/>
                    </a:cubicBezTo>
                    <a:cubicBezTo>
                      <a:pt x="96" y="126"/>
                      <a:pt x="94" y="125"/>
                      <a:pt x="93" y="123"/>
                    </a:cubicBezTo>
                    <a:cubicBezTo>
                      <a:pt x="93" y="120"/>
                      <a:pt x="94" y="119"/>
                      <a:pt x="91" y="118"/>
                    </a:cubicBezTo>
                    <a:cubicBezTo>
                      <a:pt x="87" y="117"/>
                      <a:pt x="83" y="119"/>
                      <a:pt x="81" y="115"/>
                    </a:cubicBezTo>
                    <a:cubicBezTo>
                      <a:pt x="80" y="111"/>
                      <a:pt x="83" y="109"/>
                      <a:pt x="83" y="108"/>
                    </a:cubicBezTo>
                    <a:cubicBezTo>
                      <a:pt x="83" y="107"/>
                      <a:pt x="82" y="107"/>
                      <a:pt x="80" y="106"/>
                    </a:cubicBezTo>
                    <a:cubicBezTo>
                      <a:pt x="79" y="105"/>
                      <a:pt x="74" y="96"/>
                      <a:pt x="74" y="93"/>
                    </a:cubicBezTo>
                    <a:cubicBezTo>
                      <a:pt x="74" y="90"/>
                      <a:pt x="72" y="86"/>
                      <a:pt x="70" y="84"/>
                    </a:cubicBezTo>
                    <a:cubicBezTo>
                      <a:pt x="67" y="82"/>
                      <a:pt x="59" y="73"/>
                      <a:pt x="57" y="71"/>
                    </a:cubicBezTo>
                    <a:cubicBezTo>
                      <a:pt x="55" y="69"/>
                      <a:pt x="54" y="61"/>
                      <a:pt x="52" y="58"/>
                    </a:cubicBezTo>
                    <a:cubicBezTo>
                      <a:pt x="50" y="56"/>
                      <a:pt x="47" y="55"/>
                      <a:pt x="46" y="53"/>
                    </a:cubicBezTo>
                    <a:cubicBezTo>
                      <a:pt x="44" y="51"/>
                      <a:pt x="44" y="47"/>
                      <a:pt x="40" y="44"/>
                    </a:cubicBezTo>
                    <a:cubicBezTo>
                      <a:pt x="36" y="41"/>
                      <a:pt x="33" y="39"/>
                      <a:pt x="32" y="36"/>
                    </a:cubicBezTo>
                    <a:cubicBezTo>
                      <a:pt x="32" y="33"/>
                      <a:pt x="29" y="18"/>
                      <a:pt x="28" y="16"/>
                    </a:cubicBezTo>
                    <a:cubicBezTo>
                      <a:pt x="28" y="13"/>
                      <a:pt x="29" y="11"/>
                      <a:pt x="32" y="13"/>
                    </a:cubicBezTo>
                    <a:cubicBezTo>
                      <a:pt x="36" y="15"/>
                      <a:pt x="37" y="17"/>
                      <a:pt x="38" y="17"/>
                    </a:cubicBezTo>
                    <a:cubicBezTo>
                      <a:pt x="40" y="16"/>
                      <a:pt x="43" y="15"/>
                      <a:pt x="44" y="17"/>
                    </a:cubicBezTo>
                    <a:cubicBezTo>
                      <a:pt x="46" y="19"/>
                      <a:pt x="50" y="19"/>
                      <a:pt x="51" y="20"/>
                    </a:cubicBezTo>
                    <a:cubicBezTo>
                      <a:pt x="53" y="22"/>
                      <a:pt x="53" y="30"/>
                      <a:pt x="56" y="38"/>
                    </a:cubicBezTo>
                    <a:cubicBezTo>
                      <a:pt x="60" y="46"/>
                      <a:pt x="61" y="48"/>
                      <a:pt x="60" y="49"/>
                    </a:cubicBezTo>
                    <a:cubicBezTo>
                      <a:pt x="59" y="51"/>
                      <a:pt x="56" y="56"/>
                      <a:pt x="59" y="54"/>
                    </a:cubicBezTo>
                    <a:cubicBezTo>
                      <a:pt x="62" y="53"/>
                      <a:pt x="60" y="47"/>
                      <a:pt x="63" y="51"/>
                    </a:cubicBezTo>
                    <a:cubicBezTo>
                      <a:pt x="66" y="55"/>
                      <a:pt x="68" y="57"/>
                      <a:pt x="72" y="61"/>
                    </a:cubicBezTo>
                    <a:cubicBezTo>
                      <a:pt x="76" y="64"/>
                      <a:pt x="78" y="66"/>
                      <a:pt x="81" y="67"/>
                    </a:cubicBezTo>
                    <a:cubicBezTo>
                      <a:pt x="84" y="68"/>
                      <a:pt x="81" y="70"/>
                      <a:pt x="84" y="73"/>
                    </a:cubicBezTo>
                    <a:cubicBezTo>
                      <a:pt x="86" y="76"/>
                      <a:pt x="90" y="77"/>
                      <a:pt x="91" y="79"/>
                    </a:cubicBezTo>
                    <a:cubicBezTo>
                      <a:pt x="92" y="81"/>
                      <a:pt x="93" y="85"/>
                      <a:pt x="95" y="85"/>
                    </a:cubicBezTo>
                    <a:cubicBezTo>
                      <a:pt x="96" y="85"/>
                      <a:pt x="100" y="84"/>
                      <a:pt x="100" y="87"/>
                    </a:cubicBezTo>
                    <a:cubicBezTo>
                      <a:pt x="100" y="90"/>
                      <a:pt x="97" y="91"/>
                      <a:pt x="99" y="94"/>
                    </a:cubicBezTo>
                    <a:cubicBezTo>
                      <a:pt x="100" y="97"/>
                      <a:pt x="104" y="99"/>
                      <a:pt x="106" y="100"/>
                    </a:cubicBezTo>
                    <a:cubicBezTo>
                      <a:pt x="108" y="102"/>
                      <a:pt x="108" y="104"/>
                      <a:pt x="110" y="104"/>
                    </a:cubicBezTo>
                    <a:cubicBezTo>
                      <a:pt x="112" y="104"/>
                      <a:pt x="115" y="108"/>
                      <a:pt x="116" y="109"/>
                    </a:cubicBezTo>
                    <a:cubicBezTo>
                      <a:pt x="116" y="111"/>
                      <a:pt x="118" y="112"/>
                      <a:pt x="119" y="113"/>
                    </a:cubicBezTo>
                    <a:cubicBezTo>
                      <a:pt x="120" y="114"/>
                      <a:pt x="125" y="118"/>
                      <a:pt x="128" y="122"/>
                    </a:cubicBezTo>
                    <a:cubicBezTo>
                      <a:pt x="130" y="125"/>
                      <a:pt x="139" y="133"/>
                      <a:pt x="142" y="137"/>
                    </a:cubicBezTo>
                    <a:cubicBezTo>
                      <a:pt x="145" y="140"/>
                      <a:pt x="149" y="144"/>
                      <a:pt x="148" y="147"/>
                    </a:cubicBezTo>
                    <a:cubicBezTo>
                      <a:pt x="148" y="149"/>
                      <a:pt x="144" y="151"/>
                      <a:pt x="147" y="152"/>
                    </a:cubicBezTo>
                    <a:cubicBezTo>
                      <a:pt x="149" y="152"/>
                      <a:pt x="151" y="152"/>
                      <a:pt x="152" y="154"/>
                    </a:cubicBezTo>
                    <a:cubicBezTo>
                      <a:pt x="153" y="157"/>
                      <a:pt x="150" y="160"/>
                      <a:pt x="149" y="163"/>
                    </a:cubicBezTo>
                    <a:cubicBezTo>
                      <a:pt x="148" y="165"/>
                      <a:pt x="151" y="164"/>
                      <a:pt x="151" y="166"/>
                    </a:cubicBezTo>
                    <a:cubicBezTo>
                      <a:pt x="150" y="167"/>
                      <a:pt x="146" y="170"/>
                      <a:pt x="147" y="173"/>
                    </a:cubicBezTo>
                    <a:cubicBezTo>
                      <a:pt x="149" y="175"/>
                      <a:pt x="157" y="185"/>
                      <a:pt x="160" y="187"/>
                    </a:cubicBezTo>
                    <a:cubicBezTo>
                      <a:pt x="163" y="188"/>
                      <a:pt x="167" y="188"/>
                      <a:pt x="170" y="192"/>
                    </a:cubicBezTo>
                    <a:cubicBezTo>
                      <a:pt x="173" y="196"/>
                      <a:pt x="177" y="199"/>
                      <a:pt x="181" y="200"/>
                    </a:cubicBezTo>
                    <a:cubicBezTo>
                      <a:pt x="185" y="202"/>
                      <a:pt x="193" y="202"/>
                      <a:pt x="195" y="203"/>
                    </a:cubicBezTo>
                    <a:cubicBezTo>
                      <a:pt x="197" y="205"/>
                      <a:pt x="210" y="213"/>
                      <a:pt x="218" y="216"/>
                    </a:cubicBezTo>
                    <a:cubicBezTo>
                      <a:pt x="225" y="220"/>
                      <a:pt x="233" y="222"/>
                      <a:pt x="239" y="225"/>
                    </a:cubicBezTo>
                    <a:cubicBezTo>
                      <a:pt x="246" y="228"/>
                      <a:pt x="254" y="229"/>
                      <a:pt x="257" y="231"/>
                    </a:cubicBezTo>
                    <a:cubicBezTo>
                      <a:pt x="260" y="233"/>
                      <a:pt x="268" y="233"/>
                      <a:pt x="272" y="230"/>
                    </a:cubicBezTo>
                    <a:cubicBezTo>
                      <a:pt x="276" y="228"/>
                      <a:pt x="279" y="226"/>
                      <a:pt x="283" y="226"/>
                    </a:cubicBezTo>
                    <a:cubicBezTo>
                      <a:pt x="287" y="226"/>
                      <a:pt x="291" y="225"/>
                      <a:pt x="296" y="229"/>
                    </a:cubicBezTo>
                    <a:cubicBezTo>
                      <a:pt x="301" y="232"/>
                      <a:pt x="306" y="233"/>
                      <a:pt x="308" y="236"/>
                    </a:cubicBezTo>
                    <a:cubicBezTo>
                      <a:pt x="310" y="239"/>
                      <a:pt x="314" y="243"/>
                      <a:pt x="317" y="247"/>
                    </a:cubicBezTo>
                    <a:cubicBezTo>
                      <a:pt x="319" y="239"/>
                      <a:pt x="322" y="229"/>
                      <a:pt x="324" y="22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1" name="Freeform 271"/>
              <p:cNvSpPr>
                <a:spLocks/>
              </p:cNvSpPr>
              <p:nvPr/>
            </p:nvSpPr>
            <p:spPr bwMode="auto">
              <a:xfrm>
                <a:off x="2260600" y="4023891"/>
                <a:ext cx="138113" cy="71437"/>
              </a:xfrm>
              <a:custGeom>
                <a:avLst/>
                <a:gdLst>
                  <a:gd name="T0" fmla="*/ 30 w 77"/>
                  <a:gd name="T1" fmla="*/ 38 h 40"/>
                  <a:gd name="T2" fmla="*/ 33 w 77"/>
                  <a:gd name="T3" fmla="*/ 30 h 40"/>
                  <a:gd name="T4" fmla="*/ 41 w 77"/>
                  <a:gd name="T5" fmla="*/ 25 h 40"/>
                  <a:gd name="T6" fmla="*/ 46 w 77"/>
                  <a:gd name="T7" fmla="*/ 27 h 40"/>
                  <a:gd name="T8" fmla="*/ 57 w 77"/>
                  <a:gd name="T9" fmla="*/ 15 h 40"/>
                  <a:gd name="T10" fmla="*/ 70 w 77"/>
                  <a:gd name="T11" fmla="*/ 14 h 40"/>
                  <a:gd name="T12" fmla="*/ 77 w 77"/>
                  <a:gd name="T13" fmla="*/ 11 h 40"/>
                  <a:gd name="T14" fmla="*/ 74 w 77"/>
                  <a:gd name="T15" fmla="*/ 10 h 40"/>
                  <a:gd name="T16" fmla="*/ 63 w 77"/>
                  <a:gd name="T17" fmla="*/ 2 h 40"/>
                  <a:gd name="T18" fmla="*/ 46 w 77"/>
                  <a:gd name="T19" fmla="*/ 0 h 40"/>
                  <a:gd name="T20" fmla="*/ 32 w 77"/>
                  <a:gd name="T21" fmla="*/ 3 h 40"/>
                  <a:gd name="T22" fmla="*/ 22 w 77"/>
                  <a:gd name="T23" fmla="*/ 1 h 40"/>
                  <a:gd name="T24" fmla="*/ 11 w 77"/>
                  <a:gd name="T25" fmla="*/ 3 h 40"/>
                  <a:gd name="T26" fmla="*/ 11 w 77"/>
                  <a:gd name="T27" fmla="*/ 3 h 40"/>
                  <a:gd name="T28" fmla="*/ 2 w 77"/>
                  <a:gd name="T29" fmla="*/ 13 h 40"/>
                  <a:gd name="T30" fmla="*/ 2 w 77"/>
                  <a:gd name="T31" fmla="*/ 20 h 40"/>
                  <a:gd name="T32" fmla="*/ 18 w 77"/>
                  <a:gd name="T33" fmla="*/ 27 h 40"/>
                  <a:gd name="T34" fmla="*/ 19 w 77"/>
                  <a:gd name="T35" fmla="*/ 35 h 40"/>
                  <a:gd name="T36" fmla="*/ 25 w 77"/>
                  <a:gd name="T37" fmla="*/ 34 h 40"/>
                  <a:gd name="T38" fmla="*/ 22 w 77"/>
                  <a:gd name="T39" fmla="*/ 40 h 40"/>
                  <a:gd name="T40" fmla="*/ 22 w 77"/>
                  <a:gd name="T41" fmla="*/ 40 h 40"/>
                  <a:gd name="T42" fmla="*/ 30 w 77"/>
                  <a:gd name="T43" fmla="*/ 38 h 4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77"/>
                  <a:gd name="T67" fmla="*/ 0 h 40"/>
                  <a:gd name="T68" fmla="*/ 77 w 77"/>
                  <a:gd name="T69" fmla="*/ 40 h 4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77" h="40">
                    <a:moveTo>
                      <a:pt x="30" y="38"/>
                    </a:moveTo>
                    <a:cubicBezTo>
                      <a:pt x="31" y="37"/>
                      <a:pt x="31" y="32"/>
                      <a:pt x="33" y="30"/>
                    </a:cubicBezTo>
                    <a:cubicBezTo>
                      <a:pt x="35" y="28"/>
                      <a:pt x="38" y="25"/>
                      <a:pt x="41" y="25"/>
                    </a:cubicBezTo>
                    <a:cubicBezTo>
                      <a:pt x="44" y="25"/>
                      <a:pt x="44" y="29"/>
                      <a:pt x="46" y="27"/>
                    </a:cubicBezTo>
                    <a:cubicBezTo>
                      <a:pt x="48" y="25"/>
                      <a:pt x="55" y="15"/>
                      <a:pt x="57" y="15"/>
                    </a:cubicBezTo>
                    <a:cubicBezTo>
                      <a:pt x="60" y="15"/>
                      <a:pt x="67" y="18"/>
                      <a:pt x="70" y="14"/>
                    </a:cubicBezTo>
                    <a:cubicBezTo>
                      <a:pt x="72" y="13"/>
                      <a:pt x="74" y="12"/>
                      <a:pt x="77" y="11"/>
                    </a:cubicBezTo>
                    <a:cubicBezTo>
                      <a:pt x="76" y="11"/>
                      <a:pt x="75" y="11"/>
                      <a:pt x="74" y="10"/>
                    </a:cubicBezTo>
                    <a:cubicBezTo>
                      <a:pt x="71" y="10"/>
                      <a:pt x="67" y="4"/>
                      <a:pt x="63" y="2"/>
                    </a:cubicBezTo>
                    <a:cubicBezTo>
                      <a:pt x="59" y="0"/>
                      <a:pt x="53" y="0"/>
                      <a:pt x="46" y="0"/>
                    </a:cubicBezTo>
                    <a:cubicBezTo>
                      <a:pt x="40" y="1"/>
                      <a:pt x="37" y="4"/>
                      <a:pt x="32" y="3"/>
                    </a:cubicBezTo>
                    <a:cubicBezTo>
                      <a:pt x="27" y="2"/>
                      <a:pt x="26" y="0"/>
                      <a:pt x="22" y="1"/>
                    </a:cubicBezTo>
                    <a:cubicBezTo>
                      <a:pt x="18" y="1"/>
                      <a:pt x="14" y="4"/>
                      <a:pt x="11" y="3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7" y="6"/>
                      <a:pt x="2" y="11"/>
                      <a:pt x="2" y="13"/>
                    </a:cubicBezTo>
                    <a:cubicBezTo>
                      <a:pt x="2" y="16"/>
                      <a:pt x="0" y="19"/>
                      <a:pt x="2" y="20"/>
                    </a:cubicBezTo>
                    <a:cubicBezTo>
                      <a:pt x="3" y="22"/>
                      <a:pt x="16" y="25"/>
                      <a:pt x="18" y="27"/>
                    </a:cubicBezTo>
                    <a:cubicBezTo>
                      <a:pt x="19" y="29"/>
                      <a:pt x="19" y="32"/>
                      <a:pt x="19" y="35"/>
                    </a:cubicBezTo>
                    <a:cubicBezTo>
                      <a:pt x="22" y="33"/>
                      <a:pt x="26" y="33"/>
                      <a:pt x="25" y="34"/>
                    </a:cubicBezTo>
                    <a:cubicBezTo>
                      <a:pt x="24" y="35"/>
                      <a:pt x="21" y="38"/>
                      <a:pt x="22" y="40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5" y="39"/>
                      <a:pt x="30" y="38"/>
                      <a:pt x="30" y="3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2" name="Freeform 272"/>
              <p:cNvSpPr>
                <a:spLocks/>
              </p:cNvSpPr>
              <p:nvPr/>
            </p:nvSpPr>
            <p:spPr bwMode="auto">
              <a:xfrm>
                <a:off x="2262188" y="3960391"/>
                <a:ext cx="28575" cy="63500"/>
              </a:xfrm>
              <a:custGeom>
                <a:avLst/>
                <a:gdLst>
                  <a:gd name="T0" fmla="*/ 12 w 16"/>
                  <a:gd name="T1" fmla="*/ 2 h 35"/>
                  <a:gd name="T2" fmla="*/ 2 w 16"/>
                  <a:gd name="T3" fmla="*/ 10 h 35"/>
                  <a:gd name="T4" fmla="*/ 0 w 16"/>
                  <a:gd name="T5" fmla="*/ 10 h 35"/>
                  <a:gd name="T6" fmla="*/ 0 w 16"/>
                  <a:gd name="T7" fmla="*/ 35 h 35"/>
                  <a:gd name="T8" fmla="*/ 4 w 16"/>
                  <a:gd name="T9" fmla="*/ 35 h 35"/>
                  <a:gd name="T10" fmla="*/ 4 w 16"/>
                  <a:gd name="T11" fmla="*/ 35 h 35"/>
                  <a:gd name="T12" fmla="*/ 5 w 16"/>
                  <a:gd name="T13" fmla="*/ 32 h 35"/>
                  <a:gd name="T14" fmla="*/ 12 w 16"/>
                  <a:gd name="T15" fmla="*/ 16 h 35"/>
                  <a:gd name="T16" fmla="*/ 16 w 16"/>
                  <a:gd name="T17" fmla="*/ 5 h 35"/>
                  <a:gd name="T18" fmla="*/ 16 w 16"/>
                  <a:gd name="T19" fmla="*/ 4 h 35"/>
                  <a:gd name="T20" fmla="*/ 16 w 16"/>
                  <a:gd name="T21" fmla="*/ 4 h 35"/>
                  <a:gd name="T22" fmla="*/ 12 w 16"/>
                  <a:gd name="T23" fmla="*/ 2 h 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6"/>
                  <a:gd name="T37" fmla="*/ 0 h 35"/>
                  <a:gd name="T38" fmla="*/ 16 w 16"/>
                  <a:gd name="T39" fmla="*/ 35 h 3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6" h="35">
                    <a:moveTo>
                      <a:pt x="12" y="2"/>
                    </a:moveTo>
                    <a:cubicBezTo>
                      <a:pt x="9" y="0"/>
                      <a:pt x="2" y="10"/>
                      <a:pt x="2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3" y="34"/>
                      <a:pt x="3" y="33"/>
                      <a:pt x="5" y="32"/>
                    </a:cubicBezTo>
                    <a:cubicBezTo>
                      <a:pt x="8" y="29"/>
                      <a:pt x="13" y="22"/>
                      <a:pt x="12" y="16"/>
                    </a:cubicBezTo>
                    <a:cubicBezTo>
                      <a:pt x="11" y="10"/>
                      <a:pt x="14" y="7"/>
                      <a:pt x="16" y="5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4" y="3"/>
                      <a:pt x="13" y="2"/>
                      <a:pt x="12" y="2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3" name="Freeform 273"/>
              <p:cNvSpPr>
                <a:spLocks/>
              </p:cNvSpPr>
              <p:nvPr/>
            </p:nvSpPr>
            <p:spPr bwMode="auto">
              <a:xfrm>
                <a:off x="2600325" y="3919116"/>
                <a:ext cx="61913" cy="52387"/>
              </a:xfrm>
              <a:custGeom>
                <a:avLst/>
                <a:gdLst>
                  <a:gd name="T0" fmla="*/ 33 w 34"/>
                  <a:gd name="T1" fmla="*/ 7 h 29"/>
                  <a:gd name="T2" fmla="*/ 23 w 34"/>
                  <a:gd name="T3" fmla="*/ 3 h 29"/>
                  <a:gd name="T4" fmla="*/ 14 w 34"/>
                  <a:gd name="T5" fmla="*/ 4 h 29"/>
                  <a:gd name="T6" fmla="*/ 18 w 34"/>
                  <a:gd name="T7" fmla="*/ 8 h 29"/>
                  <a:gd name="T8" fmla="*/ 21 w 34"/>
                  <a:gd name="T9" fmla="*/ 13 h 29"/>
                  <a:gd name="T10" fmla="*/ 26 w 34"/>
                  <a:gd name="T11" fmla="*/ 20 h 29"/>
                  <a:gd name="T12" fmla="*/ 22 w 34"/>
                  <a:gd name="T13" fmla="*/ 24 h 29"/>
                  <a:gd name="T14" fmla="*/ 15 w 34"/>
                  <a:gd name="T15" fmla="*/ 23 h 29"/>
                  <a:gd name="T16" fmla="*/ 13 w 34"/>
                  <a:gd name="T17" fmla="*/ 20 h 29"/>
                  <a:gd name="T18" fmla="*/ 4 w 34"/>
                  <a:gd name="T19" fmla="*/ 22 h 29"/>
                  <a:gd name="T20" fmla="*/ 2 w 34"/>
                  <a:gd name="T21" fmla="*/ 25 h 29"/>
                  <a:gd name="T22" fmla="*/ 8 w 34"/>
                  <a:gd name="T23" fmla="*/ 27 h 29"/>
                  <a:gd name="T24" fmla="*/ 33 w 34"/>
                  <a:gd name="T25" fmla="*/ 27 h 29"/>
                  <a:gd name="T26" fmla="*/ 34 w 34"/>
                  <a:gd name="T27" fmla="*/ 27 h 29"/>
                  <a:gd name="T28" fmla="*/ 34 w 34"/>
                  <a:gd name="T29" fmla="*/ 27 h 29"/>
                  <a:gd name="T30" fmla="*/ 33 w 34"/>
                  <a:gd name="T31" fmla="*/ 7 h 2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4"/>
                  <a:gd name="T49" fmla="*/ 0 h 29"/>
                  <a:gd name="T50" fmla="*/ 34 w 34"/>
                  <a:gd name="T51" fmla="*/ 29 h 2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4" h="29">
                    <a:moveTo>
                      <a:pt x="33" y="7"/>
                    </a:moveTo>
                    <a:cubicBezTo>
                      <a:pt x="30" y="6"/>
                      <a:pt x="27" y="4"/>
                      <a:pt x="23" y="3"/>
                    </a:cubicBezTo>
                    <a:cubicBezTo>
                      <a:pt x="19" y="0"/>
                      <a:pt x="15" y="3"/>
                      <a:pt x="14" y="4"/>
                    </a:cubicBezTo>
                    <a:cubicBezTo>
                      <a:pt x="14" y="5"/>
                      <a:pt x="15" y="7"/>
                      <a:pt x="18" y="8"/>
                    </a:cubicBezTo>
                    <a:cubicBezTo>
                      <a:pt x="20" y="9"/>
                      <a:pt x="20" y="12"/>
                      <a:pt x="21" y="13"/>
                    </a:cubicBezTo>
                    <a:cubicBezTo>
                      <a:pt x="22" y="15"/>
                      <a:pt x="25" y="19"/>
                      <a:pt x="26" y="20"/>
                    </a:cubicBezTo>
                    <a:cubicBezTo>
                      <a:pt x="26" y="22"/>
                      <a:pt x="24" y="24"/>
                      <a:pt x="22" y="24"/>
                    </a:cubicBezTo>
                    <a:cubicBezTo>
                      <a:pt x="19" y="24"/>
                      <a:pt x="14" y="23"/>
                      <a:pt x="15" y="23"/>
                    </a:cubicBezTo>
                    <a:cubicBezTo>
                      <a:pt x="16" y="23"/>
                      <a:pt x="16" y="20"/>
                      <a:pt x="13" y="20"/>
                    </a:cubicBezTo>
                    <a:cubicBezTo>
                      <a:pt x="10" y="20"/>
                      <a:pt x="8" y="22"/>
                      <a:pt x="4" y="22"/>
                    </a:cubicBezTo>
                    <a:cubicBezTo>
                      <a:pt x="0" y="22"/>
                      <a:pt x="2" y="25"/>
                      <a:pt x="2" y="25"/>
                    </a:cubicBezTo>
                    <a:cubicBezTo>
                      <a:pt x="2" y="25"/>
                      <a:pt x="6" y="28"/>
                      <a:pt x="8" y="27"/>
                    </a:cubicBezTo>
                    <a:cubicBezTo>
                      <a:pt x="10" y="26"/>
                      <a:pt x="27" y="29"/>
                      <a:pt x="33" y="27"/>
                    </a:cubicBezTo>
                    <a:cubicBezTo>
                      <a:pt x="34" y="27"/>
                      <a:pt x="34" y="27"/>
                      <a:pt x="34" y="27"/>
                    </a:cubicBezTo>
                    <a:cubicBezTo>
                      <a:pt x="34" y="27"/>
                      <a:pt x="34" y="27"/>
                      <a:pt x="34" y="27"/>
                    </a:cubicBezTo>
                    <a:cubicBezTo>
                      <a:pt x="34" y="21"/>
                      <a:pt x="34" y="13"/>
                      <a:pt x="33" y="7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4" name="Freeform 274"/>
              <p:cNvSpPr>
                <a:spLocks/>
              </p:cNvSpPr>
              <p:nvPr/>
            </p:nvSpPr>
            <p:spPr bwMode="auto">
              <a:xfrm>
                <a:off x="2659063" y="3923878"/>
                <a:ext cx="87312" cy="57150"/>
              </a:xfrm>
              <a:custGeom>
                <a:avLst/>
                <a:gdLst>
                  <a:gd name="T0" fmla="*/ 36 w 48"/>
                  <a:gd name="T1" fmla="*/ 15 h 32"/>
                  <a:gd name="T2" fmla="*/ 22 w 48"/>
                  <a:gd name="T3" fmla="*/ 6 h 32"/>
                  <a:gd name="T4" fmla="*/ 8 w 48"/>
                  <a:gd name="T5" fmla="*/ 1 h 32"/>
                  <a:gd name="T6" fmla="*/ 2 w 48"/>
                  <a:gd name="T7" fmla="*/ 1 h 32"/>
                  <a:gd name="T8" fmla="*/ 3 w 48"/>
                  <a:gd name="T9" fmla="*/ 4 h 32"/>
                  <a:gd name="T10" fmla="*/ 0 w 48"/>
                  <a:gd name="T11" fmla="*/ 5 h 32"/>
                  <a:gd name="T12" fmla="*/ 1 w 48"/>
                  <a:gd name="T13" fmla="*/ 25 h 32"/>
                  <a:gd name="T14" fmla="*/ 1 w 48"/>
                  <a:gd name="T15" fmla="*/ 25 h 32"/>
                  <a:gd name="T16" fmla="*/ 5 w 48"/>
                  <a:gd name="T17" fmla="*/ 31 h 32"/>
                  <a:gd name="T18" fmla="*/ 9 w 48"/>
                  <a:gd name="T19" fmla="*/ 25 h 32"/>
                  <a:gd name="T20" fmla="*/ 21 w 48"/>
                  <a:gd name="T21" fmla="*/ 22 h 32"/>
                  <a:gd name="T22" fmla="*/ 29 w 48"/>
                  <a:gd name="T23" fmla="*/ 24 h 32"/>
                  <a:gd name="T24" fmla="*/ 38 w 48"/>
                  <a:gd name="T25" fmla="*/ 24 h 32"/>
                  <a:gd name="T26" fmla="*/ 44 w 48"/>
                  <a:gd name="T27" fmla="*/ 21 h 32"/>
                  <a:gd name="T28" fmla="*/ 36 w 48"/>
                  <a:gd name="T29" fmla="*/ 15 h 3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8"/>
                  <a:gd name="T46" fmla="*/ 0 h 32"/>
                  <a:gd name="T47" fmla="*/ 48 w 48"/>
                  <a:gd name="T48" fmla="*/ 32 h 3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8" h="32">
                    <a:moveTo>
                      <a:pt x="36" y="15"/>
                    </a:moveTo>
                    <a:cubicBezTo>
                      <a:pt x="32" y="14"/>
                      <a:pt x="27" y="9"/>
                      <a:pt x="22" y="6"/>
                    </a:cubicBezTo>
                    <a:cubicBezTo>
                      <a:pt x="18" y="3"/>
                      <a:pt x="12" y="1"/>
                      <a:pt x="8" y="1"/>
                    </a:cubicBezTo>
                    <a:cubicBezTo>
                      <a:pt x="3" y="0"/>
                      <a:pt x="1" y="0"/>
                      <a:pt x="2" y="1"/>
                    </a:cubicBezTo>
                    <a:cubicBezTo>
                      <a:pt x="3" y="2"/>
                      <a:pt x="5" y="3"/>
                      <a:pt x="3" y="4"/>
                    </a:cubicBezTo>
                    <a:cubicBezTo>
                      <a:pt x="2" y="5"/>
                      <a:pt x="1" y="5"/>
                      <a:pt x="0" y="5"/>
                    </a:cubicBezTo>
                    <a:cubicBezTo>
                      <a:pt x="1" y="11"/>
                      <a:pt x="1" y="19"/>
                      <a:pt x="1" y="25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3" y="26"/>
                      <a:pt x="3" y="30"/>
                      <a:pt x="5" y="31"/>
                    </a:cubicBezTo>
                    <a:cubicBezTo>
                      <a:pt x="7" y="32"/>
                      <a:pt x="8" y="28"/>
                      <a:pt x="9" y="25"/>
                    </a:cubicBezTo>
                    <a:cubicBezTo>
                      <a:pt x="10" y="21"/>
                      <a:pt x="18" y="22"/>
                      <a:pt x="21" y="22"/>
                    </a:cubicBezTo>
                    <a:cubicBezTo>
                      <a:pt x="23" y="22"/>
                      <a:pt x="25" y="23"/>
                      <a:pt x="29" y="24"/>
                    </a:cubicBezTo>
                    <a:cubicBezTo>
                      <a:pt x="33" y="24"/>
                      <a:pt x="35" y="22"/>
                      <a:pt x="38" y="24"/>
                    </a:cubicBezTo>
                    <a:cubicBezTo>
                      <a:pt x="42" y="26"/>
                      <a:pt x="41" y="24"/>
                      <a:pt x="44" y="21"/>
                    </a:cubicBezTo>
                    <a:cubicBezTo>
                      <a:pt x="48" y="18"/>
                      <a:pt x="41" y="16"/>
                      <a:pt x="36" y="15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5" name="Freeform 275"/>
              <p:cNvSpPr>
                <a:spLocks/>
              </p:cNvSpPr>
              <p:nvPr/>
            </p:nvSpPr>
            <p:spPr bwMode="auto">
              <a:xfrm>
                <a:off x="454025" y="2384003"/>
                <a:ext cx="876300" cy="600075"/>
              </a:xfrm>
              <a:custGeom>
                <a:avLst/>
                <a:gdLst>
                  <a:gd name="T0" fmla="*/ 464 w 490"/>
                  <a:gd name="T1" fmla="*/ 303 h 335"/>
                  <a:gd name="T2" fmla="*/ 419 w 490"/>
                  <a:gd name="T3" fmla="*/ 245 h 335"/>
                  <a:gd name="T4" fmla="*/ 393 w 490"/>
                  <a:gd name="T5" fmla="*/ 259 h 335"/>
                  <a:gd name="T6" fmla="*/ 358 w 490"/>
                  <a:gd name="T7" fmla="*/ 237 h 335"/>
                  <a:gd name="T8" fmla="*/ 346 w 490"/>
                  <a:gd name="T9" fmla="*/ 40 h 335"/>
                  <a:gd name="T10" fmla="*/ 297 w 490"/>
                  <a:gd name="T11" fmla="*/ 31 h 335"/>
                  <a:gd name="T12" fmla="*/ 212 w 490"/>
                  <a:gd name="T13" fmla="*/ 22 h 335"/>
                  <a:gd name="T14" fmla="*/ 190 w 490"/>
                  <a:gd name="T15" fmla="*/ 11 h 335"/>
                  <a:gd name="T16" fmla="*/ 162 w 490"/>
                  <a:gd name="T17" fmla="*/ 8 h 335"/>
                  <a:gd name="T18" fmla="*/ 145 w 490"/>
                  <a:gd name="T19" fmla="*/ 1 h 335"/>
                  <a:gd name="T20" fmla="*/ 106 w 490"/>
                  <a:gd name="T21" fmla="*/ 21 h 335"/>
                  <a:gd name="T22" fmla="*/ 86 w 490"/>
                  <a:gd name="T23" fmla="*/ 26 h 335"/>
                  <a:gd name="T24" fmla="*/ 43 w 490"/>
                  <a:gd name="T25" fmla="*/ 57 h 335"/>
                  <a:gd name="T26" fmla="*/ 26 w 490"/>
                  <a:gd name="T27" fmla="*/ 72 h 335"/>
                  <a:gd name="T28" fmla="*/ 68 w 490"/>
                  <a:gd name="T29" fmla="*/ 97 h 335"/>
                  <a:gd name="T30" fmla="*/ 70 w 490"/>
                  <a:gd name="T31" fmla="*/ 102 h 335"/>
                  <a:gd name="T32" fmla="*/ 97 w 490"/>
                  <a:gd name="T33" fmla="*/ 107 h 335"/>
                  <a:gd name="T34" fmla="*/ 80 w 490"/>
                  <a:gd name="T35" fmla="*/ 118 h 335"/>
                  <a:gd name="T36" fmla="*/ 31 w 490"/>
                  <a:gd name="T37" fmla="*/ 112 h 335"/>
                  <a:gd name="T38" fmla="*/ 11 w 490"/>
                  <a:gd name="T39" fmla="*/ 123 h 335"/>
                  <a:gd name="T40" fmla="*/ 20 w 490"/>
                  <a:gd name="T41" fmla="*/ 137 h 335"/>
                  <a:gd name="T42" fmla="*/ 47 w 490"/>
                  <a:gd name="T43" fmla="*/ 150 h 335"/>
                  <a:gd name="T44" fmla="*/ 74 w 490"/>
                  <a:gd name="T45" fmla="*/ 148 h 335"/>
                  <a:gd name="T46" fmla="*/ 86 w 490"/>
                  <a:gd name="T47" fmla="*/ 152 h 335"/>
                  <a:gd name="T48" fmla="*/ 72 w 490"/>
                  <a:gd name="T49" fmla="*/ 172 h 335"/>
                  <a:gd name="T50" fmla="*/ 45 w 490"/>
                  <a:gd name="T51" fmla="*/ 183 h 335"/>
                  <a:gd name="T52" fmla="*/ 38 w 490"/>
                  <a:gd name="T53" fmla="*/ 193 h 335"/>
                  <a:gd name="T54" fmla="*/ 30 w 490"/>
                  <a:gd name="T55" fmla="*/ 219 h 335"/>
                  <a:gd name="T56" fmla="*/ 47 w 490"/>
                  <a:gd name="T57" fmla="*/ 227 h 335"/>
                  <a:gd name="T58" fmla="*/ 51 w 490"/>
                  <a:gd name="T59" fmla="*/ 230 h 335"/>
                  <a:gd name="T60" fmla="*/ 41 w 490"/>
                  <a:gd name="T61" fmla="*/ 236 h 335"/>
                  <a:gd name="T62" fmla="*/ 72 w 490"/>
                  <a:gd name="T63" fmla="*/ 230 h 335"/>
                  <a:gd name="T64" fmla="*/ 76 w 490"/>
                  <a:gd name="T65" fmla="*/ 256 h 335"/>
                  <a:gd name="T66" fmla="*/ 89 w 490"/>
                  <a:gd name="T67" fmla="*/ 262 h 335"/>
                  <a:gd name="T68" fmla="*/ 108 w 490"/>
                  <a:gd name="T69" fmla="*/ 264 h 335"/>
                  <a:gd name="T70" fmla="*/ 121 w 490"/>
                  <a:gd name="T71" fmla="*/ 257 h 335"/>
                  <a:gd name="T72" fmla="*/ 130 w 490"/>
                  <a:gd name="T73" fmla="*/ 265 h 335"/>
                  <a:gd name="T74" fmla="*/ 135 w 490"/>
                  <a:gd name="T75" fmla="*/ 271 h 335"/>
                  <a:gd name="T76" fmla="*/ 132 w 490"/>
                  <a:gd name="T77" fmla="*/ 287 h 335"/>
                  <a:gd name="T78" fmla="*/ 96 w 490"/>
                  <a:gd name="T79" fmla="*/ 315 h 335"/>
                  <a:gd name="T80" fmla="*/ 86 w 490"/>
                  <a:gd name="T81" fmla="*/ 318 h 335"/>
                  <a:gd name="T82" fmla="*/ 82 w 490"/>
                  <a:gd name="T83" fmla="*/ 324 h 335"/>
                  <a:gd name="T84" fmla="*/ 92 w 490"/>
                  <a:gd name="T85" fmla="*/ 328 h 335"/>
                  <a:gd name="T86" fmla="*/ 109 w 490"/>
                  <a:gd name="T87" fmla="*/ 318 h 335"/>
                  <a:gd name="T88" fmla="*/ 146 w 490"/>
                  <a:gd name="T89" fmla="*/ 291 h 335"/>
                  <a:gd name="T90" fmla="*/ 185 w 490"/>
                  <a:gd name="T91" fmla="*/ 266 h 335"/>
                  <a:gd name="T92" fmla="*/ 192 w 490"/>
                  <a:gd name="T93" fmla="*/ 236 h 335"/>
                  <a:gd name="T94" fmla="*/ 222 w 490"/>
                  <a:gd name="T95" fmla="*/ 216 h 335"/>
                  <a:gd name="T96" fmla="*/ 214 w 490"/>
                  <a:gd name="T97" fmla="*/ 231 h 335"/>
                  <a:gd name="T98" fmla="*/ 206 w 490"/>
                  <a:gd name="T99" fmla="*/ 255 h 335"/>
                  <a:gd name="T100" fmla="*/ 252 w 490"/>
                  <a:gd name="T101" fmla="*/ 237 h 335"/>
                  <a:gd name="T102" fmla="*/ 280 w 490"/>
                  <a:gd name="T103" fmla="*/ 227 h 335"/>
                  <a:gd name="T104" fmla="*/ 319 w 490"/>
                  <a:gd name="T105" fmla="*/ 240 h 335"/>
                  <a:gd name="T106" fmla="*/ 358 w 490"/>
                  <a:gd name="T107" fmla="*/ 245 h 335"/>
                  <a:gd name="T108" fmla="*/ 399 w 490"/>
                  <a:gd name="T109" fmla="*/ 273 h 335"/>
                  <a:gd name="T110" fmla="*/ 414 w 490"/>
                  <a:gd name="T111" fmla="*/ 270 h 335"/>
                  <a:gd name="T112" fmla="*/ 428 w 490"/>
                  <a:gd name="T113" fmla="*/ 272 h 335"/>
                  <a:gd name="T114" fmla="*/ 446 w 490"/>
                  <a:gd name="T115" fmla="*/ 285 h 335"/>
                  <a:gd name="T116" fmla="*/ 445 w 490"/>
                  <a:gd name="T117" fmla="*/ 294 h 335"/>
                  <a:gd name="T118" fmla="*/ 462 w 490"/>
                  <a:gd name="T119" fmla="*/ 321 h 335"/>
                  <a:gd name="T120" fmla="*/ 471 w 490"/>
                  <a:gd name="T121" fmla="*/ 323 h 335"/>
                  <a:gd name="T122" fmla="*/ 488 w 490"/>
                  <a:gd name="T123" fmla="*/ 327 h 33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490"/>
                  <a:gd name="T187" fmla="*/ 0 h 335"/>
                  <a:gd name="T188" fmla="*/ 490 w 490"/>
                  <a:gd name="T189" fmla="*/ 335 h 33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490" h="335">
                    <a:moveTo>
                      <a:pt x="490" y="326"/>
                    </a:moveTo>
                    <a:cubicBezTo>
                      <a:pt x="490" y="325"/>
                      <a:pt x="486" y="324"/>
                      <a:pt x="486" y="322"/>
                    </a:cubicBezTo>
                    <a:cubicBezTo>
                      <a:pt x="486" y="319"/>
                      <a:pt x="488" y="317"/>
                      <a:pt x="488" y="316"/>
                    </a:cubicBezTo>
                    <a:cubicBezTo>
                      <a:pt x="488" y="315"/>
                      <a:pt x="467" y="305"/>
                      <a:pt x="464" y="303"/>
                    </a:cubicBezTo>
                    <a:cubicBezTo>
                      <a:pt x="462" y="300"/>
                      <a:pt x="446" y="275"/>
                      <a:pt x="444" y="272"/>
                    </a:cubicBezTo>
                    <a:cubicBezTo>
                      <a:pt x="442" y="268"/>
                      <a:pt x="436" y="264"/>
                      <a:pt x="432" y="260"/>
                    </a:cubicBezTo>
                    <a:cubicBezTo>
                      <a:pt x="429" y="257"/>
                      <a:pt x="426" y="255"/>
                      <a:pt x="424" y="253"/>
                    </a:cubicBezTo>
                    <a:cubicBezTo>
                      <a:pt x="422" y="250"/>
                      <a:pt x="421" y="246"/>
                      <a:pt x="419" y="245"/>
                    </a:cubicBezTo>
                    <a:cubicBezTo>
                      <a:pt x="417" y="245"/>
                      <a:pt x="416" y="245"/>
                      <a:pt x="414" y="246"/>
                    </a:cubicBezTo>
                    <a:cubicBezTo>
                      <a:pt x="412" y="248"/>
                      <a:pt x="410" y="247"/>
                      <a:pt x="406" y="248"/>
                    </a:cubicBezTo>
                    <a:cubicBezTo>
                      <a:pt x="403" y="249"/>
                      <a:pt x="407" y="250"/>
                      <a:pt x="406" y="252"/>
                    </a:cubicBezTo>
                    <a:cubicBezTo>
                      <a:pt x="404" y="255"/>
                      <a:pt x="395" y="259"/>
                      <a:pt x="393" y="259"/>
                    </a:cubicBezTo>
                    <a:cubicBezTo>
                      <a:pt x="391" y="259"/>
                      <a:pt x="382" y="250"/>
                      <a:pt x="378" y="245"/>
                    </a:cubicBezTo>
                    <a:cubicBezTo>
                      <a:pt x="373" y="240"/>
                      <a:pt x="373" y="242"/>
                      <a:pt x="372" y="239"/>
                    </a:cubicBezTo>
                    <a:cubicBezTo>
                      <a:pt x="370" y="237"/>
                      <a:pt x="371" y="236"/>
                      <a:pt x="367" y="234"/>
                    </a:cubicBezTo>
                    <a:cubicBezTo>
                      <a:pt x="364" y="233"/>
                      <a:pt x="360" y="236"/>
                      <a:pt x="358" y="237"/>
                    </a:cubicBezTo>
                    <a:cubicBezTo>
                      <a:pt x="356" y="237"/>
                      <a:pt x="356" y="236"/>
                      <a:pt x="353" y="235"/>
                    </a:cubicBezTo>
                    <a:cubicBezTo>
                      <a:pt x="351" y="234"/>
                      <a:pt x="352" y="235"/>
                      <a:pt x="350" y="236"/>
                    </a:cubicBezTo>
                    <a:cubicBezTo>
                      <a:pt x="349" y="237"/>
                      <a:pt x="346" y="235"/>
                      <a:pt x="346" y="235"/>
                    </a:cubicBezTo>
                    <a:cubicBezTo>
                      <a:pt x="346" y="40"/>
                      <a:pt x="346" y="40"/>
                      <a:pt x="346" y="40"/>
                    </a:cubicBezTo>
                    <a:cubicBezTo>
                      <a:pt x="346" y="40"/>
                      <a:pt x="346" y="40"/>
                      <a:pt x="346" y="40"/>
                    </a:cubicBezTo>
                    <a:cubicBezTo>
                      <a:pt x="345" y="39"/>
                      <a:pt x="344" y="39"/>
                      <a:pt x="343" y="39"/>
                    </a:cubicBezTo>
                    <a:cubicBezTo>
                      <a:pt x="338" y="37"/>
                      <a:pt x="330" y="33"/>
                      <a:pt x="325" y="31"/>
                    </a:cubicBezTo>
                    <a:cubicBezTo>
                      <a:pt x="320" y="29"/>
                      <a:pt x="302" y="31"/>
                      <a:pt x="297" y="31"/>
                    </a:cubicBezTo>
                    <a:cubicBezTo>
                      <a:pt x="293" y="31"/>
                      <a:pt x="283" y="27"/>
                      <a:pt x="273" y="27"/>
                    </a:cubicBezTo>
                    <a:cubicBezTo>
                      <a:pt x="263" y="26"/>
                      <a:pt x="251" y="23"/>
                      <a:pt x="244" y="22"/>
                    </a:cubicBezTo>
                    <a:cubicBezTo>
                      <a:pt x="238" y="20"/>
                      <a:pt x="229" y="20"/>
                      <a:pt x="225" y="20"/>
                    </a:cubicBezTo>
                    <a:cubicBezTo>
                      <a:pt x="221" y="21"/>
                      <a:pt x="215" y="22"/>
                      <a:pt x="212" y="22"/>
                    </a:cubicBezTo>
                    <a:cubicBezTo>
                      <a:pt x="210" y="22"/>
                      <a:pt x="205" y="18"/>
                      <a:pt x="203" y="18"/>
                    </a:cubicBezTo>
                    <a:cubicBezTo>
                      <a:pt x="200" y="18"/>
                      <a:pt x="194" y="18"/>
                      <a:pt x="197" y="17"/>
                    </a:cubicBezTo>
                    <a:cubicBezTo>
                      <a:pt x="199" y="16"/>
                      <a:pt x="199" y="12"/>
                      <a:pt x="199" y="11"/>
                    </a:cubicBezTo>
                    <a:cubicBezTo>
                      <a:pt x="199" y="11"/>
                      <a:pt x="191" y="11"/>
                      <a:pt x="190" y="11"/>
                    </a:cubicBezTo>
                    <a:cubicBezTo>
                      <a:pt x="188" y="11"/>
                      <a:pt x="187" y="10"/>
                      <a:pt x="182" y="11"/>
                    </a:cubicBezTo>
                    <a:cubicBezTo>
                      <a:pt x="177" y="12"/>
                      <a:pt x="170" y="14"/>
                      <a:pt x="170" y="11"/>
                    </a:cubicBezTo>
                    <a:cubicBezTo>
                      <a:pt x="170" y="8"/>
                      <a:pt x="170" y="6"/>
                      <a:pt x="168" y="6"/>
                    </a:cubicBezTo>
                    <a:cubicBezTo>
                      <a:pt x="165" y="6"/>
                      <a:pt x="164" y="6"/>
                      <a:pt x="162" y="8"/>
                    </a:cubicBezTo>
                    <a:cubicBezTo>
                      <a:pt x="159" y="11"/>
                      <a:pt x="158" y="12"/>
                      <a:pt x="156" y="11"/>
                    </a:cubicBezTo>
                    <a:cubicBezTo>
                      <a:pt x="153" y="10"/>
                      <a:pt x="150" y="8"/>
                      <a:pt x="152" y="7"/>
                    </a:cubicBezTo>
                    <a:cubicBezTo>
                      <a:pt x="153" y="6"/>
                      <a:pt x="159" y="6"/>
                      <a:pt x="158" y="4"/>
                    </a:cubicBezTo>
                    <a:cubicBezTo>
                      <a:pt x="157" y="3"/>
                      <a:pt x="153" y="2"/>
                      <a:pt x="145" y="1"/>
                    </a:cubicBezTo>
                    <a:cubicBezTo>
                      <a:pt x="139" y="0"/>
                      <a:pt x="137" y="9"/>
                      <a:pt x="130" y="11"/>
                    </a:cubicBezTo>
                    <a:cubicBezTo>
                      <a:pt x="124" y="13"/>
                      <a:pt x="115" y="10"/>
                      <a:pt x="108" y="12"/>
                    </a:cubicBezTo>
                    <a:cubicBezTo>
                      <a:pt x="102" y="13"/>
                      <a:pt x="100" y="17"/>
                      <a:pt x="103" y="18"/>
                    </a:cubicBezTo>
                    <a:cubicBezTo>
                      <a:pt x="105" y="18"/>
                      <a:pt x="108" y="20"/>
                      <a:pt x="106" y="21"/>
                    </a:cubicBezTo>
                    <a:cubicBezTo>
                      <a:pt x="105" y="22"/>
                      <a:pt x="101" y="19"/>
                      <a:pt x="101" y="20"/>
                    </a:cubicBezTo>
                    <a:cubicBezTo>
                      <a:pt x="101" y="21"/>
                      <a:pt x="104" y="25"/>
                      <a:pt x="102" y="25"/>
                    </a:cubicBezTo>
                    <a:cubicBezTo>
                      <a:pt x="101" y="25"/>
                      <a:pt x="100" y="18"/>
                      <a:pt x="97" y="19"/>
                    </a:cubicBezTo>
                    <a:cubicBezTo>
                      <a:pt x="95" y="20"/>
                      <a:pt x="91" y="25"/>
                      <a:pt x="86" y="26"/>
                    </a:cubicBezTo>
                    <a:cubicBezTo>
                      <a:pt x="81" y="26"/>
                      <a:pt x="78" y="24"/>
                      <a:pt x="73" y="28"/>
                    </a:cubicBezTo>
                    <a:cubicBezTo>
                      <a:pt x="69" y="31"/>
                      <a:pt x="63" y="35"/>
                      <a:pt x="61" y="39"/>
                    </a:cubicBezTo>
                    <a:cubicBezTo>
                      <a:pt x="60" y="44"/>
                      <a:pt x="62" y="48"/>
                      <a:pt x="55" y="52"/>
                    </a:cubicBezTo>
                    <a:cubicBezTo>
                      <a:pt x="49" y="56"/>
                      <a:pt x="45" y="57"/>
                      <a:pt x="43" y="57"/>
                    </a:cubicBezTo>
                    <a:cubicBezTo>
                      <a:pt x="40" y="58"/>
                      <a:pt x="28" y="58"/>
                      <a:pt x="25" y="58"/>
                    </a:cubicBezTo>
                    <a:cubicBezTo>
                      <a:pt x="22" y="58"/>
                      <a:pt x="24" y="62"/>
                      <a:pt x="22" y="64"/>
                    </a:cubicBezTo>
                    <a:cubicBezTo>
                      <a:pt x="20" y="67"/>
                      <a:pt x="17" y="68"/>
                      <a:pt x="18" y="69"/>
                    </a:cubicBezTo>
                    <a:cubicBezTo>
                      <a:pt x="19" y="70"/>
                      <a:pt x="24" y="71"/>
                      <a:pt x="26" y="72"/>
                    </a:cubicBezTo>
                    <a:cubicBezTo>
                      <a:pt x="27" y="74"/>
                      <a:pt x="29" y="74"/>
                      <a:pt x="33" y="76"/>
                    </a:cubicBezTo>
                    <a:cubicBezTo>
                      <a:pt x="36" y="79"/>
                      <a:pt x="52" y="87"/>
                      <a:pt x="53" y="91"/>
                    </a:cubicBezTo>
                    <a:cubicBezTo>
                      <a:pt x="54" y="94"/>
                      <a:pt x="55" y="96"/>
                      <a:pt x="57" y="97"/>
                    </a:cubicBezTo>
                    <a:cubicBezTo>
                      <a:pt x="60" y="98"/>
                      <a:pt x="66" y="99"/>
                      <a:pt x="68" y="97"/>
                    </a:cubicBezTo>
                    <a:cubicBezTo>
                      <a:pt x="71" y="96"/>
                      <a:pt x="71" y="96"/>
                      <a:pt x="72" y="97"/>
                    </a:cubicBezTo>
                    <a:cubicBezTo>
                      <a:pt x="74" y="98"/>
                      <a:pt x="79" y="96"/>
                      <a:pt x="80" y="98"/>
                    </a:cubicBezTo>
                    <a:cubicBezTo>
                      <a:pt x="81" y="99"/>
                      <a:pt x="79" y="104"/>
                      <a:pt x="77" y="103"/>
                    </a:cubicBezTo>
                    <a:cubicBezTo>
                      <a:pt x="74" y="102"/>
                      <a:pt x="71" y="100"/>
                      <a:pt x="70" y="102"/>
                    </a:cubicBezTo>
                    <a:cubicBezTo>
                      <a:pt x="68" y="103"/>
                      <a:pt x="70" y="103"/>
                      <a:pt x="73" y="105"/>
                    </a:cubicBezTo>
                    <a:cubicBezTo>
                      <a:pt x="76" y="108"/>
                      <a:pt x="78" y="111"/>
                      <a:pt x="80" y="111"/>
                    </a:cubicBezTo>
                    <a:cubicBezTo>
                      <a:pt x="82" y="111"/>
                      <a:pt x="83" y="109"/>
                      <a:pt x="86" y="108"/>
                    </a:cubicBezTo>
                    <a:cubicBezTo>
                      <a:pt x="89" y="106"/>
                      <a:pt x="94" y="107"/>
                      <a:pt x="97" y="107"/>
                    </a:cubicBezTo>
                    <a:cubicBezTo>
                      <a:pt x="100" y="107"/>
                      <a:pt x="100" y="111"/>
                      <a:pt x="96" y="111"/>
                    </a:cubicBezTo>
                    <a:cubicBezTo>
                      <a:pt x="91" y="112"/>
                      <a:pt x="87" y="112"/>
                      <a:pt x="88" y="114"/>
                    </a:cubicBezTo>
                    <a:cubicBezTo>
                      <a:pt x="89" y="117"/>
                      <a:pt x="88" y="117"/>
                      <a:pt x="86" y="116"/>
                    </a:cubicBezTo>
                    <a:cubicBezTo>
                      <a:pt x="84" y="114"/>
                      <a:pt x="83" y="116"/>
                      <a:pt x="80" y="118"/>
                    </a:cubicBezTo>
                    <a:cubicBezTo>
                      <a:pt x="76" y="120"/>
                      <a:pt x="55" y="120"/>
                      <a:pt x="52" y="118"/>
                    </a:cubicBezTo>
                    <a:cubicBezTo>
                      <a:pt x="50" y="116"/>
                      <a:pt x="51" y="114"/>
                      <a:pt x="53" y="111"/>
                    </a:cubicBezTo>
                    <a:cubicBezTo>
                      <a:pt x="55" y="109"/>
                      <a:pt x="54" y="108"/>
                      <a:pt x="51" y="108"/>
                    </a:cubicBezTo>
                    <a:cubicBezTo>
                      <a:pt x="49" y="108"/>
                      <a:pt x="34" y="111"/>
                      <a:pt x="31" y="112"/>
                    </a:cubicBezTo>
                    <a:cubicBezTo>
                      <a:pt x="29" y="114"/>
                      <a:pt x="27" y="114"/>
                      <a:pt x="29" y="116"/>
                    </a:cubicBezTo>
                    <a:cubicBezTo>
                      <a:pt x="31" y="117"/>
                      <a:pt x="30" y="119"/>
                      <a:pt x="27" y="118"/>
                    </a:cubicBezTo>
                    <a:cubicBezTo>
                      <a:pt x="23" y="116"/>
                      <a:pt x="18" y="117"/>
                      <a:pt x="16" y="119"/>
                    </a:cubicBezTo>
                    <a:cubicBezTo>
                      <a:pt x="13" y="121"/>
                      <a:pt x="14" y="122"/>
                      <a:pt x="11" y="123"/>
                    </a:cubicBezTo>
                    <a:cubicBezTo>
                      <a:pt x="7" y="123"/>
                      <a:pt x="4" y="127"/>
                      <a:pt x="2" y="128"/>
                    </a:cubicBezTo>
                    <a:cubicBezTo>
                      <a:pt x="0" y="129"/>
                      <a:pt x="0" y="130"/>
                      <a:pt x="4" y="132"/>
                    </a:cubicBezTo>
                    <a:cubicBezTo>
                      <a:pt x="8" y="133"/>
                      <a:pt x="15" y="134"/>
                      <a:pt x="18" y="134"/>
                    </a:cubicBezTo>
                    <a:cubicBezTo>
                      <a:pt x="22" y="135"/>
                      <a:pt x="23" y="136"/>
                      <a:pt x="20" y="137"/>
                    </a:cubicBezTo>
                    <a:cubicBezTo>
                      <a:pt x="18" y="139"/>
                      <a:pt x="13" y="140"/>
                      <a:pt x="16" y="142"/>
                    </a:cubicBezTo>
                    <a:cubicBezTo>
                      <a:pt x="19" y="144"/>
                      <a:pt x="20" y="147"/>
                      <a:pt x="20" y="148"/>
                    </a:cubicBezTo>
                    <a:cubicBezTo>
                      <a:pt x="21" y="150"/>
                      <a:pt x="29" y="151"/>
                      <a:pt x="33" y="152"/>
                    </a:cubicBezTo>
                    <a:cubicBezTo>
                      <a:pt x="37" y="153"/>
                      <a:pt x="40" y="149"/>
                      <a:pt x="47" y="150"/>
                    </a:cubicBezTo>
                    <a:cubicBezTo>
                      <a:pt x="55" y="151"/>
                      <a:pt x="57" y="151"/>
                      <a:pt x="58" y="151"/>
                    </a:cubicBezTo>
                    <a:cubicBezTo>
                      <a:pt x="60" y="151"/>
                      <a:pt x="60" y="149"/>
                      <a:pt x="61" y="150"/>
                    </a:cubicBezTo>
                    <a:cubicBezTo>
                      <a:pt x="63" y="151"/>
                      <a:pt x="66" y="154"/>
                      <a:pt x="66" y="154"/>
                    </a:cubicBezTo>
                    <a:cubicBezTo>
                      <a:pt x="67" y="154"/>
                      <a:pt x="71" y="149"/>
                      <a:pt x="74" y="148"/>
                    </a:cubicBezTo>
                    <a:cubicBezTo>
                      <a:pt x="77" y="147"/>
                      <a:pt x="81" y="146"/>
                      <a:pt x="83" y="145"/>
                    </a:cubicBezTo>
                    <a:cubicBezTo>
                      <a:pt x="85" y="144"/>
                      <a:pt x="86" y="142"/>
                      <a:pt x="87" y="143"/>
                    </a:cubicBezTo>
                    <a:cubicBezTo>
                      <a:pt x="89" y="143"/>
                      <a:pt x="92" y="146"/>
                      <a:pt x="91" y="147"/>
                    </a:cubicBezTo>
                    <a:cubicBezTo>
                      <a:pt x="91" y="149"/>
                      <a:pt x="88" y="152"/>
                      <a:pt x="86" y="152"/>
                    </a:cubicBezTo>
                    <a:cubicBezTo>
                      <a:pt x="85" y="152"/>
                      <a:pt x="88" y="157"/>
                      <a:pt x="89" y="158"/>
                    </a:cubicBezTo>
                    <a:cubicBezTo>
                      <a:pt x="91" y="160"/>
                      <a:pt x="92" y="163"/>
                      <a:pt x="92" y="166"/>
                    </a:cubicBezTo>
                    <a:cubicBezTo>
                      <a:pt x="91" y="169"/>
                      <a:pt x="87" y="174"/>
                      <a:pt x="81" y="174"/>
                    </a:cubicBezTo>
                    <a:cubicBezTo>
                      <a:pt x="74" y="174"/>
                      <a:pt x="73" y="171"/>
                      <a:pt x="72" y="172"/>
                    </a:cubicBezTo>
                    <a:cubicBezTo>
                      <a:pt x="71" y="173"/>
                      <a:pt x="67" y="180"/>
                      <a:pt x="64" y="181"/>
                    </a:cubicBezTo>
                    <a:cubicBezTo>
                      <a:pt x="60" y="182"/>
                      <a:pt x="55" y="180"/>
                      <a:pt x="52" y="179"/>
                    </a:cubicBezTo>
                    <a:cubicBezTo>
                      <a:pt x="50" y="177"/>
                      <a:pt x="47" y="178"/>
                      <a:pt x="45" y="180"/>
                    </a:cubicBezTo>
                    <a:cubicBezTo>
                      <a:pt x="43" y="182"/>
                      <a:pt x="47" y="182"/>
                      <a:pt x="45" y="183"/>
                    </a:cubicBezTo>
                    <a:cubicBezTo>
                      <a:pt x="43" y="183"/>
                      <a:pt x="41" y="185"/>
                      <a:pt x="39" y="187"/>
                    </a:cubicBezTo>
                    <a:cubicBezTo>
                      <a:pt x="38" y="188"/>
                      <a:pt x="44" y="187"/>
                      <a:pt x="44" y="188"/>
                    </a:cubicBezTo>
                    <a:cubicBezTo>
                      <a:pt x="44" y="190"/>
                      <a:pt x="42" y="189"/>
                      <a:pt x="42" y="191"/>
                    </a:cubicBezTo>
                    <a:cubicBezTo>
                      <a:pt x="41" y="192"/>
                      <a:pt x="42" y="193"/>
                      <a:pt x="38" y="193"/>
                    </a:cubicBezTo>
                    <a:cubicBezTo>
                      <a:pt x="35" y="194"/>
                      <a:pt x="30" y="199"/>
                      <a:pt x="29" y="201"/>
                    </a:cubicBezTo>
                    <a:cubicBezTo>
                      <a:pt x="29" y="204"/>
                      <a:pt x="31" y="204"/>
                      <a:pt x="30" y="205"/>
                    </a:cubicBezTo>
                    <a:cubicBezTo>
                      <a:pt x="30" y="207"/>
                      <a:pt x="25" y="209"/>
                      <a:pt x="25" y="210"/>
                    </a:cubicBezTo>
                    <a:cubicBezTo>
                      <a:pt x="24" y="212"/>
                      <a:pt x="29" y="217"/>
                      <a:pt x="30" y="219"/>
                    </a:cubicBezTo>
                    <a:cubicBezTo>
                      <a:pt x="32" y="221"/>
                      <a:pt x="34" y="214"/>
                      <a:pt x="37" y="212"/>
                    </a:cubicBezTo>
                    <a:cubicBezTo>
                      <a:pt x="39" y="210"/>
                      <a:pt x="44" y="208"/>
                      <a:pt x="39" y="212"/>
                    </a:cubicBezTo>
                    <a:cubicBezTo>
                      <a:pt x="35" y="217"/>
                      <a:pt x="34" y="218"/>
                      <a:pt x="37" y="221"/>
                    </a:cubicBezTo>
                    <a:cubicBezTo>
                      <a:pt x="41" y="224"/>
                      <a:pt x="46" y="227"/>
                      <a:pt x="47" y="227"/>
                    </a:cubicBezTo>
                    <a:cubicBezTo>
                      <a:pt x="48" y="227"/>
                      <a:pt x="55" y="221"/>
                      <a:pt x="54" y="222"/>
                    </a:cubicBezTo>
                    <a:cubicBezTo>
                      <a:pt x="54" y="223"/>
                      <a:pt x="53" y="226"/>
                      <a:pt x="54" y="226"/>
                    </a:cubicBezTo>
                    <a:cubicBezTo>
                      <a:pt x="55" y="227"/>
                      <a:pt x="58" y="228"/>
                      <a:pt x="57" y="229"/>
                    </a:cubicBezTo>
                    <a:cubicBezTo>
                      <a:pt x="56" y="230"/>
                      <a:pt x="53" y="231"/>
                      <a:pt x="51" y="230"/>
                    </a:cubicBezTo>
                    <a:cubicBezTo>
                      <a:pt x="50" y="229"/>
                      <a:pt x="50" y="229"/>
                      <a:pt x="47" y="230"/>
                    </a:cubicBezTo>
                    <a:cubicBezTo>
                      <a:pt x="45" y="231"/>
                      <a:pt x="41" y="222"/>
                      <a:pt x="39" y="225"/>
                    </a:cubicBezTo>
                    <a:cubicBezTo>
                      <a:pt x="37" y="228"/>
                      <a:pt x="34" y="232"/>
                      <a:pt x="35" y="233"/>
                    </a:cubicBezTo>
                    <a:cubicBezTo>
                      <a:pt x="36" y="234"/>
                      <a:pt x="39" y="235"/>
                      <a:pt x="41" y="236"/>
                    </a:cubicBezTo>
                    <a:cubicBezTo>
                      <a:pt x="44" y="237"/>
                      <a:pt x="48" y="244"/>
                      <a:pt x="51" y="245"/>
                    </a:cubicBezTo>
                    <a:cubicBezTo>
                      <a:pt x="53" y="246"/>
                      <a:pt x="58" y="244"/>
                      <a:pt x="62" y="243"/>
                    </a:cubicBezTo>
                    <a:cubicBezTo>
                      <a:pt x="66" y="243"/>
                      <a:pt x="69" y="243"/>
                      <a:pt x="69" y="240"/>
                    </a:cubicBezTo>
                    <a:cubicBezTo>
                      <a:pt x="69" y="237"/>
                      <a:pt x="69" y="233"/>
                      <a:pt x="72" y="230"/>
                    </a:cubicBezTo>
                    <a:cubicBezTo>
                      <a:pt x="75" y="227"/>
                      <a:pt x="80" y="227"/>
                      <a:pt x="76" y="230"/>
                    </a:cubicBezTo>
                    <a:cubicBezTo>
                      <a:pt x="72" y="233"/>
                      <a:pt x="69" y="236"/>
                      <a:pt x="73" y="241"/>
                    </a:cubicBezTo>
                    <a:cubicBezTo>
                      <a:pt x="76" y="246"/>
                      <a:pt x="80" y="250"/>
                      <a:pt x="79" y="252"/>
                    </a:cubicBezTo>
                    <a:cubicBezTo>
                      <a:pt x="79" y="253"/>
                      <a:pt x="76" y="255"/>
                      <a:pt x="76" y="256"/>
                    </a:cubicBezTo>
                    <a:cubicBezTo>
                      <a:pt x="76" y="258"/>
                      <a:pt x="81" y="259"/>
                      <a:pt x="80" y="260"/>
                    </a:cubicBezTo>
                    <a:cubicBezTo>
                      <a:pt x="80" y="261"/>
                      <a:pt x="79" y="264"/>
                      <a:pt x="77" y="265"/>
                    </a:cubicBezTo>
                    <a:cubicBezTo>
                      <a:pt x="75" y="266"/>
                      <a:pt x="72" y="271"/>
                      <a:pt x="78" y="268"/>
                    </a:cubicBezTo>
                    <a:cubicBezTo>
                      <a:pt x="83" y="266"/>
                      <a:pt x="89" y="261"/>
                      <a:pt x="89" y="262"/>
                    </a:cubicBezTo>
                    <a:cubicBezTo>
                      <a:pt x="89" y="263"/>
                      <a:pt x="86" y="269"/>
                      <a:pt x="88" y="268"/>
                    </a:cubicBezTo>
                    <a:cubicBezTo>
                      <a:pt x="89" y="267"/>
                      <a:pt x="91" y="262"/>
                      <a:pt x="94" y="261"/>
                    </a:cubicBezTo>
                    <a:cubicBezTo>
                      <a:pt x="97" y="260"/>
                      <a:pt x="98" y="262"/>
                      <a:pt x="101" y="262"/>
                    </a:cubicBezTo>
                    <a:cubicBezTo>
                      <a:pt x="103" y="263"/>
                      <a:pt x="106" y="263"/>
                      <a:pt x="108" y="264"/>
                    </a:cubicBezTo>
                    <a:cubicBezTo>
                      <a:pt x="109" y="265"/>
                      <a:pt x="112" y="271"/>
                      <a:pt x="113" y="271"/>
                    </a:cubicBezTo>
                    <a:cubicBezTo>
                      <a:pt x="115" y="271"/>
                      <a:pt x="116" y="269"/>
                      <a:pt x="116" y="267"/>
                    </a:cubicBezTo>
                    <a:cubicBezTo>
                      <a:pt x="116" y="264"/>
                      <a:pt x="120" y="262"/>
                      <a:pt x="120" y="259"/>
                    </a:cubicBezTo>
                    <a:cubicBezTo>
                      <a:pt x="121" y="256"/>
                      <a:pt x="121" y="255"/>
                      <a:pt x="121" y="257"/>
                    </a:cubicBezTo>
                    <a:cubicBezTo>
                      <a:pt x="121" y="259"/>
                      <a:pt x="124" y="259"/>
                      <a:pt x="126" y="260"/>
                    </a:cubicBezTo>
                    <a:cubicBezTo>
                      <a:pt x="128" y="260"/>
                      <a:pt x="127" y="260"/>
                      <a:pt x="124" y="261"/>
                    </a:cubicBezTo>
                    <a:cubicBezTo>
                      <a:pt x="121" y="261"/>
                      <a:pt x="120" y="264"/>
                      <a:pt x="121" y="265"/>
                    </a:cubicBezTo>
                    <a:cubicBezTo>
                      <a:pt x="123" y="267"/>
                      <a:pt x="127" y="268"/>
                      <a:pt x="130" y="265"/>
                    </a:cubicBezTo>
                    <a:cubicBezTo>
                      <a:pt x="134" y="262"/>
                      <a:pt x="136" y="265"/>
                      <a:pt x="137" y="263"/>
                    </a:cubicBezTo>
                    <a:cubicBezTo>
                      <a:pt x="139" y="261"/>
                      <a:pt x="143" y="257"/>
                      <a:pt x="144" y="258"/>
                    </a:cubicBezTo>
                    <a:cubicBezTo>
                      <a:pt x="144" y="258"/>
                      <a:pt x="141" y="260"/>
                      <a:pt x="140" y="262"/>
                    </a:cubicBezTo>
                    <a:cubicBezTo>
                      <a:pt x="139" y="264"/>
                      <a:pt x="136" y="269"/>
                      <a:pt x="135" y="271"/>
                    </a:cubicBezTo>
                    <a:cubicBezTo>
                      <a:pt x="134" y="273"/>
                      <a:pt x="133" y="275"/>
                      <a:pt x="135" y="275"/>
                    </a:cubicBezTo>
                    <a:cubicBezTo>
                      <a:pt x="138" y="275"/>
                      <a:pt x="137" y="277"/>
                      <a:pt x="134" y="277"/>
                    </a:cubicBezTo>
                    <a:cubicBezTo>
                      <a:pt x="132" y="277"/>
                      <a:pt x="133" y="278"/>
                      <a:pt x="132" y="280"/>
                    </a:cubicBezTo>
                    <a:cubicBezTo>
                      <a:pt x="131" y="282"/>
                      <a:pt x="130" y="287"/>
                      <a:pt x="132" y="287"/>
                    </a:cubicBezTo>
                    <a:cubicBezTo>
                      <a:pt x="134" y="287"/>
                      <a:pt x="135" y="288"/>
                      <a:pt x="131" y="289"/>
                    </a:cubicBezTo>
                    <a:cubicBezTo>
                      <a:pt x="128" y="290"/>
                      <a:pt x="122" y="294"/>
                      <a:pt x="119" y="298"/>
                    </a:cubicBezTo>
                    <a:cubicBezTo>
                      <a:pt x="116" y="303"/>
                      <a:pt x="113" y="302"/>
                      <a:pt x="109" y="304"/>
                    </a:cubicBezTo>
                    <a:cubicBezTo>
                      <a:pt x="106" y="307"/>
                      <a:pt x="97" y="312"/>
                      <a:pt x="96" y="315"/>
                    </a:cubicBezTo>
                    <a:cubicBezTo>
                      <a:pt x="95" y="317"/>
                      <a:pt x="95" y="319"/>
                      <a:pt x="96" y="319"/>
                    </a:cubicBezTo>
                    <a:cubicBezTo>
                      <a:pt x="97" y="319"/>
                      <a:pt x="97" y="320"/>
                      <a:pt x="95" y="320"/>
                    </a:cubicBezTo>
                    <a:cubicBezTo>
                      <a:pt x="93" y="320"/>
                      <a:pt x="91" y="321"/>
                      <a:pt x="90" y="320"/>
                    </a:cubicBezTo>
                    <a:cubicBezTo>
                      <a:pt x="88" y="318"/>
                      <a:pt x="89" y="318"/>
                      <a:pt x="86" y="318"/>
                    </a:cubicBezTo>
                    <a:cubicBezTo>
                      <a:pt x="83" y="318"/>
                      <a:pt x="78" y="318"/>
                      <a:pt x="74" y="322"/>
                    </a:cubicBezTo>
                    <a:cubicBezTo>
                      <a:pt x="71" y="326"/>
                      <a:pt x="69" y="328"/>
                      <a:pt x="69" y="329"/>
                    </a:cubicBezTo>
                    <a:cubicBezTo>
                      <a:pt x="68" y="330"/>
                      <a:pt x="67" y="335"/>
                      <a:pt x="72" y="332"/>
                    </a:cubicBezTo>
                    <a:cubicBezTo>
                      <a:pt x="77" y="329"/>
                      <a:pt x="80" y="325"/>
                      <a:pt x="82" y="324"/>
                    </a:cubicBezTo>
                    <a:cubicBezTo>
                      <a:pt x="83" y="323"/>
                      <a:pt x="86" y="323"/>
                      <a:pt x="85" y="324"/>
                    </a:cubicBezTo>
                    <a:cubicBezTo>
                      <a:pt x="84" y="324"/>
                      <a:pt x="81" y="328"/>
                      <a:pt x="84" y="328"/>
                    </a:cubicBezTo>
                    <a:cubicBezTo>
                      <a:pt x="87" y="327"/>
                      <a:pt x="89" y="325"/>
                      <a:pt x="89" y="325"/>
                    </a:cubicBezTo>
                    <a:cubicBezTo>
                      <a:pt x="90" y="326"/>
                      <a:pt x="90" y="328"/>
                      <a:pt x="92" y="328"/>
                    </a:cubicBezTo>
                    <a:cubicBezTo>
                      <a:pt x="94" y="329"/>
                      <a:pt x="98" y="328"/>
                      <a:pt x="97" y="326"/>
                    </a:cubicBezTo>
                    <a:cubicBezTo>
                      <a:pt x="96" y="323"/>
                      <a:pt x="98" y="324"/>
                      <a:pt x="99" y="323"/>
                    </a:cubicBezTo>
                    <a:cubicBezTo>
                      <a:pt x="101" y="321"/>
                      <a:pt x="103" y="321"/>
                      <a:pt x="105" y="321"/>
                    </a:cubicBezTo>
                    <a:cubicBezTo>
                      <a:pt x="107" y="321"/>
                      <a:pt x="107" y="320"/>
                      <a:pt x="109" y="318"/>
                    </a:cubicBezTo>
                    <a:cubicBezTo>
                      <a:pt x="111" y="317"/>
                      <a:pt x="124" y="314"/>
                      <a:pt x="123" y="313"/>
                    </a:cubicBezTo>
                    <a:cubicBezTo>
                      <a:pt x="122" y="311"/>
                      <a:pt x="120" y="310"/>
                      <a:pt x="122" y="308"/>
                    </a:cubicBezTo>
                    <a:cubicBezTo>
                      <a:pt x="125" y="306"/>
                      <a:pt x="148" y="296"/>
                      <a:pt x="148" y="295"/>
                    </a:cubicBezTo>
                    <a:cubicBezTo>
                      <a:pt x="148" y="293"/>
                      <a:pt x="143" y="292"/>
                      <a:pt x="146" y="291"/>
                    </a:cubicBezTo>
                    <a:cubicBezTo>
                      <a:pt x="150" y="290"/>
                      <a:pt x="154" y="288"/>
                      <a:pt x="158" y="286"/>
                    </a:cubicBezTo>
                    <a:cubicBezTo>
                      <a:pt x="162" y="283"/>
                      <a:pt x="169" y="277"/>
                      <a:pt x="172" y="277"/>
                    </a:cubicBezTo>
                    <a:cubicBezTo>
                      <a:pt x="175" y="277"/>
                      <a:pt x="177" y="277"/>
                      <a:pt x="177" y="272"/>
                    </a:cubicBezTo>
                    <a:cubicBezTo>
                      <a:pt x="177" y="267"/>
                      <a:pt x="183" y="269"/>
                      <a:pt x="185" y="266"/>
                    </a:cubicBezTo>
                    <a:cubicBezTo>
                      <a:pt x="187" y="262"/>
                      <a:pt x="181" y="260"/>
                      <a:pt x="178" y="259"/>
                    </a:cubicBezTo>
                    <a:cubicBezTo>
                      <a:pt x="175" y="258"/>
                      <a:pt x="176" y="253"/>
                      <a:pt x="180" y="251"/>
                    </a:cubicBezTo>
                    <a:cubicBezTo>
                      <a:pt x="183" y="248"/>
                      <a:pt x="188" y="247"/>
                      <a:pt x="191" y="245"/>
                    </a:cubicBezTo>
                    <a:cubicBezTo>
                      <a:pt x="193" y="243"/>
                      <a:pt x="197" y="239"/>
                      <a:pt x="192" y="236"/>
                    </a:cubicBezTo>
                    <a:cubicBezTo>
                      <a:pt x="188" y="233"/>
                      <a:pt x="193" y="235"/>
                      <a:pt x="194" y="236"/>
                    </a:cubicBezTo>
                    <a:cubicBezTo>
                      <a:pt x="196" y="237"/>
                      <a:pt x="199" y="236"/>
                      <a:pt x="201" y="232"/>
                    </a:cubicBezTo>
                    <a:cubicBezTo>
                      <a:pt x="203" y="229"/>
                      <a:pt x="207" y="226"/>
                      <a:pt x="210" y="223"/>
                    </a:cubicBezTo>
                    <a:cubicBezTo>
                      <a:pt x="213" y="221"/>
                      <a:pt x="219" y="216"/>
                      <a:pt x="222" y="216"/>
                    </a:cubicBezTo>
                    <a:cubicBezTo>
                      <a:pt x="225" y="216"/>
                      <a:pt x="228" y="217"/>
                      <a:pt x="231" y="218"/>
                    </a:cubicBezTo>
                    <a:cubicBezTo>
                      <a:pt x="235" y="218"/>
                      <a:pt x="234" y="222"/>
                      <a:pt x="230" y="222"/>
                    </a:cubicBezTo>
                    <a:cubicBezTo>
                      <a:pt x="225" y="222"/>
                      <a:pt x="224" y="221"/>
                      <a:pt x="222" y="222"/>
                    </a:cubicBezTo>
                    <a:cubicBezTo>
                      <a:pt x="219" y="223"/>
                      <a:pt x="214" y="227"/>
                      <a:pt x="214" y="231"/>
                    </a:cubicBezTo>
                    <a:cubicBezTo>
                      <a:pt x="214" y="235"/>
                      <a:pt x="209" y="239"/>
                      <a:pt x="207" y="244"/>
                    </a:cubicBezTo>
                    <a:cubicBezTo>
                      <a:pt x="206" y="248"/>
                      <a:pt x="205" y="248"/>
                      <a:pt x="209" y="248"/>
                    </a:cubicBezTo>
                    <a:cubicBezTo>
                      <a:pt x="213" y="247"/>
                      <a:pt x="217" y="249"/>
                      <a:pt x="212" y="250"/>
                    </a:cubicBezTo>
                    <a:cubicBezTo>
                      <a:pt x="208" y="252"/>
                      <a:pt x="205" y="254"/>
                      <a:pt x="206" y="255"/>
                    </a:cubicBezTo>
                    <a:cubicBezTo>
                      <a:pt x="207" y="256"/>
                      <a:pt x="214" y="256"/>
                      <a:pt x="218" y="253"/>
                    </a:cubicBezTo>
                    <a:cubicBezTo>
                      <a:pt x="222" y="251"/>
                      <a:pt x="225" y="249"/>
                      <a:pt x="228" y="247"/>
                    </a:cubicBezTo>
                    <a:cubicBezTo>
                      <a:pt x="231" y="245"/>
                      <a:pt x="239" y="242"/>
                      <a:pt x="241" y="241"/>
                    </a:cubicBezTo>
                    <a:cubicBezTo>
                      <a:pt x="244" y="240"/>
                      <a:pt x="251" y="240"/>
                      <a:pt x="252" y="237"/>
                    </a:cubicBezTo>
                    <a:cubicBezTo>
                      <a:pt x="254" y="235"/>
                      <a:pt x="251" y="229"/>
                      <a:pt x="251" y="227"/>
                    </a:cubicBezTo>
                    <a:cubicBezTo>
                      <a:pt x="251" y="225"/>
                      <a:pt x="255" y="220"/>
                      <a:pt x="256" y="221"/>
                    </a:cubicBezTo>
                    <a:cubicBezTo>
                      <a:pt x="258" y="221"/>
                      <a:pt x="262" y="222"/>
                      <a:pt x="266" y="221"/>
                    </a:cubicBezTo>
                    <a:cubicBezTo>
                      <a:pt x="269" y="221"/>
                      <a:pt x="278" y="226"/>
                      <a:pt x="280" y="227"/>
                    </a:cubicBezTo>
                    <a:cubicBezTo>
                      <a:pt x="282" y="229"/>
                      <a:pt x="290" y="235"/>
                      <a:pt x="291" y="234"/>
                    </a:cubicBezTo>
                    <a:cubicBezTo>
                      <a:pt x="292" y="233"/>
                      <a:pt x="298" y="226"/>
                      <a:pt x="297" y="229"/>
                    </a:cubicBezTo>
                    <a:cubicBezTo>
                      <a:pt x="296" y="233"/>
                      <a:pt x="300" y="237"/>
                      <a:pt x="303" y="239"/>
                    </a:cubicBezTo>
                    <a:cubicBezTo>
                      <a:pt x="305" y="240"/>
                      <a:pt x="315" y="240"/>
                      <a:pt x="319" y="240"/>
                    </a:cubicBezTo>
                    <a:cubicBezTo>
                      <a:pt x="324" y="239"/>
                      <a:pt x="325" y="238"/>
                      <a:pt x="327" y="239"/>
                    </a:cubicBezTo>
                    <a:cubicBezTo>
                      <a:pt x="328" y="239"/>
                      <a:pt x="334" y="241"/>
                      <a:pt x="337" y="240"/>
                    </a:cubicBezTo>
                    <a:cubicBezTo>
                      <a:pt x="339" y="239"/>
                      <a:pt x="337" y="241"/>
                      <a:pt x="340" y="243"/>
                    </a:cubicBezTo>
                    <a:cubicBezTo>
                      <a:pt x="344" y="246"/>
                      <a:pt x="354" y="248"/>
                      <a:pt x="358" y="245"/>
                    </a:cubicBezTo>
                    <a:cubicBezTo>
                      <a:pt x="362" y="242"/>
                      <a:pt x="365" y="240"/>
                      <a:pt x="365" y="243"/>
                    </a:cubicBezTo>
                    <a:cubicBezTo>
                      <a:pt x="365" y="245"/>
                      <a:pt x="362" y="249"/>
                      <a:pt x="363" y="250"/>
                    </a:cubicBezTo>
                    <a:cubicBezTo>
                      <a:pt x="364" y="251"/>
                      <a:pt x="376" y="256"/>
                      <a:pt x="381" y="259"/>
                    </a:cubicBezTo>
                    <a:cubicBezTo>
                      <a:pt x="385" y="262"/>
                      <a:pt x="397" y="272"/>
                      <a:pt x="399" y="273"/>
                    </a:cubicBezTo>
                    <a:cubicBezTo>
                      <a:pt x="402" y="273"/>
                      <a:pt x="407" y="270"/>
                      <a:pt x="407" y="269"/>
                    </a:cubicBezTo>
                    <a:cubicBezTo>
                      <a:pt x="407" y="268"/>
                      <a:pt x="404" y="264"/>
                      <a:pt x="404" y="263"/>
                    </a:cubicBezTo>
                    <a:cubicBezTo>
                      <a:pt x="404" y="262"/>
                      <a:pt x="410" y="264"/>
                      <a:pt x="410" y="265"/>
                    </a:cubicBezTo>
                    <a:cubicBezTo>
                      <a:pt x="411" y="265"/>
                      <a:pt x="413" y="270"/>
                      <a:pt x="414" y="270"/>
                    </a:cubicBezTo>
                    <a:cubicBezTo>
                      <a:pt x="415" y="270"/>
                      <a:pt x="420" y="271"/>
                      <a:pt x="421" y="270"/>
                    </a:cubicBezTo>
                    <a:cubicBezTo>
                      <a:pt x="421" y="270"/>
                      <a:pt x="418" y="262"/>
                      <a:pt x="417" y="259"/>
                    </a:cubicBezTo>
                    <a:cubicBezTo>
                      <a:pt x="417" y="256"/>
                      <a:pt x="416" y="253"/>
                      <a:pt x="418" y="256"/>
                    </a:cubicBezTo>
                    <a:cubicBezTo>
                      <a:pt x="420" y="258"/>
                      <a:pt x="425" y="269"/>
                      <a:pt x="428" y="272"/>
                    </a:cubicBezTo>
                    <a:cubicBezTo>
                      <a:pt x="431" y="274"/>
                      <a:pt x="432" y="277"/>
                      <a:pt x="434" y="275"/>
                    </a:cubicBezTo>
                    <a:cubicBezTo>
                      <a:pt x="436" y="272"/>
                      <a:pt x="438" y="268"/>
                      <a:pt x="437" y="271"/>
                    </a:cubicBezTo>
                    <a:cubicBezTo>
                      <a:pt x="436" y="274"/>
                      <a:pt x="438" y="278"/>
                      <a:pt x="441" y="280"/>
                    </a:cubicBezTo>
                    <a:cubicBezTo>
                      <a:pt x="444" y="283"/>
                      <a:pt x="444" y="285"/>
                      <a:pt x="446" y="285"/>
                    </a:cubicBezTo>
                    <a:cubicBezTo>
                      <a:pt x="447" y="285"/>
                      <a:pt x="446" y="286"/>
                      <a:pt x="445" y="287"/>
                    </a:cubicBezTo>
                    <a:cubicBezTo>
                      <a:pt x="444" y="288"/>
                      <a:pt x="445" y="290"/>
                      <a:pt x="446" y="290"/>
                    </a:cubicBezTo>
                    <a:cubicBezTo>
                      <a:pt x="448" y="290"/>
                      <a:pt x="448" y="291"/>
                      <a:pt x="446" y="291"/>
                    </a:cubicBezTo>
                    <a:cubicBezTo>
                      <a:pt x="445" y="292"/>
                      <a:pt x="443" y="294"/>
                      <a:pt x="445" y="294"/>
                    </a:cubicBezTo>
                    <a:cubicBezTo>
                      <a:pt x="446" y="294"/>
                      <a:pt x="451" y="297"/>
                      <a:pt x="452" y="300"/>
                    </a:cubicBezTo>
                    <a:cubicBezTo>
                      <a:pt x="454" y="302"/>
                      <a:pt x="462" y="311"/>
                      <a:pt x="463" y="311"/>
                    </a:cubicBezTo>
                    <a:cubicBezTo>
                      <a:pt x="464" y="311"/>
                      <a:pt x="467" y="310"/>
                      <a:pt x="466" y="311"/>
                    </a:cubicBezTo>
                    <a:cubicBezTo>
                      <a:pt x="465" y="312"/>
                      <a:pt x="461" y="319"/>
                      <a:pt x="462" y="321"/>
                    </a:cubicBezTo>
                    <a:cubicBezTo>
                      <a:pt x="462" y="323"/>
                      <a:pt x="464" y="323"/>
                      <a:pt x="464" y="321"/>
                    </a:cubicBezTo>
                    <a:cubicBezTo>
                      <a:pt x="465" y="318"/>
                      <a:pt x="466" y="316"/>
                      <a:pt x="468" y="320"/>
                    </a:cubicBezTo>
                    <a:cubicBezTo>
                      <a:pt x="469" y="325"/>
                      <a:pt x="470" y="327"/>
                      <a:pt x="471" y="326"/>
                    </a:cubicBezTo>
                    <a:cubicBezTo>
                      <a:pt x="471" y="324"/>
                      <a:pt x="471" y="322"/>
                      <a:pt x="471" y="323"/>
                    </a:cubicBezTo>
                    <a:cubicBezTo>
                      <a:pt x="472" y="325"/>
                      <a:pt x="472" y="328"/>
                      <a:pt x="475" y="328"/>
                    </a:cubicBezTo>
                    <a:cubicBezTo>
                      <a:pt x="477" y="328"/>
                      <a:pt x="476" y="327"/>
                      <a:pt x="478" y="329"/>
                    </a:cubicBezTo>
                    <a:cubicBezTo>
                      <a:pt x="481" y="331"/>
                      <a:pt x="486" y="332"/>
                      <a:pt x="487" y="330"/>
                    </a:cubicBezTo>
                    <a:cubicBezTo>
                      <a:pt x="487" y="329"/>
                      <a:pt x="487" y="326"/>
                      <a:pt x="488" y="327"/>
                    </a:cubicBezTo>
                    <a:cubicBezTo>
                      <a:pt x="488" y="328"/>
                      <a:pt x="488" y="329"/>
                      <a:pt x="489" y="330"/>
                    </a:cubicBezTo>
                    <a:cubicBezTo>
                      <a:pt x="490" y="328"/>
                      <a:pt x="490" y="326"/>
                      <a:pt x="490" y="326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6" name="Freeform 276"/>
              <p:cNvSpPr>
                <a:spLocks/>
              </p:cNvSpPr>
              <p:nvPr/>
            </p:nvSpPr>
            <p:spPr bwMode="auto">
              <a:xfrm>
                <a:off x="1450975" y="3150766"/>
                <a:ext cx="1323975" cy="655637"/>
              </a:xfrm>
              <a:custGeom>
                <a:avLst/>
                <a:gdLst>
                  <a:gd name="T0" fmla="*/ 256 w 740"/>
                  <a:gd name="T1" fmla="*/ 287 h 367"/>
                  <a:gd name="T2" fmla="*/ 313 w 740"/>
                  <a:gd name="T3" fmla="*/ 320 h 367"/>
                  <a:gd name="T4" fmla="*/ 349 w 740"/>
                  <a:gd name="T5" fmla="*/ 332 h 367"/>
                  <a:gd name="T6" fmla="*/ 378 w 740"/>
                  <a:gd name="T7" fmla="*/ 310 h 367"/>
                  <a:gd name="T8" fmla="*/ 409 w 740"/>
                  <a:gd name="T9" fmla="*/ 301 h 367"/>
                  <a:gd name="T10" fmla="*/ 452 w 740"/>
                  <a:gd name="T11" fmla="*/ 310 h 367"/>
                  <a:gd name="T12" fmla="*/ 448 w 740"/>
                  <a:gd name="T13" fmla="*/ 295 h 367"/>
                  <a:gd name="T14" fmla="*/ 463 w 740"/>
                  <a:gd name="T15" fmla="*/ 291 h 367"/>
                  <a:gd name="T16" fmla="*/ 503 w 740"/>
                  <a:gd name="T17" fmla="*/ 299 h 367"/>
                  <a:gd name="T18" fmla="*/ 536 w 740"/>
                  <a:gd name="T19" fmla="*/ 323 h 367"/>
                  <a:gd name="T20" fmla="*/ 548 w 740"/>
                  <a:gd name="T21" fmla="*/ 343 h 367"/>
                  <a:gd name="T22" fmla="*/ 564 w 740"/>
                  <a:gd name="T23" fmla="*/ 366 h 367"/>
                  <a:gd name="T24" fmla="*/ 556 w 740"/>
                  <a:gd name="T25" fmla="*/ 302 h 367"/>
                  <a:gd name="T26" fmla="*/ 582 w 740"/>
                  <a:gd name="T27" fmla="*/ 246 h 367"/>
                  <a:gd name="T28" fmla="*/ 618 w 740"/>
                  <a:gd name="T29" fmla="*/ 224 h 367"/>
                  <a:gd name="T30" fmla="*/ 615 w 740"/>
                  <a:gd name="T31" fmla="*/ 217 h 367"/>
                  <a:gd name="T32" fmla="*/ 624 w 740"/>
                  <a:gd name="T33" fmla="*/ 211 h 367"/>
                  <a:gd name="T34" fmla="*/ 619 w 740"/>
                  <a:gd name="T35" fmla="*/ 208 h 367"/>
                  <a:gd name="T36" fmla="*/ 614 w 740"/>
                  <a:gd name="T37" fmla="*/ 194 h 367"/>
                  <a:gd name="T38" fmla="*/ 606 w 740"/>
                  <a:gd name="T39" fmla="*/ 176 h 367"/>
                  <a:gd name="T40" fmla="*/ 615 w 740"/>
                  <a:gd name="T41" fmla="*/ 176 h 367"/>
                  <a:gd name="T42" fmla="*/ 622 w 740"/>
                  <a:gd name="T43" fmla="*/ 174 h 367"/>
                  <a:gd name="T44" fmla="*/ 635 w 740"/>
                  <a:gd name="T45" fmla="*/ 172 h 367"/>
                  <a:gd name="T46" fmla="*/ 634 w 740"/>
                  <a:gd name="T47" fmla="*/ 162 h 367"/>
                  <a:gd name="T48" fmla="*/ 649 w 740"/>
                  <a:gd name="T49" fmla="*/ 134 h 367"/>
                  <a:gd name="T50" fmla="*/ 682 w 740"/>
                  <a:gd name="T51" fmla="*/ 128 h 367"/>
                  <a:gd name="T52" fmla="*/ 696 w 740"/>
                  <a:gd name="T53" fmla="*/ 126 h 367"/>
                  <a:gd name="T54" fmla="*/ 694 w 740"/>
                  <a:gd name="T55" fmla="*/ 121 h 367"/>
                  <a:gd name="T56" fmla="*/ 694 w 740"/>
                  <a:gd name="T57" fmla="*/ 99 h 367"/>
                  <a:gd name="T58" fmla="*/ 712 w 740"/>
                  <a:gd name="T59" fmla="*/ 86 h 367"/>
                  <a:gd name="T60" fmla="*/ 740 w 740"/>
                  <a:gd name="T61" fmla="*/ 74 h 367"/>
                  <a:gd name="T62" fmla="*/ 722 w 740"/>
                  <a:gd name="T63" fmla="*/ 34 h 367"/>
                  <a:gd name="T64" fmla="*/ 696 w 740"/>
                  <a:gd name="T65" fmla="*/ 56 h 367"/>
                  <a:gd name="T66" fmla="*/ 618 w 740"/>
                  <a:gd name="T67" fmla="*/ 87 h 367"/>
                  <a:gd name="T68" fmla="*/ 582 w 740"/>
                  <a:gd name="T69" fmla="*/ 100 h 367"/>
                  <a:gd name="T70" fmla="*/ 535 w 740"/>
                  <a:gd name="T71" fmla="*/ 126 h 367"/>
                  <a:gd name="T72" fmla="*/ 539 w 740"/>
                  <a:gd name="T73" fmla="*/ 104 h 367"/>
                  <a:gd name="T74" fmla="*/ 522 w 740"/>
                  <a:gd name="T75" fmla="*/ 89 h 367"/>
                  <a:gd name="T76" fmla="*/ 501 w 740"/>
                  <a:gd name="T77" fmla="*/ 73 h 367"/>
                  <a:gd name="T78" fmla="*/ 482 w 740"/>
                  <a:gd name="T79" fmla="*/ 122 h 367"/>
                  <a:gd name="T80" fmla="*/ 470 w 740"/>
                  <a:gd name="T81" fmla="*/ 78 h 367"/>
                  <a:gd name="T82" fmla="*/ 515 w 740"/>
                  <a:gd name="T83" fmla="*/ 50 h 367"/>
                  <a:gd name="T84" fmla="*/ 464 w 740"/>
                  <a:gd name="T85" fmla="*/ 39 h 367"/>
                  <a:gd name="T86" fmla="*/ 432 w 740"/>
                  <a:gd name="T87" fmla="*/ 41 h 367"/>
                  <a:gd name="T88" fmla="*/ 433 w 740"/>
                  <a:gd name="T89" fmla="*/ 20 h 367"/>
                  <a:gd name="T90" fmla="*/ 393 w 740"/>
                  <a:gd name="T91" fmla="*/ 14 h 367"/>
                  <a:gd name="T92" fmla="*/ 26 w 740"/>
                  <a:gd name="T93" fmla="*/ 8 h 367"/>
                  <a:gd name="T94" fmla="*/ 25 w 740"/>
                  <a:gd name="T95" fmla="*/ 24 h 367"/>
                  <a:gd name="T96" fmla="*/ 17 w 740"/>
                  <a:gd name="T97" fmla="*/ 52 h 367"/>
                  <a:gd name="T98" fmla="*/ 6 w 740"/>
                  <a:gd name="T99" fmla="*/ 119 h 367"/>
                  <a:gd name="T100" fmla="*/ 22 w 740"/>
                  <a:gd name="T101" fmla="*/ 175 h 367"/>
                  <a:gd name="T102" fmla="*/ 33 w 740"/>
                  <a:gd name="T103" fmla="*/ 196 h 367"/>
                  <a:gd name="T104" fmla="*/ 74 w 740"/>
                  <a:gd name="T105" fmla="*/ 238 h 367"/>
                  <a:gd name="T106" fmla="*/ 174 w 740"/>
                  <a:gd name="T107" fmla="*/ 277 h 367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740"/>
                  <a:gd name="T163" fmla="*/ 0 h 367"/>
                  <a:gd name="T164" fmla="*/ 740 w 740"/>
                  <a:gd name="T165" fmla="*/ 367 h 367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740" h="367">
                    <a:moveTo>
                      <a:pt x="174" y="277"/>
                    </a:moveTo>
                    <a:cubicBezTo>
                      <a:pt x="211" y="277"/>
                      <a:pt x="211" y="277"/>
                      <a:pt x="211" y="277"/>
                    </a:cubicBezTo>
                    <a:cubicBezTo>
                      <a:pt x="214" y="272"/>
                      <a:pt x="214" y="272"/>
                      <a:pt x="214" y="272"/>
                    </a:cubicBezTo>
                    <a:cubicBezTo>
                      <a:pt x="233" y="272"/>
                      <a:pt x="233" y="272"/>
                      <a:pt x="233" y="272"/>
                    </a:cubicBezTo>
                    <a:cubicBezTo>
                      <a:pt x="256" y="287"/>
                      <a:pt x="256" y="287"/>
                      <a:pt x="256" y="287"/>
                    </a:cubicBezTo>
                    <a:cubicBezTo>
                      <a:pt x="256" y="287"/>
                      <a:pt x="258" y="301"/>
                      <a:pt x="261" y="303"/>
                    </a:cubicBezTo>
                    <a:cubicBezTo>
                      <a:pt x="263" y="305"/>
                      <a:pt x="272" y="309"/>
                      <a:pt x="275" y="309"/>
                    </a:cubicBezTo>
                    <a:cubicBezTo>
                      <a:pt x="278" y="309"/>
                      <a:pt x="281" y="298"/>
                      <a:pt x="286" y="298"/>
                    </a:cubicBezTo>
                    <a:cubicBezTo>
                      <a:pt x="291" y="299"/>
                      <a:pt x="303" y="301"/>
                      <a:pt x="305" y="306"/>
                    </a:cubicBezTo>
                    <a:cubicBezTo>
                      <a:pt x="307" y="311"/>
                      <a:pt x="308" y="317"/>
                      <a:pt x="313" y="320"/>
                    </a:cubicBezTo>
                    <a:cubicBezTo>
                      <a:pt x="318" y="324"/>
                      <a:pt x="324" y="330"/>
                      <a:pt x="324" y="335"/>
                    </a:cubicBezTo>
                    <a:cubicBezTo>
                      <a:pt x="324" y="340"/>
                      <a:pt x="327" y="344"/>
                      <a:pt x="330" y="346"/>
                    </a:cubicBezTo>
                    <a:cubicBezTo>
                      <a:pt x="332" y="347"/>
                      <a:pt x="344" y="350"/>
                      <a:pt x="352" y="352"/>
                    </a:cubicBezTo>
                    <a:cubicBezTo>
                      <a:pt x="351" y="346"/>
                      <a:pt x="347" y="337"/>
                      <a:pt x="347" y="334"/>
                    </a:cubicBezTo>
                    <a:cubicBezTo>
                      <a:pt x="346" y="331"/>
                      <a:pt x="348" y="335"/>
                      <a:pt x="349" y="332"/>
                    </a:cubicBezTo>
                    <a:cubicBezTo>
                      <a:pt x="351" y="329"/>
                      <a:pt x="349" y="328"/>
                      <a:pt x="350" y="326"/>
                    </a:cubicBezTo>
                    <a:cubicBezTo>
                      <a:pt x="351" y="325"/>
                      <a:pt x="352" y="325"/>
                      <a:pt x="354" y="324"/>
                    </a:cubicBezTo>
                    <a:cubicBezTo>
                      <a:pt x="356" y="322"/>
                      <a:pt x="362" y="320"/>
                      <a:pt x="362" y="317"/>
                    </a:cubicBezTo>
                    <a:cubicBezTo>
                      <a:pt x="363" y="314"/>
                      <a:pt x="364" y="314"/>
                      <a:pt x="365" y="316"/>
                    </a:cubicBezTo>
                    <a:cubicBezTo>
                      <a:pt x="367" y="317"/>
                      <a:pt x="374" y="313"/>
                      <a:pt x="378" y="310"/>
                    </a:cubicBezTo>
                    <a:cubicBezTo>
                      <a:pt x="382" y="308"/>
                      <a:pt x="386" y="305"/>
                      <a:pt x="383" y="304"/>
                    </a:cubicBezTo>
                    <a:cubicBezTo>
                      <a:pt x="381" y="303"/>
                      <a:pt x="377" y="300"/>
                      <a:pt x="381" y="301"/>
                    </a:cubicBezTo>
                    <a:cubicBezTo>
                      <a:pt x="385" y="302"/>
                      <a:pt x="385" y="304"/>
                      <a:pt x="388" y="302"/>
                    </a:cubicBezTo>
                    <a:cubicBezTo>
                      <a:pt x="392" y="301"/>
                      <a:pt x="392" y="298"/>
                      <a:pt x="397" y="298"/>
                    </a:cubicBezTo>
                    <a:cubicBezTo>
                      <a:pt x="402" y="299"/>
                      <a:pt x="407" y="299"/>
                      <a:pt x="409" y="301"/>
                    </a:cubicBezTo>
                    <a:cubicBezTo>
                      <a:pt x="412" y="304"/>
                      <a:pt x="414" y="304"/>
                      <a:pt x="416" y="302"/>
                    </a:cubicBezTo>
                    <a:cubicBezTo>
                      <a:pt x="418" y="301"/>
                      <a:pt x="420" y="300"/>
                      <a:pt x="423" y="301"/>
                    </a:cubicBezTo>
                    <a:cubicBezTo>
                      <a:pt x="427" y="303"/>
                      <a:pt x="430" y="308"/>
                      <a:pt x="433" y="307"/>
                    </a:cubicBezTo>
                    <a:cubicBezTo>
                      <a:pt x="437" y="307"/>
                      <a:pt x="441" y="301"/>
                      <a:pt x="444" y="302"/>
                    </a:cubicBezTo>
                    <a:cubicBezTo>
                      <a:pt x="446" y="303"/>
                      <a:pt x="452" y="308"/>
                      <a:pt x="452" y="310"/>
                    </a:cubicBezTo>
                    <a:cubicBezTo>
                      <a:pt x="452" y="311"/>
                      <a:pt x="455" y="308"/>
                      <a:pt x="455" y="308"/>
                    </a:cubicBezTo>
                    <a:cubicBezTo>
                      <a:pt x="456" y="307"/>
                      <a:pt x="456" y="307"/>
                      <a:pt x="454" y="306"/>
                    </a:cubicBezTo>
                    <a:cubicBezTo>
                      <a:pt x="452" y="304"/>
                      <a:pt x="447" y="302"/>
                      <a:pt x="449" y="300"/>
                    </a:cubicBezTo>
                    <a:cubicBezTo>
                      <a:pt x="451" y="299"/>
                      <a:pt x="452" y="301"/>
                      <a:pt x="450" y="299"/>
                    </a:cubicBezTo>
                    <a:cubicBezTo>
                      <a:pt x="449" y="297"/>
                      <a:pt x="449" y="296"/>
                      <a:pt x="448" y="295"/>
                    </a:cubicBezTo>
                    <a:cubicBezTo>
                      <a:pt x="448" y="294"/>
                      <a:pt x="447" y="293"/>
                      <a:pt x="446" y="294"/>
                    </a:cubicBezTo>
                    <a:cubicBezTo>
                      <a:pt x="444" y="295"/>
                      <a:pt x="437" y="295"/>
                      <a:pt x="438" y="293"/>
                    </a:cubicBezTo>
                    <a:cubicBezTo>
                      <a:pt x="439" y="291"/>
                      <a:pt x="442" y="290"/>
                      <a:pt x="443" y="291"/>
                    </a:cubicBezTo>
                    <a:cubicBezTo>
                      <a:pt x="445" y="292"/>
                      <a:pt x="445" y="294"/>
                      <a:pt x="450" y="293"/>
                    </a:cubicBezTo>
                    <a:cubicBezTo>
                      <a:pt x="454" y="291"/>
                      <a:pt x="459" y="291"/>
                      <a:pt x="463" y="291"/>
                    </a:cubicBezTo>
                    <a:cubicBezTo>
                      <a:pt x="467" y="291"/>
                      <a:pt x="469" y="289"/>
                      <a:pt x="470" y="290"/>
                    </a:cubicBezTo>
                    <a:cubicBezTo>
                      <a:pt x="472" y="291"/>
                      <a:pt x="470" y="292"/>
                      <a:pt x="472" y="292"/>
                    </a:cubicBezTo>
                    <a:cubicBezTo>
                      <a:pt x="474" y="292"/>
                      <a:pt x="478" y="291"/>
                      <a:pt x="482" y="291"/>
                    </a:cubicBezTo>
                    <a:cubicBezTo>
                      <a:pt x="486" y="291"/>
                      <a:pt x="494" y="290"/>
                      <a:pt x="497" y="292"/>
                    </a:cubicBezTo>
                    <a:cubicBezTo>
                      <a:pt x="500" y="294"/>
                      <a:pt x="501" y="298"/>
                      <a:pt x="503" y="299"/>
                    </a:cubicBezTo>
                    <a:cubicBezTo>
                      <a:pt x="506" y="300"/>
                      <a:pt x="506" y="301"/>
                      <a:pt x="509" y="300"/>
                    </a:cubicBezTo>
                    <a:cubicBezTo>
                      <a:pt x="512" y="299"/>
                      <a:pt x="518" y="295"/>
                      <a:pt x="519" y="295"/>
                    </a:cubicBezTo>
                    <a:cubicBezTo>
                      <a:pt x="521" y="296"/>
                      <a:pt x="525" y="302"/>
                      <a:pt x="529" y="305"/>
                    </a:cubicBezTo>
                    <a:cubicBezTo>
                      <a:pt x="532" y="307"/>
                      <a:pt x="538" y="311"/>
                      <a:pt x="538" y="314"/>
                    </a:cubicBezTo>
                    <a:cubicBezTo>
                      <a:pt x="537" y="317"/>
                      <a:pt x="536" y="321"/>
                      <a:pt x="536" y="323"/>
                    </a:cubicBezTo>
                    <a:cubicBezTo>
                      <a:pt x="536" y="325"/>
                      <a:pt x="538" y="326"/>
                      <a:pt x="539" y="327"/>
                    </a:cubicBezTo>
                    <a:cubicBezTo>
                      <a:pt x="540" y="329"/>
                      <a:pt x="538" y="327"/>
                      <a:pt x="538" y="330"/>
                    </a:cubicBezTo>
                    <a:cubicBezTo>
                      <a:pt x="538" y="333"/>
                      <a:pt x="538" y="336"/>
                      <a:pt x="540" y="338"/>
                    </a:cubicBezTo>
                    <a:cubicBezTo>
                      <a:pt x="543" y="340"/>
                      <a:pt x="545" y="340"/>
                      <a:pt x="545" y="341"/>
                    </a:cubicBezTo>
                    <a:cubicBezTo>
                      <a:pt x="545" y="343"/>
                      <a:pt x="547" y="342"/>
                      <a:pt x="548" y="343"/>
                    </a:cubicBezTo>
                    <a:cubicBezTo>
                      <a:pt x="548" y="344"/>
                      <a:pt x="546" y="347"/>
                      <a:pt x="548" y="350"/>
                    </a:cubicBezTo>
                    <a:cubicBezTo>
                      <a:pt x="550" y="353"/>
                      <a:pt x="553" y="353"/>
                      <a:pt x="554" y="355"/>
                    </a:cubicBezTo>
                    <a:cubicBezTo>
                      <a:pt x="556" y="357"/>
                      <a:pt x="559" y="364"/>
                      <a:pt x="560" y="365"/>
                    </a:cubicBezTo>
                    <a:cubicBezTo>
                      <a:pt x="561" y="365"/>
                      <a:pt x="563" y="362"/>
                      <a:pt x="564" y="362"/>
                    </a:cubicBezTo>
                    <a:cubicBezTo>
                      <a:pt x="565" y="363"/>
                      <a:pt x="565" y="365"/>
                      <a:pt x="564" y="366"/>
                    </a:cubicBezTo>
                    <a:cubicBezTo>
                      <a:pt x="563" y="367"/>
                      <a:pt x="566" y="367"/>
                      <a:pt x="566" y="365"/>
                    </a:cubicBezTo>
                    <a:cubicBezTo>
                      <a:pt x="566" y="363"/>
                      <a:pt x="566" y="359"/>
                      <a:pt x="568" y="354"/>
                    </a:cubicBezTo>
                    <a:cubicBezTo>
                      <a:pt x="571" y="350"/>
                      <a:pt x="572" y="338"/>
                      <a:pt x="568" y="332"/>
                    </a:cubicBezTo>
                    <a:cubicBezTo>
                      <a:pt x="564" y="326"/>
                      <a:pt x="563" y="323"/>
                      <a:pt x="562" y="318"/>
                    </a:cubicBezTo>
                    <a:cubicBezTo>
                      <a:pt x="561" y="313"/>
                      <a:pt x="558" y="306"/>
                      <a:pt x="556" y="302"/>
                    </a:cubicBezTo>
                    <a:cubicBezTo>
                      <a:pt x="554" y="297"/>
                      <a:pt x="550" y="287"/>
                      <a:pt x="551" y="281"/>
                    </a:cubicBezTo>
                    <a:cubicBezTo>
                      <a:pt x="552" y="275"/>
                      <a:pt x="557" y="270"/>
                      <a:pt x="560" y="266"/>
                    </a:cubicBezTo>
                    <a:cubicBezTo>
                      <a:pt x="562" y="262"/>
                      <a:pt x="569" y="260"/>
                      <a:pt x="571" y="257"/>
                    </a:cubicBezTo>
                    <a:cubicBezTo>
                      <a:pt x="574" y="255"/>
                      <a:pt x="578" y="253"/>
                      <a:pt x="579" y="250"/>
                    </a:cubicBezTo>
                    <a:cubicBezTo>
                      <a:pt x="581" y="248"/>
                      <a:pt x="580" y="247"/>
                      <a:pt x="582" y="246"/>
                    </a:cubicBezTo>
                    <a:cubicBezTo>
                      <a:pt x="584" y="245"/>
                      <a:pt x="588" y="242"/>
                      <a:pt x="591" y="241"/>
                    </a:cubicBezTo>
                    <a:cubicBezTo>
                      <a:pt x="594" y="240"/>
                      <a:pt x="596" y="239"/>
                      <a:pt x="598" y="238"/>
                    </a:cubicBezTo>
                    <a:cubicBezTo>
                      <a:pt x="599" y="237"/>
                      <a:pt x="605" y="231"/>
                      <a:pt x="608" y="229"/>
                    </a:cubicBezTo>
                    <a:cubicBezTo>
                      <a:pt x="611" y="228"/>
                      <a:pt x="616" y="229"/>
                      <a:pt x="618" y="227"/>
                    </a:cubicBezTo>
                    <a:cubicBezTo>
                      <a:pt x="620" y="226"/>
                      <a:pt x="621" y="224"/>
                      <a:pt x="618" y="224"/>
                    </a:cubicBezTo>
                    <a:cubicBezTo>
                      <a:pt x="616" y="225"/>
                      <a:pt x="610" y="226"/>
                      <a:pt x="610" y="225"/>
                    </a:cubicBezTo>
                    <a:cubicBezTo>
                      <a:pt x="611" y="224"/>
                      <a:pt x="613" y="225"/>
                      <a:pt x="614" y="224"/>
                    </a:cubicBezTo>
                    <a:cubicBezTo>
                      <a:pt x="615" y="222"/>
                      <a:pt x="614" y="220"/>
                      <a:pt x="613" y="219"/>
                    </a:cubicBezTo>
                    <a:cubicBezTo>
                      <a:pt x="612" y="218"/>
                      <a:pt x="612" y="216"/>
                      <a:pt x="614" y="217"/>
                    </a:cubicBezTo>
                    <a:cubicBezTo>
                      <a:pt x="615" y="218"/>
                      <a:pt x="615" y="218"/>
                      <a:pt x="615" y="217"/>
                    </a:cubicBezTo>
                    <a:cubicBezTo>
                      <a:pt x="616" y="216"/>
                      <a:pt x="616" y="215"/>
                      <a:pt x="616" y="216"/>
                    </a:cubicBezTo>
                    <a:cubicBezTo>
                      <a:pt x="616" y="217"/>
                      <a:pt x="617" y="219"/>
                      <a:pt x="618" y="219"/>
                    </a:cubicBezTo>
                    <a:cubicBezTo>
                      <a:pt x="620" y="219"/>
                      <a:pt x="622" y="218"/>
                      <a:pt x="624" y="216"/>
                    </a:cubicBezTo>
                    <a:cubicBezTo>
                      <a:pt x="627" y="213"/>
                      <a:pt x="628" y="211"/>
                      <a:pt x="627" y="210"/>
                    </a:cubicBezTo>
                    <a:cubicBezTo>
                      <a:pt x="627" y="209"/>
                      <a:pt x="625" y="210"/>
                      <a:pt x="624" y="211"/>
                    </a:cubicBezTo>
                    <a:cubicBezTo>
                      <a:pt x="623" y="212"/>
                      <a:pt x="622" y="212"/>
                      <a:pt x="621" y="211"/>
                    </a:cubicBezTo>
                    <a:cubicBezTo>
                      <a:pt x="620" y="210"/>
                      <a:pt x="621" y="210"/>
                      <a:pt x="619" y="210"/>
                    </a:cubicBezTo>
                    <a:cubicBezTo>
                      <a:pt x="616" y="210"/>
                      <a:pt x="614" y="211"/>
                      <a:pt x="613" y="210"/>
                    </a:cubicBezTo>
                    <a:cubicBezTo>
                      <a:pt x="613" y="209"/>
                      <a:pt x="612" y="207"/>
                      <a:pt x="614" y="208"/>
                    </a:cubicBezTo>
                    <a:cubicBezTo>
                      <a:pt x="616" y="209"/>
                      <a:pt x="618" y="210"/>
                      <a:pt x="619" y="208"/>
                    </a:cubicBezTo>
                    <a:cubicBezTo>
                      <a:pt x="621" y="206"/>
                      <a:pt x="621" y="206"/>
                      <a:pt x="623" y="207"/>
                    </a:cubicBezTo>
                    <a:cubicBezTo>
                      <a:pt x="625" y="207"/>
                      <a:pt x="625" y="207"/>
                      <a:pt x="624" y="205"/>
                    </a:cubicBezTo>
                    <a:cubicBezTo>
                      <a:pt x="623" y="203"/>
                      <a:pt x="622" y="203"/>
                      <a:pt x="623" y="201"/>
                    </a:cubicBezTo>
                    <a:cubicBezTo>
                      <a:pt x="623" y="199"/>
                      <a:pt x="623" y="197"/>
                      <a:pt x="622" y="196"/>
                    </a:cubicBezTo>
                    <a:cubicBezTo>
                      <a:pt x="620" y="196"/>
                      <a:pt x="616" y="196"/>
                      <a:pt x="614" y="194"/>
                    </a:cubicBezTo>
                    <a:cubicBezTo>
                      <a:pt x="612" y="192"/>
                      <a:pt x="610" y="191"/>
                      <a:pt x="608" y="190"/>
                    </a:cubicBezTo>
                    <a:cubicBezTo>
                      <a:pt x="607" y="190"/>
                      <a:pt x="609" y="189"/>
                      <a:pt x="611" y="189"/>
                    </a:cubicBezTo>
                    <a:cubicBezTo>
                      <a:pt x="612" y="189"/>
                      <a:pt x="616" y="190"/>
                      <a:pt x="617" y="189"/>
                    </a:cubicBezTo>
                    <a:cubicBezTo>
                      <a:pt x="619" y="188"/>
                      <a:pt x="617" y="187"/>
                      <a:pt x="616" y="185"/>
                    </a:cubicBezTo>
                    <a:cubicBezTo>
                      <a:pt x="615" y="184"/>
                      <a:pt x="607" y="179"/>
                      <a:pt x="606" y="176"/>
                    </a:cubicBezTo>
                    <a:cubicBezTo>
                      <a:pt x="604" y="174"/>
                      <a:pt x="605" y="172"/>
                      <a:pt x="606" y="170"/>
                    </a:cubicBezTo>
                    <a:cubicBezTo>
                      <a:pt x="608" y="168"/>
                      <a:pt x="609" y="166"/>
                      <a:pt x="609" y="165"/>
                    </a:cubicBezTo>
                    <a:cubicBezTo>
                      <a:pt x="609" y="164"/>
                      <a:pt x="610" y="166"/>
                      <a:pt x="610" y="168"/>
                    </a:cubicBezTo>
                    <a:cubicBezTo>
                      <a:pt x="610" y="169"/>
                      <a:pt x="608" y="169"/>
                      <a:pt x="609" y="171"/>
                    </a:cubicBezTo>
                    <a:cubicBezTo>
                      <a:pt x="609" y="173"/>
                      <a:pt x="614" y="176"/>
                      <a:pt x="615" y="176"/>
                    </a:cubicBezTo>
                    <a:cubicBezTo>
                      <a:pt x="616" y="175"/>
                      <a:pt x="615" y="172"/>
                      <a:pt x="616" y="169"/>
                    </a:cubicBezTo>
                    <a:cubicBezTo>
                      <a:pt x="616" y="166"/>
                      <a:pt x="615" y="162"/>
                      <a:pt x="617" y="161"/>
                    </a:cubicBezTo>
                    <a:cubicBezTo>
                      <a:pt x="618" y="160"/>
                      <a:pt x="623" y="155"/>
                      <a:pt x="622" y="156"/>
                    </a:cubicBezTo>
                    <a:cubicBezTo>
                      <a:pt x="622" y="158"/>
                      <a:pt x="619" y="158"/>
                      <a:pt x="620" y="164"/>
                    </a:cubicBezTo>
                    <a:cubicBezTo>
                      <a:pt x="621" y="170"/>
                      <a:pt x="619" y="172"/>
                      <a:pt x="622" y="174"/>
                    </a:cubicBezTo>
                    <a:cubicBezTo>
                      <a:pt x="624" y="177"/>
                      <a:pt x="627" y="180"/>
                      <a:pt x="627" y="183"/>
                    </a:cubicBezTo>
                    <a:cubicBezTo>
                      <a:pt x="627" y="185"/>
                      <a:pt x="623" y="188"/>
                      <a:pt x="623" y="190"/>
                    </a:cubicBezTo>
                    <a:cubicBezTo>
                      <a:pt x="622" y="193"/>
                      <a:pt x="622" y="195"/>
                      <a:pt x="623" y="193"/>
                    </a:cubicBezTo>
                    <a:cubicBezTo>
                      <a:pt x="624" y="192"/>
                      <a:pt x="627" y="188"/>
                      <a:pt x="629" y="185"/>
                    </a:cubicBezTo>
                    <a:cubicBezTo>
                      <a:pt x="630" y="183"/>
                      <a:pt x="636" y="175"/>
                      <a:pt x="635" y="172"/>
                    </a:cubicBezTo>
                    <a:cubicBezTo>
                      <a:pt x="634" y="169"/>
                      <a:pt x="629" y="161"/>
                      <a:pt x="628" y="158"/>
                    </a:cubicBezTo>
                    <a:cubicBezTo>
                      <a:pt x="627" y="156"/>
                      <a:pt x="627" y="154"/>
                      <a:pt x="630" y="153"/>
                    </a:cubicBezTo>
                    <a:cubicBezTo>
                      <a:pt x="632" y="152"/>
                      <a:pt x="636" y="151"/>
                      <a:pt x="634" y="152"/>
                    </a:cubicBezTo>
                    <a:cubicBezTo>
                      <a:pt x="631" y="154"/>
                      <a:pt x="630" y="153"/>
                      <a:pt x="630" y="156"/>
                    </a:cubicBezTo>
                    <a:cubicBezTo>
                      <a:pt x="630" y="159"/>
                      <a:pt x="632" y="160"/>
                      <a:pt x="634" y="162"/>
                    </a:cubicBezTo>
                    <a:cubicBezTo>
                      <a:pt x="636" y="164"/>
                      <a:pt x="637" y="166"/>
                      <a:pt x="638" y="164"/>
                    </a:cubicBezTo>
                    <a:cubicBezTo>
                      <a:pt x="640" y="162"/>
                      <a:pt x="643" y="159"/>
                      <a:pt x="645" y="155"/>
                    </a:cubicBezTo>
                    <a:cubicBezTo>
                      <a:pt x="648" y="151"/>
                      <a:pt x="649" y="147"/>
                      <a:pt x="648" y="145"/>
                    </a:cubicBezTo>
                    <a:cubicBezTo>
                      <a:pt x="647" y="142"/>
                      <a:pt x="646" y="140"/>
                      <a:pt x="647" y="139"/>
                    </a:cubicBezTo>
                    <a:cubicBezTo>
                      <a:pt x="648" y="138"/>
                      <a:pt x="648" y="136"/>
                      <a:pt x="649" y="134"/>
                    </a:cubicBezTo>
                    <a:cubicBezTo>
                      <a:pt x="649" y="133"/>
                      <a:pt x="650" y="134"/>
                      <a:pt x="650" y="135"/>
                    </a:cubicBezTo>
                    <a:cubicBezTo>
                      <a:pt x="650" y="137"/>
                      <a:pt x="648" y="140"/>
                      <a:pt x="650" y="138"/>
                    </a:cubicBezTo>
                    <a:cubicBezTo>
                      <a:pt x="652" y="136"/>
                      <a:pt x="654" y="135"/>
                      <a:pt x="658" y="133"/>
                    </a:cubicBezTo>
                    <a:cubicBezTo>
                      <a:pt x="662" y="130"/>
                      <a:pt x="665" y="130"/>
                      <a:pt x="670" y="129"/>
                    </a:cubicBezTo>
                    <a:cubicBezTo>
                      <a:pt x="675" y="129"/>
                      <a:pt x="681" y="131"/>
                      <a:pt x="682" y="128"/>
                    </a:cubicBezTo>
                    <a:cubicBezTo>
                      <a:pt x="682" y="126"/>
                      <a:pt x="681" y="122"/>
                      <a:pt x="683" y="123"/>
                    </a:cubicBezTo>
                    <a:cubicBezTo>
                      <a:pt x="685" y="125"/>
                      <a:pt x="682" y="127"/>
                      <a:pt x="685" y="127"/>
                    </a:cubicBezTo>
                    <a:cubicBezTo>
                      <a:pt x="688" y="127"/>
                      <a:pt x="689" y="126"/>
                      <a:pt x="691" y="125"/>
                    </a:cubicBezTo>
                    <a:cubicBezTo>
                      <a:pt x="692" y="124"/>
                      <a:pt x="692" y="125"/>
                      <a:pt x="692" y="126"/>
                    </a:cubicBezTo>
                    <a:cubicBezTo>
                      <a:pt x="693" y="127"/>
                      <a:pt x="694" y="127"/>
                      <a:pt x="696" y="126"/>
                    </a:cubicBezTo>
                    <a:cubicBezTo>
                      <a:pt x="698" y="125"/>
                      <a:pt x="701" y="123"/>
                      <a:pt x="702" y="122"/>
                    </a:cubicBezTo>
                    <a:cubicBezTo>
                      <a:pt x="702" y="121"/>
                      <a:pt x="703" y="120"/>
                      <a:pt x="700" y="119"/>
                    </a:cubicBezTo>
                    <a:cubicBezTo>
                      <a:pt x="698" y="118"/>
                      <a:pt x="697" y="119"/>
                      <a:pt x="698" y="119"/>
                    </a:cubicBezTo>
                    <a:cubicBezTo>
                      <a:pt x="699" y="120"/>
                      <a:pt x="699" y="122"/>
                      <a:pt x="698" y="122"/>
                    </a:cubicBezTo>
                    <a:cubicBezTo>
                      <a:pt x="696" y="123"/>
                      <a:pt x="694" y="123"/>
                      <a:pt x="694" y="121"/>
                    </a:cubicBezTo>
                    <a:cubicBezTo>
                      <a:pt x="694" y="120"/>
                      <a:pt x="691" y="116"/>
                      <a:pt x="690" y="115"/>
                    </a:cubicBezTo>
                    <a:cubicBezTo>
                      <a:pt x="689" y="114"/>
                      <a:pt x="688" y="113"/>
                      <a:pt x="690" y="112"/>
                    </a:cubicBezTo>
                    <a:cubicBezTo>
                      <a:pt x="691" y="111"/>
                      <a:pt x="691" y="110"/>
                      <a:pt x="690" y="108"/>
                    </a:cubicBezTo>
                    <a:cubicBezTo>
                      <a:pt x="690" y="106"/>
                      <a:pt x="689" y="107"/>
                      <a:pt x="691" y="104"/>
                    </a:cubicBezTo>
                    <a:cubicBezTo>
                      <a:pt x="693" y="102"/>
                      <a:pt x="693" y="101"/>
                      <a:pt x="694" y="99"/>
                    </a:cubicBezTo>
                    <a:cubicBezTo>
                      <a:pt x="695" y="96"/>
                      <a:pt x="696" y="96"/>
                      <a:pt x="698" y="94"/>
                    </a:cubicBezTo>
                    <a:cubicBezTo>
                      <a:pt x="699" y="92"/>
                      <a:pt x="699" y="91"/>
                      <a:pt x="701" y="91"/>
                    </a:cubicBezTo>
                    <a:cubicBezTo>
                      <a:pt x="703" y="91"/>
                      <a:pt x="704" y="89"/>
                      <a:pt x="704" y="89"/>
                    </a:cubicBezTo>
                    <a:cubicBezTo>
                      <a:pt x="705" y="88"/>
                      <a:pt x="704" y="88"/>
                      <a:pt x="705" y="89"/>
                    </a:cubicBezTo>
                    <a:cubicBezTo>
                      <a:pt x="706" y="90"/>
                      <a:pt x="710" y="90"/>
                      <a:pt x="712" y="86"/>
                    </a:cubicBezTo>
                    <a:cubicBezTo>
                      <a:pt x="714" y="83"/>
                      <a:pt x="714" y="80"/>
                      <a:pt x="715" y="81"/>
                    </a:cubicBezTo>
                    <a:cubicBezTo>
                      <a:pt x="717" y="82"/>
                      <a:pt x="717" y="84"/>
                      <a:pt x="719" y="84"/>
                    </a:cubicBezTo>
                    <a:cubicBezTo>
                      <a:pt x="721" y="84"/>
                      <a:pt x="723" y="83"/>
                      <a:pt x="725" y="82"/>
                    </a:cubicBezTo>
                    <a:cubicBezTo>
                      <a:pt x="727" y="81"/>
                      <a:pt x="729" y="81"/>
                      <a:pt x="732" y="79"/>
                    </a:cubicBezTo>
                    <a:cubicBezTo>
                      <a:pt x="736" y="76"/>
                      <a:pt x="738" y="76"/>
                      <a:pt x="740" y="74"/>
                    </a:cubicBezTo>
                    <a:cubicBezTo>
                      <a:pt x="740" y="74"/>
                      <a:pt x="740" y="74"/>
                      <a:pt x="740" y="73"/>
                    </a:cubicBezTo>
                    <a:cubicBezTo>
                      <a:pt x="738" y="70"/>
                      <a:pt x="735" y="67"/>
                      <a:pt x="735" y="65"/>
                    </a:cubicBezTo>
                    <a:cubicBezTo>
                      <a:pt x="734" y="61"/>
                      <a:pt x="729" y="63"/>
                      <a:pt x="729" y="59"/>
                    </a:cubicBezTo>
                    <a:cubicBezTo>
                      <a:pt x="729" y="55"/>
                      <a:pt x="729" y="49"/>
                      <a:pt x="729" y="43"/>
                    </a:cubicBezTo>
                    <a:cubicBezTo>
                      <a:pt x="729" y="38"/>
                      <a:pt x="725" y="35"/>
                      <a:pt x="722" y="34"/>
                    </a:cubicBezTo>
                    <a:cubicBezTo>
                      <a:pt x="718" y="34"/>
                      <a:pt x="719" y="36"/>
                      <a:pt x="716" y="37"/>
                    </a:cubicBezTo>
                    <a:cubicBezTo>
                      <a:pt x="713" y="37"/>
                      <a:pt x="711" y="32"/>
                      <a:pt x="711" y="32"/>
                    </a:cubicBezTo>
                    <a:cubicBezTo>
                      <a:pt x="710" y="31"/>
                      <a:pt x="701" y="42"/>
                      <a:pt x="699" y="44"/>
                    </a:cubicBezTo>
                    <a:cubicBezTo>
                      <a:pt x="698" y="46"/>
                      <a:pt x="699" y="48"/>
                      <a:pt x="698" y="50"/>
                    </a:cubicBezTo>
                    <a:cubicBezTo>
                      <a:pt x="698" y="52"/>
                      <a:pt x="697" y="53"/>
                      <a:pt x="696" y="56"/>
                    </a:cubicBezTo>
                    <a:cubicBezTo>
                      <a:pt x="695" y="59"/>
                      <a:pt x="690" y="67"/>
                      <a:pt x="690" y="67"/>
                    </a:cubicBezTo>
                    <a:cubicBezTo>
                      <a:pt x="685" y="67"/>
                      <a:pt x="685" y="67"/>
                      <a:pt x="685" y="67"/>
                    </a:cubicBezTo>
                    <a:cubicBezTo>
                      <a:pt x="681" y="72"/>
                      <a:pt x="681" y="72"/>
                      <a:pt x="681" y="72"/>
                    </a:cubicBezTo>
                    <a:cubicBezTo>
                      <a:pt x="635" y="72"/>
                      <a:pt x="635" y="72"/>
                      <a:pt x="635" y="72"/>
                    </a:cubicBezTo>
                    <a:cubicBezTo>
                      <a:pt x="618" y="87"/>
                      <a:pt x="618" y="87"/>
                      <a:pt x="618" y="87"/>
                    </a:cubicBezTo>
                    <a:cubicBezTo>
                      <a:pt x="619" y="89"/>
                      <a:pt x="619" y="90"/>
                      <a:pt x="619" y="91"/>
                    </a:cubicBezTo>
                    <a:cubicBezTo>
                      <a:pt x="619" y="94"/>
                      <a:pt x="614" y="99"/>
                      <a:pt x="613" y="99"/>
                    </a:cubicBezTo>
                    <a:cubicBezTo>
                      <a:pt x="611" y="99"/>
                      <a:pt x="601" y="100"/>
                      <a:pt x="598" y="98"/>
                    </a:cubicBezTo>
                    <a:cubicBezTo>
                      <a:pt x="595" y="97"/>
                      <a:pt x="588" y="99"/>
                      <a:pt x="584" y="100"/>
                    </a:cubicBezTo>
                    <a:cubicBezTo>
                      <a:pt x="583" y="100"/>
                      <a:pt x="583" y="100"/>
                      <a:pt x="582" y="100"/>
                    </a:cubicBezTo>
                    <a:cubicBezTo>
                      <a:pt x="582" y="102"/>
                      <a:pt x="583" y="105"/>
                      <a:pt x="583" y="106"/>
                    </a:cubicBezTo>
                    <a:cubicBezTo>
                      <a:pt x="583" y="106"/>
                      <a:pt x="583" y="106"/>
                      <a:pt x="583" y="106"/>
                    </a:cubicBezTo>
                    <a:cubicBezTo>
                      <a:pt x="584" y="106"/>
                      <a:pt x="585" y="106"/>
                      <a:pt x="585" y="107"/>
                    </a:cubicBezTo>
                    <a:cubicBezTo>
                      <a:pt x="582" y="113"/>
                      <a:pt x="567" y="118"/>
                      <a:pt x="558" y="123"/>
                    </a:cubicBezTo>
                    <a:cubicBezTo>
                      <a:pt x="552" y="126"/>
                      <a:pt x="540" y="128"/>
                      <a:pt x="535" y="126"/>
                    </a:cubicBezTo>
                    <a:cubicBezTo>
                      <a:pt x="530" y="124"/>
                      <a:pt x="526" y="122"/>
                      <a:pt x="527" y="119"/>
                    </a:cubicBezTo>
                    <a:cubicBezTo>
                      <a:pt x="528" y="117"/>
                      <a:pt x="536" y="112"/>
                      <a:pt x="534" y="113"/>
                    </a:cubicBezTo>
                    <a:cubicBezTo>
                      <a:pt x="533" y="114"/>
                      <a:pt x="533" y="116"/>
                      <a:pt x="533" y="117"/>
                    </a:cubicBezTo>
                    <a:cubicBezTo>
                      <a:pt x="533" y="117"/>
                      <a:pt x="533" y="117"/>
                      <a:pt x="533" y="117"/>
                    </a:cubicBezTo>
                    <a:cubicBezTo>
                      <a:pt x="536" y="112"/>
                      <a:pt x="538" y="108"/>
                      <a:pt x="539" y="104"/>
                    </a:cubicBezTo>
                    <a:cubicBezTo>
                      <a:pt x="539" y="104"/>
                      <a:pt x="539" y="104"/>
                      <a:pt x="539" y="104"/>
                    </a:cubicBezTo>
                    <a:cubicBezTo>
                      <a:pt x="538" y="102"/>
                      <a:pt x="538" y="96"/>
                      <a:pt x="538" y="95"/>
                    </a:cubicBezTo>
                    <a:cubicBezTo>
                      <a:pt x="538" y="93"/>
                      <a:pt x="537" y="87"/>
                      <a:pt x="534" y="88"/>
                    </a:cubicBezTo>
                    <a:cubicBezTo>
                      <a:pt x="532" y="89"/>
                      <a:pt x="526" y="95"/>
                      <a:pt x="524" y="93"/>
                    </a:cubicBezTo>
                    <a:cubicBezTo>
                      <a:pt x="521" y="92"/>
                      <a:pt x="519" y="91"/>
                      <a:pt x="522" y="89"/>
                    </a:cubicBezTo>
                    <a:cubicBezTo>
                      <a:pt x="524" y="87"/>
                      <a:pt x="530" y="81"/>
                      <a:pt x="529" y="77"/>
                    </a:cubicBezTo>
                    <a:cubicBezTo>
                      <a:pt x="528" y="73"/>
                      <a:pt x="529" y="70"/>
                      <a:pt x="525" y="67"/>
                    </a:cubicBezTo>
                    <a:cubicBezTo>
                      <a:pt x="522" y="65"/>
                      <a:pt x="511" y="60"/>
                      <a:pt x="509" y="62"/>
                    </a:cubicBezTo>
                    <a:cubicBezTo>
                      <a:pt x="508" y="63"/>
                      <a:pt x="506" y="65"/>
                      <a:pt x="504" y="67"/>
                    </a:cubicBezTo>
                    <a:cubicBezTo>
                      <a:pt x="502" y="68"/>
                      <a:pt x="503" y="74"/>
                      <a:pt x="501" y="73"/>
                    </a:cubicBezTo>
                    <a:cubicBezTo>
                      <a:pt x="499" y="72"/>
                      <a:pt x="498" y="72"/>
                      <a:pt x="497" y="72"/>
                    </a:cubicBezTo>
                    <a:cubicBezTo>
                      <a:pt x="496" y="72"/>
                      <a:pt x="491" y="81"/>
                      <a:pt x="491" y="83"/>
                    </a:cubicBezTo>
                    <a:cubicBezTo>
                      <a:pt x="490" y="85"/>
                      <a:pt x="488" y="93"/>
                      <a:pt x="489" y="96"/>
                    </a:cubicBezTo>
                    <a:cubicBezTo>
                      <a:pt x="489" y="99"/>
                      <a:pt x="492" y="112"/>
                      <a:pt x="490" y="114"/>
                    </a:cubicBezTo>
                    <a:cubicBezTo>
                      <a:pt x="488" y="117"/>
                      <a:pt x="483" y="122"/>
                      <a:pt x="482" y="122"/>
                    </a:cubicBezTo>
                    <a:cubicBezTo>
                      <a:pt x="480" y="122"/>
                      <a:pt x="475" y="126"/>
                      <a:pt x="475" y="122"/>
                    </a:cubicBezTo>
                    <a:cubicBezTo>
                      <a:pt x="475" y="119"/>
                      <a:pt x="472" y="112"/>
                      <a:pt x="472" y="108"/>
                    </a:cubicBezTo>
                    <a:cubicBezTo>
                      <a:pt x="472" y="104"/>
                      <a:pt x="473" y="89"/>
                      <a:pt x="475" y="85"/>
                    </a:cubicBezTo>
                    <a:cubicBezTo>
                      <a:pt x="476" y="80"/>
                      <a:pt x="478" y="74"/>
                      <a:pt x="475" y="76"/>
                    </a:cubicBezTo>
                    <a:cubicBezTo>
                      <a:pt x="472" y="79"/>
                      <a:pt x="468" y="82"/>
                      <a:pt x="470" y="78"/>
                    </a:cubicBezTo>
                    <a:cubicBezTo>
                      <a:pt x="472" y="74"/>
                      <a:pt x="478" y="64"/>
                      <a:pt x="480" y="62"/>
                    </a:cubicBezTo>
                    <a:cubicBezTo>
                      <a:pt x="483" y="60"/>
                      <a:pt x="482" y="61"/>
                      <a:pt x="488" y="60"/>
                    </a:cubicBezTo>
                    <a:cubicBezTo>
                      <a:pt x="494" y="59"/>
                      <a:pt x="498" y="55"/>
                      <a:pt x="504" y="56"/>
                    </a:cubicBezTo>
                    <a:cubicBezTo>
                      <a:pt x="511" y="57"/>
                      <a:pt x="524" y="59"/>
                      <a:pt x="521" y="56"/>
                    </a:cubicBezTo>
                    <a:cubicBezTo>
                      <a:pt x="518" y="52"/>
                      <a:pt x="517" y="50"/>
                      <a:pt x="515" y="50"/>
                    </a:cubicBezTo>
                    <a:cubicBezTo>
                      <a:pt x="513" y="50"/>
                      <a:pt x="508" y="52"/>
                      <a:pt x="508" y="49"/>
                    </a:cubicBezTo>
                    <a:cubicBezTo>
                      <a:pt x="508" y="46"/>
                      <a:pt x="509" y="44"/>
                      <a:pt x="506" y="44"/>
                    </a:cubicBezTo>
                    <a:cubicBezTo>
                      <a:pt x="503" y="44"/>
                      <a:pt x="487" y="49"/>
                      <a:pt x="484" y="49"/>
                    </a:cubicBezTo>
                    <a:cubicBezTo>
                      <a:pt x="481" y="49"/>
                      <a:pt x="473" y="43"/>
                      <a:pt x="470" y="42"/>
                    </a:cubicBezTo>
                    <a:cubicBezTo>
                      <a:pt x="468" y="40"/>
                      <a:pt x="463" y="41"/>
                      <a:pt x="464" y="39"/>
                    </a:cubicBezTo>
                    <a:cubicBezTo>
                      <a:pt x="466" y="38"/>
                      <a:pt x="473" y="32"/>
                      <a:pt x="471" y="32"/>
                    </a:cubicBezTo>
                    <a:cubicBezTo>
                      <a:pt x="468" y="32"/>
                      <a:pt x="461" y="36"/>
                      <a:pt x="458" y="38"/>
                    </a:cubicBezTo>
                    <a:cubicBezTo>
                      <a:pt x="455" y="40"/>
                      <a:pt x="450" y="41"/>
                      <a:pt x="448" y="42"/>
                    </a:cubicBezTo>
                    <a:cubicBezTo>
                      <a:pt x="446" y="43"/>
                      <a:pt x="444" y="47"/>
                      <a:pt x="439" y="46"/>
                    </a:cubicBezTo>
                    <a:cubicBezTo>
                      <a:pt x="435" y="45"/>
                      <a:pt x="434" y="41"/>
                      <a:pt x="432" y="41"/>
                    </a:cubicBezTo>
                    <a:cubicBezTo>
                      <a:pt x="429" y="42"/>
                      <a:pt x="420" y="45"/>
                      <a:pt x="420" y="43"/>
                    </a:cubicBezTo>
                    <a:cubicBezTo>
                      <a:pt x="419" y="41"/>
                      <a:pt x="431" y="32"/>
                      <a:pt x="437" y="29"/>
                    </a:cubicBezTo>
                    <a:cubicBezTo>
                      <a:pt x="439" y="27"/>
                      <a:pt x="444" y="25"/>
                      <a:pt x="447" y="24"/>
                    </a:cubicBezTo>
                    <a:cubicBezTo>
                      <a:pt x="446" y="23"/>
                      <a:pt x="444" y="22"/>
                      <a:pt x="442" y="22"/>
                    </a:cubicBezTo>
                    <a:cubicBezTo>
                      <a:pt x="440" y="21"/>
                      <a:pt x="434" y="21"/>
                      <a:pt x="433" y="20"/>
                    </a:cubicBezTo>
                    <a:cubicBezTo>
                      <a:pt x="432" y="20"/>
                      <a:pt x="428" y="23"/>
                      <a:pt x="426" y="24"/>
                    </a:cubicBezTo>
                    <a:cubicBezTo>
                      <a:pt x="423" y="25"/>
                      <a:pt x="422" y="22"/>
                      <a:pt x="418" y="19"/>
                    </a:cubicBezTo>
                    <a:cubicBezTo>
                      <a:pt x="414" y="17"/>
                      <a:pt x="415" y="20"/>
                      <a:pt x="411" y="17"/>
                    </a:cubicBezTo>
                    <a:cubicBezTo>
                      <a:pt x="407" y="14"/>
                      <a:pt x="404" y="13"/>
                      <a:pt x="403" y="14"/>
                    </a:cubicBezTo>
                    <a:cubicBezTo>
                      <a:pt x="401" y="14"/>
                      <a:pt x="397" y="15"/>
                      <a:pt x="393" y="14"/>
                    </a:cubicBezTo>
                    <a:cubicBezTo>
                      <a:pt x="390" y="13"/>
                      <a:pt x="385" y="11"/>
                      <a:pt x="385" y="10"/>
                    </a:cubicBezTo>
                    <a:cubicBezTo>
                      <a:pt x="384" y="8"/>
                      <a:pt x="382" y="3"/>
                      <a:pt x="380" y="2"/>
                    </a:cubicBezTo>
                    <a:cubicBezTo>
                      <a:pt x="378" y="0"/>
                      <a:pt x="379" y="3"/>
                      <a:pt x="379" y="4"/>
                    </a:cubicBezTo>
                    <a:cubicBezTo>
                      <a:pt x="379" y="6"/>
                      <a:pt x="377" y="8"/>
                      <a:pt x="377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7" y="10"/>
                      <a:pt x="28" y="11"/>
                      <a:pt x="28" y="12"/>
                    </a:cubicBezTo>
                    <a:cubicBezTo>
                      <a:pt x="28" y="14"/>
                      <a:pt x="30" y="18"/>
                      <a:pt x="30" y="22"/>
                    </a:cubicBezTo>
                    <a:cubicBezTo>
                      <a:pt x="30" y="25"/>
                      <a:pt x="32" y="34"/>
                      <a:pt x="29" y="35"/>
                    </a:cubicBezTo>
                    <a:cubicBezTo>
                      <a:pt x="26" y="36"/>
                      <a:pt x="19" y="36"/>
                      <a:pt x="21" y="33"/>
                    </a:cubicBezTo>
                    <a:cubicBezTo>
                      <a:pt x="23" y="30"/>
                      <a:pt x="28" y="25"/>
                      <a:pt x="25" y="24"/>
                    </a:cubicBezTo>
                    <a:cubicBezTo>
                      <a:pt x="22" y="22"/>
                      <a:pt x="14" y="23"/>
                      <a:pt x="10" y="22"/>
                    </a:cubicBezTo>
                    <a:cubicBezTo>
                      <a:pt x="6" y="20"/>
                      <a:pt x="1" y="16"/>
                      <a:pt x="0" y="19"/>
                    </a:cubicBezTo>
                    <a:cubicBezTo>
                      <a:pt x="0" y="22"/>
                      <a:pt x="3" y="33"/>
                      <a:pt x="7" y="38"/>
                    </a:cubicBezTo>
                    <a:cubicBezTo>
                      <a:pt x="11" y="43"/>
                      <a:pt x="6" y="47"/>
                      <a:pt x="10" y="49"/>
                    </a:cubicBezTo>
                    <a:cubicBezTo>
                      <a:pt x="13" y="51"/>
                      <a:pt x="21" y="52"/>
                      <a:pt x="17" y="52"/>
                    </a:cubicBezTo>
                    <a:cubicBezTo>
                      <a:pt x="13" y="53"/>
                      <a:pt x="10" y="55"/>
                      <a:pt x="10" y="60"/>
                    </a:cubicBezTo>
                    <a:cubicBezTo>
                      <a:pt x="10" y="64"/>
                      <a:pt x="11" y="72"/>
                      <a:pt x="11" y="74"/>
                    </a:cubicBezTo>
                    <a:cubicBezTo>
                      <a:pt x="11" y="76"/>
                      <a:pt x="9" y="89"/>
                      <a:pt x="8" y="94"/>
                    </a:cubicBezTo>
                    <a:cubicBezTo>
                      <a:pt x="7" y="99"/>
                      <a:pt x="3" y="103"/>
                      <a:pt x="4" y="107"/>
                    </a:cubicBezTo>
                    <a:cubicBezTo>
                      <a:pt x="4" y="112"/>
                      <a:pt x="3" y="115"/>
                      <a:pt x="6" y="119"/>
                    </a:cubicBezTo>
                    <a:cubicBezTo>
                      <a:pt x="8" y="122"/>
                      <a:pt x="9" y="130"/>
                      <a:pt x="9" y="133"/>
                    </a:cubicBezTo>
                    <a:cubicBezTo>
                      <a:pt x="8" y="137"/>
                      <a:pt x="5" y="143"/>
                      <a:pt x="6" y="145"/>
                    </a:cubicBezTo>
                    <a:cubicBezTo>
                      <a:pt x="6" y="148"/>
                      <a:pt x="11" y="151"/>
                      <a:pt x="11" y="155"/>
                    </a:cubicBezTo>
                    <a:cubicBezTo>
                      <a:pt x="12" y="159"/>
                      <a:pt x="12" y="166"/>
                      <a:pt x="15" y="169"/>
                    </a:cubicBezTo>
                    <a:cubicBezTo>
                      <a:pt x="18" y="172"/>
                      <a:pt x="20" y="172"/>
                      <a:pt x="22" y="175"/>
                    </a:cubicBezTo>
                    <a:cubicBezTo>
                      <a:pt x="25" y="179"/>
                      <a:pt x="24" y="183"/>
                      <a:pt x="26" y="183"/>
                    </a:cubicBezTo>
                    <a:cubicBezTo>
                      <a:pt x="27" y="182"/>
                      <a:pt x="28" y="179"/>
                      <a:pt x="29" y="181"/>
                    </a:cubicBezTo>
                    <a:cubicBezTo>
                      <a:pt x="30" y="182"/>
                      <a:pt x="34" y="187"/>
                      <a:pt x="33" y="187"/>
                    </a:cubicBezTo>
                    <a:cubicBezTo>
                      <a:pt x="31" y="187"/>
                      <a:pt x="29" y="185"/>
                      <a:pt x="29" y="187"/>
                    </a:cubicBezTo>
                    <a:cubicBezTo>
                      <a:pt x="29" y="188"/>
                      <a:pt x="31" y="194"/>
                      <a:pt x="33" y="196"/>
                    </a:cubicBezTo>
                    <a:cubicBezTo>
                      <a:pt x="36" y="197"/>
                      <a:pt x="38" y="197"/>
                      <a:pt x="38" y="199"/>
                    </a:cubicBezTo>
                    <a:cubicBezTo>
                      <a:pt x="38" y="201"/>
                      <a:pt x="36" y="204"/>
                      <a:pt x="37" y="206"/>
                    </a:cubicBezTo>
                    <a:cubicBezTo>
                      <a:pt x="38" y="209"/>
                      <a:pt x="50" y="220"/>
                      <a:pt x="52" y="224"/>
                    </a:cubicBezTo>
                    <a:cubicBezTo>
                      <a:pt x="54" y="228"/>
                      <a:pt x="52" y="230"/>
                      <a:pt x="56" y="231"/>
                    </a:cubicBezTo>
                    <a:cubicBezTo>
                      <a:pt x="60" y="233"/>
                      <a:pt x="70" y="236"/>
                      <a:pt x="74" y="238"/>
                    </a:cubicBezTo>
                    <a:cubicBezTo>
                      <a:pt x="77" y="240"/>
                      <a:pt x="79" y="238"/>
                      <a:pt x="83" y="240"/>
                    </a:cubicBezTo>
                    <a:cubicBezTo>
                      <a:pt x="86" y="243"/>
                      <a:pt x="96" y="252"/>
                      <a:pt x="96" y="255"/>
                    </a:cubicBezTo>
                    <a:cubicBezTo>
                      <a:pt x="96" y="256"/>
                      <a:pt x="97" y="259"/>
                      <a:pt x="98" y="261"/>
                    </a:cubicBezTo>
                    <a:cubicBezTo>
                      <a:pt x="127" y="258"/>
                      <a:pt x="127" y="258"/>
                      <a:pt x="127" y="258"/>
                    </a:cubicBezTo>
                    <a:lnTo>
                      <a:pt x="174" y="277"/>
                    </a:ln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7" name="Freeform 277"/>
              <p:cNvSpPr>
                <a:spLocks noEditPoints="1"/>
              </p:cNvSpPr>
              <p:nvPr/>
            </p:nvSpPr>
            <p:spPr bwMode="auto">
              <a:xfrm>
                <a:off x="1073150" y="2357016"/>
                <a:ext cx="1962150" cy="1011237"/>
              </a:xfrm>
              <a:custGeom>
                <a:avLst/>
                <a:gdLst>
                  <a:gd name="T0" fmla="*/ 666 w 1097"/>
                  <a:gd name="T1" fmla="*/ 462 h 565"/>
                  <a:gd name="T2" fmla="*/ 777 w 1097"/>
                  <a:gd name="T3" fmla="*/ 522 h 565"/>
                  <a:gd name="T4" fmla="*/ 775 w 1097"/>
                  <a:gd name="T5" fmla="*/ 554 h 565"/>
                  <a:gd name="T6" fmla="*/ 892 w 1097"/>
                  <a:gd name="T7" fmla="*/ 515 h 565"/>
                  <a:gd name="T8" fmla="*/ 951 w 1097"/>
                  <a:gd name="T9" fmla="*/ 516 h 565"/>
                  <a:gd name="T10" fmla="*/ 994 w 1097"/>
                  <a:gd name="T11" fmla="*/ 509 h 565"/>
                  <a:gd name="T12" fmla="*/ 962 w 1097"/>
                  <a:gd name="T13" fmla="*/ 527 h 565"/>
                  <a:gd name="T14" fmla="*/ 1025 w 1097"/>
                  <a:gd name="T15" fmla="*/ 507 h 565"/>
                  <a:gd name="T16" fmla="*/ 973 w 1097"/>
                  <a:gd name="T17" fmla="*/ 481 h 565"/>
                  <a:gd name="T18" fmla="*/ 987 w 1097"/>
                  <a:gd name="T19" fmla="*/ 458 h 565"/>
                  <a:gd name="T20" fmla="*/ 902 w 1097"/>
                  <a:gd name="T21" fmla="*/ 460 h 565"/>
                  <a:gd name="T22" fmla="*/ 1080 w 1097"/>
                  <a:gd name="T23" fmla="*/ 409 h 565"/>
                  <a:gd name="T24" fmla="*/ 1076 w 1097"/>
                  <a:gd name="T25" fmla="*/ 364 h 565"/>
                  <a:gd name="T26" fmla="*/ 1063 w 1097"/>
                  <a:gd name="T27" fmla="*/ 359 h 565"/>
                  <a:gd name="T28" fmla="*/ 1035 w 1097"/>
                  <a:gd name="T29" fmla="*/ 334 h 565"/>
                  <a:gd name="T30" fmla="*/ 1011 w 1097"/>
                  <a:gd name="T31" fmla="*/ 302 h 565"/>
                  <a:gd name="T32" fmla="*/ 994 w 1097"/>
                  <a:gd name="T33" fmla="*/ 270 h 565"/>
                  <a:gd name="T34" fmla="*/ 969 w 1097"/>
                  <a:gd name="T35" fmla="*/ 274 h 565"/>
                  <a:gd name="T36" fmla="*/ 920 w 1097"/>
                  <a:gd name="T37" fmla="*/ 297 h 565"/>
                  <a:gd name="T38" fmla="*/ 919 w 1097"/>
                  <a:gd name="T39" fmla="*/ 270 h 565"/>
                  <a:gd name="T40" fmla="*/ 892 w 1097"/>
                  <a:gd name="T41" fmla="*/ 230 h 565"/>
                  <a:gd name="T42" fmla="*/ 829 w 1097"/>
                  <a:gd name="T43" fmla="*/ 206 h 565"/>
                  <a:gd name="T44" fmla="*/ 802 w 1097"/>
                  <a:gd name="T45" fmla="*/ 281 h 565"/>
                  <a:gd name="T46" fmla="*/ 790 w 1097"/>
                  <a:gd name="T47" fmla="*/ 408 h 565"/>
                  <a:gd name="T48" fmla="*/ 753 w 1097"/>
                  <a:gd name="T49" fmla="*/ 349 h 565"/>
                  <a:gd name="T50" fmla="*/ 619 w 1097"/>
                  <a:gd name="T51" fmla="*/ 310 h 565"/>
                  <a:gd name="T52" fmla="*/ 619 w 1097"/>
                  <a:gd name="T53" fmla="*/ 208 h 565"/>
                  <a:gd name="T54" fmla="*/ 615 w 1097"/>
                  <a:gd name="T55" fmla="*/ 177 h 565"/>
                  <a:gd name="T56" fmla="*/ 648 w 1097"/>
                  <a:gd name="T57" fmla="*/ 182 h 565"/>
                  <a:gd name="T58" fmla="*/ 652 w 1097"/>
                  <a:gd name="T59" fmla="*/ 135 h 565"/>
                  <a:gd name="T60" fmla="*/ 732 w 1097"/>
                  <a:gd name="T61" fmla="*/ 124 h 565"/>
                  <a:gd name="T62" fmla="*/ 754 w 1097"/>
                  <a:gd name="T63" fmla="*/ 89 h 565"/>
                  <a:gd name="T64" fmla="*/ 716 w 1097"/>
                  <a:gd name="T65" fmla="*/ 48 h 565"/>
                  <a:gd name="T66" fmla="*/ 689 w 1097"/>
                  <a:gd name="T67" fmla="*/ 109 h 565"/>
                  <a:gd name="T68" fmla="*/ 645 w 1097"/>
                  <a:gd name="T69" fmla="*/ 60 h 565"/>
                  <a:gd name="T70" fmla="*/ 629 w 1097"/>
                  <a:gd name="T71" fmla="*/ 36 h 565"/>
                  <a:gd name="T72" fmla="*/ 587 w 1097"/>
                  <a:gd name="T73" fmla="*/ 9 h 565"/>
                  <a:gd name="T74" fmla="*/ 604 w 1097"/>
                  <a:gd name="T75" fmla="*/ 59 h 565"/>
                  <a:gd name="T76" fmla="*/ 585 w 1097"/>
                  <a:gd name="T77" fmla="*/ 105 h 565"/>
                  <a:gd name="T78" fmla="*/ 545 w 1097"/>
                  <a:gd name="T79" fmla="*/ 82 h 565"/>
                  <a:gd name="T80" fmla="*/ 452 w 1097"/>
                  <a:gd name="T81" fmla="*/ 70 h 565"/>
                  <a:gd name="T82" fmla="*/ 429 w 1097"/>
                  <a:gd name="T83" fmla="*/ 89 h 565"/>
                  <a:gd name="T84" fmla="*/ 423 w 1097"/>
                  <a:gd name="T85" fmla="*/ 104 h 565"/>
                  <a:gd name="T86" fmla="*/ 342 w 1097"/>
                  <a:gd name="T87" fmla="*/ 94 h 565"/>
                  <a:gd name="T88" fmla="*/ 225 w 1097"/>
                  <a:gd name="T89" fmla="*/ 59 h 565"/>
                  <a:gd name="T90" fmla="*/ 199 w 1097"/>
                  <a:gd name="T91" fmla="*/ 60 h 565"/>
                  <a:gd name="T92" fmla="*/ 132 w 1097"/>
                  <a:gd name="T93" fmla="*/ 60 h 565"/>
                  <a:gd name="T94" fmla="*/ 119 w 1097"/>
                  <a:gd name="T95" fmla="*/ 55 h 565"/>
                  <a:gd name="T96" fmla="*/ 90 w 1097"/>
                  <a:gd name="T97" fmla="*/ 60 h 565"/>
                  <a:gd name="T98" fmla="*/ 85 w 1097"/>
                  <a:gd name="T99" fmla="*/ 74 h 565"/>
                  <a:gd name="T100" fmla="*/ 7 w 1097"/>
                  <a:gd name="T101" fmla="*/ 250 h 565"/>
                  <a:gd name="T102" fmla="*/ 98 w 1097"/>
                  <a:gd name="T103" fmla="*/ 287 h 565"/>
                  <a:gd name="T104" fmla="*/ 136 w 1097"/>
                  <a:gd name="T105" fmla="*/ 364 h 565"/>
                  <a:gd name="T106" fmla="*/ 162 w 1097"/>
                  <a:gd name="T107" fmla="*/ 384 h 565"/>
                  <a:gd name="T108" fmla="*/ 182 w 1097"/>
                  <a:gd name="T109" fmla="*/ 405 h 565"/>
                  <a:gd name="T110" fmla="*/ 207 w 1097"/>
                  <a:gd name="T111" fmla="*/ 423 h 565"/>
                  <a:gd name="T112" fmla="*/ 231 w 1097"/>
                  <a:gd name="T113" fmla="*/ 442 h 565"/>
                  <a:gd name="T114" fmla="*/ 265 w 1097"/>
                  <a:gd name="T115" fmla="*/ 142 h 565"/>
                  <a:gd name="T116" fmla="*/ 208 w 1097"/>
                  <a:gd name="T117" fmla="*/ 133 h 565"/>
                  <a:gd name="T118" fmla="*/ 406 w 1097"/>
                  <a:gd name="T119" fmla="*/ 200 h 565"/>
                  <a:gd name="T120" fmla="*/ 317 w 1097"/>
                  <a:gd name="T121" fmla="*/ 235 h 565"/>
                  <a:gd name="T122" fmla="*/ 379 w 1097"/>
                  <a:gd name="T123" fmla="*/ 204 h 565"/>
                  <a:gd name="T124" fmla="*/ 545 w 1097"/>
                  <a:gd name="T125" fmla="*/ 381 h 56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097"/>
                  <a:gd name="T190" fmla="*/ 0 h 565"/>
                  <a:gd name="T191" fmla="*/ 1097 w 1097"/>
                  <a:gd name="T192" fmla="*/ 565 h 565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097" h="565">
                    <a:moveTo>
                      <a:pt x="590" y="447"/>
                    </a:moveTo>
                    <a:cubicBezTo>
                      <a:pt x="590" y="446"/>
                      <a:pt x="589" y="443"/>
                      <a:pt x="591" y="445"/>
                    </a:cubicBezTo>
                    <a:cubicBezTo>
                      <a:pt x="593" y="446"/>
                      <a:pt x="595" y="451"/>
                      <a:pt x="596" y="453"/>
                    </a:cubicBezTo>
                    <a:cubicBezTo>
                      <a:pt x="596" y="454"/>
                      <a:pt x="601" y="456"/>
                      <a:pt x="604" y="457"/>
                    </a:cubicBezTo>
                    <a:cubicBezTo>
                      <a:pt x="608" y="458"/>
                      <a:pt x="612" y="457"/>
                      <a:pt x="614" y="457"/>
                    </a:cubicBezTo>
                    <a:cubicBezTo>
                      <a:pt x="615" y="456"/>
                      <a:pt x="618" y="457"/>
                      <a:pt x="622" y="460"/>
                    </a:cubicBezTo>
                    <a:cubicBezTo>
                      <a:pt x="626" y="463"/>
                      <a:pt x="625" y="460"/>
                      <a:pt x="629" y="462"/>
                    </a:cubicBezTo>
                    <a:cubicBezTo>
                      <a:pt x="633" y="465"/>
                      <a:pt x="634" y="468"/>
                      <a:pt x="637" y="467"/>
                    </a:cubicBezTo>
                    <a:cubicBezTo>
                      <a:pt x="639" y="466"/>
                      <a:pt x="643" y="463"/>
                      <a:pt x="644" y="463"/>
                    </a:cubicBezTo>
                    <a:cubicBezTo>
                      <a:pt x="645" y="464"/>
                      <a:pt x="651" y="464"/>
                      <a:pt x="653" y="465"/>
                    </a:cubicBezTo>
                    <a:cubicBezTo>
                      <a:pt x="655" y="465"/>
                      <a:pt x="657" y="466"/>
                      <a:pt x="658" y="467"/>
                    </a:cubicBezTo>
                    <a:cubicBezTo>
                      <a:pt x="662" y="465"/>
                      <a:pt x="665" y="463"/>
                      <a:pt x="666" y="462"/>
                    </a:cubicBezTo>
                    <a:cubicBezTo>
                      <a:pt x="669" y="459"/>
                      <a:pt x="670" y="459"/>
                      <a:pt x="673" y="457"/>
                    </a:cubicBezTo>
                    <a:cubicBezTo>
                      <a:pt x="676" y="455"/>
                      <a:pt x="680" y="449"/>
                      <a:pt x="681" y="450"/>
                    </a:cubicBezTo>
                    <a:cubicBezTo>
                      <a:pt x="681" y="452"/>
                      <a:pt x="682" y="453"/>
                      <a:pt x="687" y="453"/>
                    </a:cubicBezTo>
                    <a:cubicBezTo>
                      <a:pt x="692" y="453"/>
                      <a:pt x="700" y="452"/>
                      <a:pt x="701" y="456"/>
                    </a:cubicBezTo>
                    <a:cubicBezTo>
                      <a:pt x="703" y="459"/>
                      <a:pt x="705" y="466"/>
                      <a:pt x="708" y="466"/>
                    </a:cubicBezTo>
                    <a:cubicBezTo>
                      <a:pt x="711" y="466"/>
                      <a:pt x="719" y="467"/>
                      <a:pt x="719" y="470"/>
                    </a:cubicBezTo>
                    <a:cubicBezTo>
                      <a:pt x="719" y="474"/>
                      <a:pt x="723" y="481"/>
                      <a:pt x="723" y="484"/>
                    </a:cubicBezTo>
                    <a:cubicBezTo>
                      <a:pt x="723" y="487"/>
                      <a:pt x="725" y="493"/>
                      <a:pt x="733" y="495"/>
                    </a:cubicBezTo>
                    <a:cubicBezTo>
                      <a:pt x="740" y="497"/>
                      <a:pt x="762" y="498"/>
                      <a:pt x="767" y="499"/>
                    </a:cubicBezTo>
                    <a:cubicBezTo>
                      <a:pt x="772" y="501"/>
                      <a:pt x="773" y="504"/>
                      <a:pt x="777" y="508"/>
                    </a:cubicBezTo>
                    <a:cubicBezTo>
                      <a:pt x="780" y="512"/>
                      <a:pt x="785" y="517"/>
                      <a:pt x="783" y="518"/>
                    </a:cubicBezTo>
                    <a:cubicBezTo>
                      <a:pt x="782" y="519"/>
                      <a:pt x="780" y="524"/>
                      <a:pt x="777" y="522"/>
                    </a:cubicBezTo>
                    <a:cubicBezTo>
                      <a:pt x="775" y="520"/>
                      <a:pt x="759" y="510"/>
                      <a:pt x="761" y="513"/>
                    </a:cubicBezTo>
                    <a:cubicBezTo>
                      <a:pt x="763" y="515"/>
                      <a:pt x="767" y="519"/>
                      <a:pt x="765" y="521"/>
                    </a:cubicBezTo>
                    <a:cubicBezTo>
                      <a:pt x="763" y="524"/>
                      <a:pt x="761" y="527"/>
                      <a:pt x="761" y="531"/>
                    </a:cubicBezTo>
                    <a:cubicBezTo>
                      <a:pt x="761" y="535"/>
                      <a:pt x="761" y="541"/>
                      <a:pt x="759" y="543"/>
                    </a:cubicBezTo>
                    <a:cubicBezTo>
                      <a:pt x="757" y="544"/>
                      <a:pt x="752" y="547"/>
                      <a:pt x="751" y="548"/>
                    </a:cubicBezTo>
                    <a:cubicBezTo>
                      <a:pt x="751" y="548"/>
                      <a:pt x="750" y="547"/>
                      <a:pt x="750" y="547"/>
                    </a:cubicBezTo>
                    <a:cubicBezTo>
                      <a:pt x="750" y="547"/>
                      <a:pt x="750" y="547"/>
                      <a:pt x="750" y="547"/>
                    </a:cubicBezTo>
                    <a:cubicBezTo>
                      <a:pt x="749" y="551"/>
                      <a:pt x="747" y="555"/>
                      <a:pt x="744" y="560"/>
                    </a:cubicBezTo>
                    <a:cubicBezTo>
                      <a:pt x="744" y="560"/>
                      <a:pt x="744" y="560"/>
                      <a:pt x="744" y="560"/>
                    </a:cubicBezTo>
                    <a:cubicBezTo>
                      <a:pt x="745" y="561"/>
                      <a:pt x="746" y="562"/>
                      <a:pt x="748" y="563"/>
                    </a:cubicBezTo>
                    <a:cubicBezTo>
                      <a:pt x="752" y="565"/>
                      <a:pt x="763" y="553"/>
                      <a:pt x="765" y="552"/>
                    </a:cubicBezTo>
                    <a:cubicBezTo>
                      <a:pt x="767" y="551"/>
                      <a:pt x="771" y="553"/>
                      <a:pt x="775" y="554"/>
                    </a:cubicBezTo>
                    <a:cubicBezTo>
                      <a:pt x="778" y="555"/>
                      <a:pt x="781" y="551"/>
                      <a:pt x="784" y="550"/>
                    </a:cubicBezTo>
                    <a:cubicBezTo>
                      <a:pt x="786" y="549"/>
                      <a:pt x="791" y="549"/>
                      <a:pt x="794" y="549"/>
                    </a:cubicBezTo>
                    <a:cubicBezTo>
                      <a:pt x="794" y="549"/>
                      <a:pt x="794" y="549"/>
                      <a:pt x="794" y="549"/>
                    </a:cubicBezTo>
                    <a:cubicBezTo>
                      <a:pt x="794" y="548"/>
                      <a:pt x="793" y="545"/>
                      <a:pt x="793" y="543"/>
                    </a:cubicBezTo>
                    <a:cubicBezTo>
                      <a:pt x="790" y="543"/>
                      <a:pt x="787" y="543"/>
                      <a:pt x="787" y="542"/>
                    </a:cubicBezTo>
                    <a:cubicBezTo>
                      <a:pt x="786" y="541"/>
                      <a:pt x="793" y="533"/>
                      <a:pt x="797" y="532"/>
                    </a:cubicBezTo>
                    <a:cubicBezTo>
                      <a:pt x="800" y="532"/>
                      <a:pt x="809" y="531"/>
                      <a:pt x="813" y="530"/>
                    </a:cubicBezTo>
                    <a:cubicBezTo>
                      <a:pt x="817" y="529"/>
                      <a:pt x="815" y="531"/>
                      <a:pt x="818" y="531"/>
                    </a:cubicBezTo>
                    <a:cubicBezTo>
                      <a:pt x="820" y="531"/>
                      <a:pt x="821" y="526"/>
                      <a:pt x="825" y="527"/>
                    </a:cubicBezTo>
                    <a:cubicBezTo>
                      <a:pt x="827" y="527"/>
                      <a:pt x="828" y="529"/>
                      <a:pt x="829" y="530"/>
                    </a:cubicBezTo>
                    <a:cubicBezTo>
                      <a:pt x="846" y="515"/>
                      <a:pt x="846" y="515"/>
                      <a:pt x="846" y="515"/>
                    </a:cubicBezTo>
                    <a:cubicBezTo>
                      <a:pt x="892" y="515"/>
                      <a:pt x="892" y="515"/>
                      <a:pt x="892" y="515"/>
                    </a:cubicBezTo>
                    <a:cubicBezTo>
                      <a:pt x="896" y="510"/>
                      <a:pt x="896" y="510"/>
                      <a:pt x="896" y="510"/>
                    </a:cubicBezTo>
                    <a:cubicBezTo>
                      <a:pt x="901" y="510"/>
                      <a:pt x="901" y="510"/>
                      <a:pt x="901" y="510"/>
                    </a:cubicBezTo>
                    <a:cubicBezTo>
                      <a:pt x="901" y="510"/>
                      <a:pt x="906" y="502"/>
                      <a:pt x="907" y="499"/>
                    </a:cubicBezTo>
                    <a:cubicBezTo>
                      <a:pt x="908" y="496"/>
                      <a:pt x="909" y="495"/>
                      <a:pt x="909" y="493"/>
                    </a:cubicBezTo>
                    <a:cubicBezTo>
                      <a:pt x="910" y="491"/>
                      <a:pt x="909" y="489"/>
                      <a:pt x="910" y="487"/>
                    </a:cubicBezTo>
                    <a:cubicBezTo>
                      <a:pt x="912" y="485"/>
                      <a:pt x="921" y="474"/>
                      <a:pt x="922" y="475"/>
                    </a:cubicBezTo>
                    <a:cubicBezTo>
                      <a:pt x="922" y="475"/>
                      <a:pt x="924" y="480"/>
                      <a:pt x="927" y="480"/>
                    </a:cubicBezTo>
                    <a:cubicBezTo>
                      <a:pt x="930" y="479"/>
                      <a:pt x="929" y="477"/>
                      <a:pt x="933" y="477"/>
                    </a:cubicBezTo>
                    <a:cubicBezTo>
                      <a:pt x="936" y="478"/>
                      <a:pt x="940" y="481"/>
                      <a:pt x="940" y="486"/>
                    </a:cubicBezTo>
                    <a:cubicBezTo>
                      <a:pt x="940" y="492"/>
                      <a:pt x="940" y="498"/>
                      <a:pt x="940" y="502"/>
                    </a:cubicBezTo>
                    <a:cubicBezTo>
                      <a:pt x="940" y="506"/>
                      <a:pt x="945" y="504"/>
                      <a:pt x="946" y="508"/>
                    </a:cubicBezTo>
                    <a:cubicBezTo>
                      <a:pt x="946" y="510"/>
                      <a:pt x="949" y="513"/>
                      <a:pt x="951" y="516"/>
                    </a:cubicBezTo>
                    <a:cubicBezTo>
                      <a:pt x="952" y="515"/>
                      <a:pt x="952" y="515"/>
                      <a:pt x="954" y="514"/>
                    </a:cubicBezTo>
                    <a:cubicBezTo>
                      <a:pt x="957" y="513"/>
                      <a:pt x="960" y="512"/>
                      <a:pt x="962" y="511"/>
                    </a:cubicBezTo>
                    <a:cubicBezTo>
                      <a:pt x="964" y="509"/>
                      <a:pt x="962" y="510"/>
                      <a:pt x="964" y="510"/>
                    </a:cubicBezTo>
                    <a:cubicBezTo>
                      <a:pt x="967" y="511"/>
                      <a:pt x="970" y="508"/>
                      <a:pt x="974" y="506"/>
                    </a:cubicBezTo>
                    <a:cubicBezTo>
                      <a:pt x="977" y="505"/>
                      <a:pt x="979" y="506"/>
                      <a:pt x="981" y="505"/>
                    </a:cubicBezTo>
                    <a:cubicBezTo>
                      <a:pt x="983" y="504"/>
                      <a:pt x="984" y="505"/>
                      <a:pt x="982" y="503"/>
                    </a:cubicBezTo>
                    <a:cubicBezTo>
                      <a:pt x="980" y="501"/>
                      <a:pt x="979" y="498"/>
                      <a:pt x="980" y="499"/>
                    </a:cubicBezTo>
                    <a:cubicBezTo>
                      <a:pt x="981" y="500"/>
                      <a:pt x="982" y="502"/>
                      <a:pt x="984" y="502"/>
                    </a:cubicBezTo>
                    <a:cubicBezTo>
                      <a:pt x="986" y="502"/>
                      <a:pt x="987" y="503"/>
                      <a:pt x="984" y="505"/>
                    </a:cubicBezTo>
                    <a:cubicBezTo>
                      <a:pt x="981" y="506"/>
                      <a:pt x="977" y="508"/>
                      <a:pt x="979" y="508"/>
                    </a:cubicBezTo>
                    <a:cubicBezTo>
                      <a:pt x="980" y="509"/>
                      <a:pt x="980" y="509"/>
                      <a:pt x="983" y="509"/>
                    </a:cubicBezTo>
                    <a:cubicBezTo>
                      <a:pt x="986" y="509"/>
                      <a:pt x="993" y="508"/>
                      <a:pt x="994" y="509"/>
                    </a:cubicBezTo>
                    <a:cubicBezTo>
                      <a:pt x="996" y="509"/>
                      <a:pt x="996" y="510"/>
                      <a:pt x="995" y="510"/>
                    </a:cubicBezTo>
                    <a:cubicBezTo>
                      <a:pt x="994" y="510"/>
                      <a:pt x="994" y="511"/>
                      <a:pt x="995" y="511"/>
                    </a:cubicBezTo>
                    <a:cubicBezTo>
                      <a:pt x="997" y="511"/>
                      <a:pt x="993" y="512"/>
                      <a:pt x="992" y="512"/>
                    </a:cubicBezTo>
                    <a:cubicBezTo>
                      <a:pt x="990" y="512"/>
                      <a:pt x="990" y="512"/>
                      <a:pt x="989" y="513"/>
                    </a:cubicBezTo>
                    <a:cubicBezTo>
                      <a:pt x="988" y="514"/>
                      <a:pt x="988" y="516"/>
                      <a:pt x="987" y="515"/>
                    </a:cubicBezTo>
                    <a:cubicBezTo>
                      <a:pt x="986" y="513"/>
                      <a:pt x="984" y="512"/>
                      <a:pt x="984" y="511"/>
                    </a:cubicBezTo>
                    <a:cubicBezTo>
                      <a:pt x="984" y="511"/>
                      <a:pt x="984" y="509"/>
                      <a:pt x="983" y="510"/>
                    </a:cubicBezTo>
                    <a:cubicBezTo>
                      <a:pt x="982" y="512"/>
                      <a:pt x="982" y="512"/>
                      <a:pt x="981" y="511"/>
                    </a:cubicBezTo>
                    <a:cubicBezTo>
                      <a:pt x="980" y="510"/>
                      <a:pt x="981" y="509"/>
                      <a:pt x="978" y="512"/>
                    </a:cubicBezTo>
                    <a:cubicBezTo>
                      <a:pt x="976" y="514"/>
                      <a:pt x="977" y="514"/>
                      <a:pt x="975" y="515"/>
                    </a:cubicBezTo>
                    <a:cubicBezTo>
                      <a:pt x="973" y="516"/>
                      <a:pt x="969" y="518"/>
                      <a:pt x="966" y="520"/>
                    </a:cubicBezTo>
                    <a:cubicBezTo>
                      <a:pt x="963" y="522"/>
                      <a:pt x="963" y="525"/>
                      <a:pt x="962" y="527"/>
                    </a:cubicBezTo>
                    <a:cubicBezTo>
                      <a:pt x="961" y="529"/>
                      <a:pt x="961" y="533"/>
                      <a:pt x="962" y="535"/>
                    </a:cubicBezTo>
                    <a:cubicBezTo>
                      <a:pt x="964" y="536"/>
                      <a:pt x="968" y="538"/>
                      <a:pt x="969" y="538"/>
                    </a:cubicBezTo>
                    <a:cubicBezTo>
                      <a:pt x="971" y="538"/>
                      <a:pt x="971" y="536"/>
                      <a:pt x="973" y="536"/>
                    </a:cubicBezTo>
                    <a:cubicBezTo>
                      <a:pt x="975" y="535"/>
                      <a:pt x="980" y="530"/>
                      <a:pt x="983" y="527"/>
                    </a:cubicBezTo>
                    <a:cubicBezTo>
                      <a:pt x="985" y="525"/>
                      <a:pt x="991" y="518"/>
                      <a:pt x="990" y="520"/>
                    </a:cubicBezTo>
                    <a:cubicBezTo>
                      <a:pt x="990" y="522"/>
                      <a:pt x="989" y="523"/>
                      <a:pt x="990" y="523"/>
                    </a:cubicBezTo>
                    <a:cubicBezTo>
                      <a:pt x="991" y="523"/>
                      <a:pt x="996" y="524"/>
                      <a:pt x="996" y="522"/>
                    </a:cubicBezTo>
                    <a:cubicBezTo>
                      <a:pt x="997" y="521"/>
                      <a:pt x="997" y="521"/>
                      <a:pt x="1000" y="520"/>
                    </a:cubicBezTo>
                    <a:cubicBezTo>
                      <a:pt x="1003" y="519"/>
                      <a:pt x="1011" y="516"/>
                      <a:pt x="1016" y="514"/>
                    </a:cubicBezTo>
                    <a:cubicBezTo>
                      <a:pt x="1020" y="512"/>
                      <a:pt x="1024" y="512"/>
                      <a:pt x="1025" y="511"/>
                    </a:cubicBezTo>
                    <a:cubicBezTo>
                      <a:pt x="1027" y="511"/>
                      <a:pt x="1026" y="510"/>
                      <a:pt x="1025" y="509"/>
                    </a:cubicBezTo>
                    <a:cubicBezTo>
                      <a:pt x="1025" y="508"/>
                      <a:pt x="1024" y="509"/>
                      <a:pt x="1025" y="507"/>
                    </a:cubicBezTo>
                    <a:cubicBezTo>
                      <a:pt x="1026" y="506"/>
                      <a:pt x="1027" y="505"/>
                      <a:pt x="1025" y="505"/>
                    </a:cubicBezTo>
                    <a:cubicBezTo>
                      <a:pt x="1022" y="505"/>
                      <a:pt x="1018" y="506"/>
                      <a:pt x="1017" y="504"/>
                    </a:cubicBezTo>
                    <a:cubicBezTo>
                      <a:pt x="1017" y="501"/>
                      <a:pt x="1015" y="502"/>
                      <a:pt x="1013" y="503"/>
                    </a:cubicBezTo>
                    <a:cubicBezTo>
                      <a:pt x="1011" y="504"/>
                      <a:pt x="1009" y="505"/>
                      <a:pt x="1007" y="505"/>
                    </a:cubicBezTo>
                    <a:cubicBezTo>
                      <a:pt x="1005" y="504"/>
                      <a:pt x="1005" y="503"/>
                      <a:pt x="1001" y="503"/>
                    </a:cubicBezTo>
                    <a:cubicBezTo>
                      <a:pt x="998" y="502"/>
                      <a:pt x="991" y="502"/>
                      <a:pt x="991" y="501"/>
                    </a:cubicBezTo>
                    <a:cubicBezTo>
                      <a:pt x="990" y="499"/>
                      <a:pt x="990" y="499"/>
                      <a:pt x="991" y="498"/>
                    </a:cubicBezTo>
                    <a:cubicBezTo>
                      <a:pt x="992" y="497"/>
                      <a:pt x="990" y="497"/>
                      <a:pt x="989" y="496"/>
                    </a:cubicBezTo>
                    <a:cubicBezTo>
                      <a:pt x="987" y="496"/>
                      <a:pt x="983" y="496"/>
                      <a:pt x="982" y="493"/>
                    </a:cubicBezTo>
                    <a:cubicBezTo>
                      <a:pt x="980" y="490"/>
                      <a:pt x="979" y="487"/>
                      <a:pt x="979" y="484"/>
                    </a:cubicBezTo>
                    <a:cubicBezTo>
                      <a:pt x="979" y="482"/>
                      <a:pt x="976" y="482"/>
                      <a:pt x="975" y="482"/>
                    </a:cubicBezTo>
                    <a:cubicBezTo>
                      <a:pt x="973" y="482"/>
                      <a:pt x="971" y="482"/>
                      <a:pt x="973" y="481"/>
                    </a:cubicBezTo>
                    <a:cubicBezTo>
                      <a:pt x="975" y="479"/>
                      <a:pt x="977" y="477"/>
                      <a:pt x="978" y="475"/>
                    </a:cubicBezTo>
                    <a:cubicBezTo>
                      <a:pt x="979" y="473"/>
                      <a:pt x="979" y="472"/>
                      <a:pt x="978" y="471"/>
                    </a:cubicBezTo>
                    <a:cubicBezTo>
                      <a:pt x="977" y="469"/>
                      <a:pt x="977" y="467"/>
                      <a:pt x="976" y="467"/>
                    </a:cubicBezTo>
                    <a:cubicBezTo>
                      <a:pt x="975" y="466"/>
                      <a:pt x="974" y="466"/>
                      <a:pt x="973" y="468"/>
                    </a:cubicBezTo>
                    <a:cubicBezTo>
                      <a:pt x="972" y="470"/>
                      <a:pt x="972" y="471"/>
                      <a:pt x="971" y="472"/>
                    </a:cubicBezTo>
                    <a:cubicBezTo>
                      <a:pt x="969" y="472"/>
                      <a:pt x="967" y="472"/>
                      <a:pt x="967" y="470"/>
                    </a:cubicBezTo>
                    <a:cubicBezTo>
                      <a:pt x="967" y="468"/>
                      <a:pt x="969" y="468"/>
                      <a:pt x="966" y="467"/>
                    </a:cubicBezTo>
                    <a:cubicBezTo>
                      <a:pt x="963" y="466"/>
                      <a:pt x="961" y="465"/>
                      <a:pt x="962" y="465"/>
                    </a:cubicBezTo>
                    <a:cubicBezTo>
                      <a:pt x="964" y="465"/>
                      <a:pt x="966" y="464"/>
                      <a:pt x="967" y="465"/>
                    </a:cubicBezTo>
                    <a:cubicBezTo>
                      <a:pt x="969" y="466"/>
                      <a:pt x="971" y="467"/>
                      <a:pt x="973" y="466"/>
                    </a:cubicBezTo>
                    <a:cubicBezTo>
                      <a:pt x="975" y="465"/>
                      <a:pt x="980" y="462"/>
                      <a:pt x="981" y="461"/>
                    </a:cubicBezTo>
                    <a:cubicBezTo>
                      <a:pt x="983" y="460"/>
                      <a:pt x="987" y="460"/>
                      <a:pt x="987" y="458"/>
                    </a:cubicBezTo>
                    <a:cubicBezTo>
                      <a:pt x="987" y="456"/>
                      <a:pt x="986" y="456"/>
                      <a:pt x="985" y="455"/>
                    </a:cubicBezTo>
                    <a:cubicBezTo>
                      <a:pt x="984" y="453"/>
                      <a:pt x="983" y="453"/>
                      <a:pt x="984" y="453"/>
                    </a:cubicBezTo>
                    <a:cubicBezTo>
                      <a:pt x="985" y="452"/>
                      <a:pt x="988" y="453"/>
                      <a:pt x="986" y="452"/>
                    </a:cubicBezTo>
                    <a:cubicBezTo>
                      <a:pt x="985" y="451"/>
                      <a:pt x="975" y="446"/>
                      <a:pt x="967" y="446"/>
                    </a:cubicBezTo>
                    <a:cubicBezTo>
                      <a:pt x="959" y="446"/>
                      <a:pt x="942" y="453"/>
                      <a:pt x="938" y="455"/>
                    </a:cubicBezTo>
                    <a:cubicBezTo>
                      <a:pt x="934" y="457"/>
                      <a:pt x="924" y="463"/>
                      <a:pt x="923" y="464"/>
                    </a:cubicBezTo>
                    <a:cubicBezTo>
                      <a:pt x="921" y="465"/>
                      <a:pt x="909" y="477"/>
                      <a:pt x="907" y="481"/>
                    </a:cubicBezTo>
                    <a:cubicBezTo>
                      <a:pt x="905" y="484"/>
                      <a:pt x="903" y="483"/>
                      <a:pt x="899" y="485"/>
                    </a:cubicBezTo>
                    <a:cubicBezTo>
                      <a:pt x="895" y="486"/>
                      <a:pt x="896" y="485"/>
                      <a:pt x="898" y="484"/>
                    </a:cubicBezTo>
                    <a:cubicBezTo>
                      <a:pt x="900" y="482"/>
                      <a:pt x="912" y="472"/>
                      <a:pt x="913" y="469"/>
                    </a:cubicBezTo>
                    <a:cubicBezTo>
                      <a:pt x="914" y="466"/>
                      <a:pt x="916" y="466"/>
                      <a:pt x="913" y="464"/>
                    </a:cubicBezTo>
                    <a:cubicBezTo>
                      <a:pt x="909" y="463"/>
                      <a:pt x="903" y="462"/>
                      <a:pt x="902" y="460"/>
                    </a:cubicBezTo>
                    <a:cubicBezTo>
                      <a:pt x="900" y="459"/>
                      <a:pt x="912" y="463"/>
                      <a:pt x="915" y="464"/>
                    </a:cubicBezTo>
                    <a:cubicBezTo>
                      <a:pt x="918" y="464"/>
                      <a:pt x="922" y="457"/>
                      <a:pt x="924" y="455"/>
                    </a:cubicBezTo>
                    <a:cubicBezTo>
                      <a:pt x="926" y="453"/>
                      <a:pt x="931" y="447"/>
                      <a:pt x="935" y="446"/>
                    </a:cubicBezTo>
                    <a:cubicBezTo>
                      <a:pt x="938" y="445"/>
                      <a:pt x="946" y="446"/>
                      <a:pt x="947" y="443"/>
                    </a:cubicBezTo>
                    <a:cubicBezTo>
                      <a:pt x="948" y="440"/>
                      <a:pt x="951" y="434"/>
                      <a:pt x="953" y="432"/>
                    </a:cubicBezTo>
                    <a:cubicBezTo>
                      <a:pt x="956" y="430"/>
                      <a:pt x="960" y="430"/>
                      <a:pt x="962" y="429"/>
                    </a:cubicBezTo>
                    <a:cubicBezTo>
                      <a:pt x="964" y="428"/>
                      <a:pt x="1008" y="429"/>
                      <a:pt x="1013" y="429"/>
                    </a:cubicBezTo>
                    <a:cubicBezTo>
                      <a:pt x="1018" y="429"/>
                      <a:pt x="1019" y="432"/>
                      <a:pt x="1023" y="431"/>
                    </a:cubicBezTo>
                    <a:cubicBezTo>
                      <a:pt x="1026" y="430"/>
                      <a:pt x="1033" y="429"/>
                      <a:pt x="1038" y="428"/>
                    </a:cubicBezTo>
                    <a:cubicBezTo>
                      <a:pt x="1042" y="427"/>
                      <a:pt x="1046" y="427"/>
                      <a:pt x="1050" y="423"/>
                    </a:cubicBezTo>
                    <a:cubicBezTo>
                      <a:pt x="1055" y="419"/>
                      <a:pt x="1057" y="414"/>
                      <a:pt x="1061" y="411"/>
                    </a:cubicBezTo>
                    <a:cubicBezTo>
                      <a:pt x="1065" y="409"/>
                      <a:pt x="1074" y="412"/>
                      <a:pt x="1080" y="409"/>
                    </a:cubicBezTo>
                    <a:cubicBezTo>
                      <a:pt x="1085" y="407"/>
                      <a:pt x="1095" y="400"/>
                      <a:pt x="1096" y="398"/>
                    </a:cubicBezTo>
                    <a:cubicBezTo>
                      <a:pt x="1097" y="395"/>
                      <a:pt x="1097" y="394"/>
                      <a:pt x="1094" y="393"/>
                    </a:cubicBezTo>
                    <a:cubicBezTo>
                      <a:pt x="1090" y="392"/>
                      <a:pt x="1085" y="390"/>
                      <a:pt x="1088" y="389"/>
                    </a:cubicBezTo>
                    <a:cubicBezTo>
                      <a:pt x="1090" y="389"/>
                      <a:pt x="1094" y="390"/>
                      <a:pt x="1093" y="386"/>
                    </a:cubicBezTo>
                    <a:cubicBezTo>
                      <a:pt x="1093" y="383"/>
                      <a:pt x="1094" y="382"/>
                      <a:pt x="1092" y="382"/>
                    </a:cubicBezTo>
                    <a:cubicBezTo>
                      <a:pt x="1091" y="381"/>
                      <a:pt x="1092" y="382"/>
                      <a:pt x="1094" y="380"/>
                    </a:cubicBezTo>
                    <a:cubicBezTo>
                      <a:pt x="1096" y="378"/>
                      <a:pt x="1097" y="378"/>
                      <a:pt x="1093" y="375"/>
                    </a:cubicBezTo>
                    <a:cubicBezTo>
                      <a:pt x="1090" y="372"/>
                      <a:pt x="1089" y="372"/>
                      <a:pt x="1087" y="371"/>
                    </a:cubicBezTo>
                    <a:cubicBezTo>
                      <a:pt x="1085" y="369"/>
                      <a:pt x="1085" y="368"/>
                      <a:pt x="1083" y="369"/>
                    </a:cubicBezTo>
                    <a:cubicBezTo>
                      <a:pt x="1081" y="371"/>
                      <a:pt x="1079" y="372"/>
                      <a:pt x="1077" y="372"/>
                    </a:cubicBezTo>
                    <a:cubicBezTo>
                      <a:pt x="1074" y="372"/>
                      <a:pt x="1076" y="370"/>
                      <a:pt x="1078" y="369"/>
                    </a:cubicBezTo>
                    <a:cubicBezTo>
                      <a:pt x="1079" y="367"/>
                      <a:pt x="1078" y="366"/>
                      <a:pt x="1076" y="364"/>
                    </a:cubicBezTo>
                    <a:cubicBezTo>
                      <a:pt x="1074" y="363"/>
                      <a:pt x="1073" y="361"/>
                      <a:pt x="1070" y="361"/>
                    </a:cubicBezTo>
                    <a:cubicBezTo>
                      <a:pt x="1066" y="361"/>
                      <a:pt x="1063" y="362"/>
                      <a:pt x="1062" y="363"/>
                    </a:cubicBezTo>
                    <a:cubicBezTo>
                      <a:pt x="1060" y="365"/>
                      <a:pt x="1058" y="364"/>
                      <a:pt x="1057" y="366"/>
                    </a:cubicBezTo>
                    <a:cubicBezTo>
                      <a:pt x="1056" y="368"/>
                      <a:pt x="1053" y="371"/>
                      <a:pt x="1049" y="372"/>
                    </a:cubicBezTo>
                    <a:cubicBezTo>
                      <a:pt x="1045" y="372"/>
                      <a:pt x="1042" y="375"/>
                      <a:pt x="1040" y="375"/>
                    </a:cubicBezTo>
                    <a:cubicBezTo>
                      <a:pt x="1038" y="374"/>
                      <a:pt x="1033" y="370"/>
                      <a:pt x="1031" y="369"/>
                    </a:cubicBezTo>
                    <a:cubicBezTo>
                      <a:pt x="1029" y="368"/>
                      <a:pt x="1030" y="366"/>
                      <a:pt x="1034" y="369"/>
                    </a:cubicBezTo>
                    <a:cubicBezTo>
                      <a:pt x="1037" y="371"/>
                      <a:pt x="1039" y="373"/>
                      <a:pt x="1041" y="371"/>
                    </a:cubicBezTo>
                    <a:cubicBezTo>
                      <a:pt x="1043" y="369"/>
                      <a:pt x="1047" y="366"/>
                      <a:pt x="1050" y="365"/>
                    </a:cubicBezTo>
                    <a:cubicBezTo>
                      <a:pt x="1053" y="363"/>
                      <a:pt x="1049" y="364"/>
                      <a:pt x="1047" y="363"/>
                    </a:cubicBezTo>
                    <a:cubicBezTo>
                      <a:pt x="1046" y="363"/>
                      <a:pt x="1049" y="363"/>
                      <a:pt x="1053" y="362"/>
                    </a:cubicBezTo>
                    <a:cubicBezTo>
                      <a:pt x="1056" y="362"/>
                      <a:pt x="1058" y="361"/>
                      <a:pt x="1063" y="359"/>
                    </a:cubicBezTo>
                    <a:cubicBezTo>
                      <a:pt x="1067" y="358"/>
                      <a:pt x="1073" y="356"/>
                      <a:pt x="1073" y="355"/>
                    </a:cubicBezTo>
                    <a:cubicBezTo>
                      <a:pt x="1073" y="354"/>
                      <a:pt x="1071" y="353"/>
                      <a:pt x="1070" y="352"/>
                    </a:cubicBezTo>
                    <a:cubicBezTo>
                      <a:pt x="1068" y="351"/>
                      <a:pt x="1068" y="349"/>
                      <a:pt x="1068" y="348"/>
                    </a:cubicBezTo>
                    <a:cubicBezTo>
                      <a:pt x="1067" y="347"/>
                      <a:pt x="1067" y="348"/>
                      <a:pt x="1065" y="349"/>
                    </a:cubicBezTo>
                    <a:cubicBezTo>
                      <a:pt x="1063" y="350"/>
                      <a:pt x="1056" y="348"/>
                      <a:pt x="1054" y="346"/>
                    </a:cubicBezTo>
                    <a:cubicBezTo>
                      <a:pt x="1052" y="343"/>
                      <a:pt x="1052" y="344"/>
                      <a:pt x="1048" y="347"/>
                    </a:cubicBezTo>
                    <a:cubicBezTo>
                      <a:pt x="1043" y="351"/>
                      <a:pt x="1040" y="352"/>
                      <a:pt x="1042" y="349"/>
                    </a:cubicBezTo>
                    <a:cubicBezTo>
                      <a:pt x="1044" y="347"/>
                      <a:pt x="1046" y="346"/>
                      <a:pt x="1045" y="344"/>
                    </a:cubicBezTo>
                    <a:cubicBezTo>
                      <a:pt x="1043" y="342"/>
                      <a:pt x="1036" y="346"/>
                      <a:pt x="1034" y="346"/>
                    </a:cubicBezTo>
                    <a:cubicBezTo>
                      <a:pt x="1032" y="347"/>
                      <a:pt x="1031" y="347"/>
                      <a:pt x="1033" y="344"/>
                    </a:cubicBezTo>
                    <a:cubicBezTo>
                      <a:pt x="1035" y="342"/>
                      <a:pt x="1036" y="341"/>
                      <a:pt x="1037" y="340"/>
                    </a:cubicBezTo>
                    <a:cubicBezTo>
                      <a:pt x="1038" y="339"/>
                      <a:pt x="1037" y="334"/>
                      <a:pt x="1035" y="334"/>
                    </a:cubicBezTo>
                    <a:cubicBezTo>
                      <a:pt x="1033" y="333"/>
                      <a:pt x="1029" y="333"/>
                      <a:pt x="1028" y="330"/>
                    </a:cubicBezTo>
                    <a:cubicBezTo>
                      <a:pt x="1027" y="328"/>
                      <a:pt x="1025" y="329"/>
                      <a:pt x="1023" y="328"/>
                    </a:cubicBezTo>
                    <a:cubicBezTo>
                      <a:pt x="1021" y="328"/>
                      <a:pt x="1019" y="325"/>
                      <a:pt x="1019" y="324"/>
                    </a:cubicBezTo>
                    <a:cubicBezTo>
                      <a:pt x="1018" y="322"/>
                      <a:pt x="1018" y="323"/>
                      <a:pt x="1016" y="323"/>
                    </a:cubicBezTo>
                    <a:cubicBezTo>
                      <a:pt x="1015" y="323"/>
                      <a:pt x="1015" y="323"/>
                      <a:pt x="1015" y="321"/>
                    </a:cubicBezTo>
                    <a:cubicBezTo>
                      <a:pt x="1015" y="319"/>
                      <a:pt x="1013" y="318"/>
                      <a:pt x="1012" y="317"/>
                    </a:cubicBezTo>
                    <a:cubicBezTo>
                      <a:pt x="1010" y="316"/>
                      <a:pt x="1008" y="312"/>
                      <a:pt x="1010" y="314"/>
                    </a:cubicBezTo>
                    <a:cubicBezTo>
                      <a:pt x="1012" y="315"/>
                      <a:pt x="1014" y="318"/>
                      <a:pt x="1016" y="317"/>
                    </a:cubicBezTo>
                    <a:cubicBezTo>
                      <a:pt x="1018" y="316"/>
                      <a:pt x="1016" y="315"/>
                      <a:pt x="1020" y="314"/>
                    </a:cubicBezTo>
                    <a:cubicBezTo>
                      <a:pt x="1023" y="313"/>
                      <a:pt x="1025" y="311"/>
                      <a:pt x="1023" y="309"/>
                    </a:cubicBezTo>
                    <a:cubicBezTo>
                      <a:pt x="1021" y="307"/>
                      <a:pt x="1018" y="304"/>
                      <a:pt x="1015" y="303"/>
                    </a:cubicBezTo>
                    <a:cubicBezTo>
                      <a:pt x="1012" y="302"/>
                      <a:pt x="1009" y="302"/>
                      <a:pt x="1011" y="302"/>
                    </a:cubicBezTo>
                    <a:cubicBezTo>
                      <a:pt x="1013" y="301"/>
                      <a:pt x="1016" y="299"/>
                      <a:pt x="1016" y="297"/>
                    </a:cubicBezTo>
                    <a:cubicBezTo>
                      <a:pt x="1016" y="296"/>
                      <a:pt x="1011" y="294"/>
                      <a:pt x="1010" y="293"/>
                    </a:cubicBezTo>
                    <a:cubicBezTo>
                      <a:pt x="1008" y="292"/>
                      <a:pt x="1008" y="292"/>
                      <a:pt x="1007" y="290"/>
                    </a:cubicBezTo>
                    <a:cubicBezTo>
                      <a:pt x="1006" y="289"/>
                      <a:pt x="1005" y="291"/>
                      <a:pt x="1003" y="291"/>
                    </a:cubicBezTo>
                    <a:cubicBezTo>
                      <a:pt x="1001" y="291"/>
                      <a:pt x="998" y="292"/>
                      <a:pt x="1001" y="290"/>
                    </a:cubicBezTo>
                    <a:cubicBezTo>
                      <a:pt x="1004" y="288"/>
                      <a:pt x="1008" y="287"/>
                      <a:pt x="1006" y="285"/>
                    </a:cubicBezTo>
                    <a:cubicBezTo>
                      <a:pt x="1004" y="283"/>
                      <a:pt x="1005" y="282"/>
                      <a:pt x="1002" y="283"/>
                    </a:cubicBezTo>
                    <a:cubicBezTo>
                      <a:pt x="999" y="284"/>
                      <a:pt x="993" y="286"/>
                      <a:pt x="996" y="284"/>
                    </a:cubicBezTo>
                    <a:cubicBezTo>
                      <a:pt x="999" y="282"/>
                      <a:pt x="1001" y="282"/>
                      <a:pt x="1001" y="280"/>
                    </a:cubicBezTo>
                    <a:cubicBezTo>
                      <a:pt x="1002" y="278"/>
                      <a:pt x="1001" y="278"/>
                      <a:pt x="1000" y="275"/>
                    </a:cubicBezTo>
                    <a:cubicBezTo>
                      <a:pt x="999" y="273"/>
                      <a:pt x="999" y="270"/>
                      <a:pt x="997" y="271"/>
                    </a:cubicBezTo>
                    <a:cubicBezTo>
                      <a:pt x="995" y="271"/>
                      <a:pt x="993" y="271"/>
                      <a:pt x="994" y="270"/>
                    </a:cubicBezTo>
                    <a:cubicBezTo>
                      <a:pt x="995" y="269"/>
                      <a:pt x="992" y="266"/>
                      <a:pt x="989" y="261"/>
                    </a:cubicBezTo>
                    <a:cubicBezTo>
                      <a:pt x="987" y="257"/>
                      <a:pt x="986" y="256"/>
                      <a:pt x="985" y="254"/>
                    </a:cubicBezTo>
                    <a:cubicBezTo>
                      <a:pt x="984" y="253"/>
                      <a:pt x="983" y="247"/>
                      <a:pt x="982" y="245"/>
                    </a:cubicBezTo>
                    <a:cubicBezTo>
                      <a:pt x="981" y="244"/>
                      <a:pt x="980" y="245"/>
                      <a:pt x="979" y="247"/>
                    </a:cubicBezTo>
                    <a:cubicBezTo>
                      <a:pt x="978" y="249"/>
                      <a:pt x="977" y="252"/>
                      <a:pt x="975" y="253"/>
                    </a:cubicBezTo>
                    <a:cubicBezTo>
                      <a:pt x="974" y="255"/>
                      <a:pt x="975" y="257"/>
                      <a:pt x="976" y="257"/>
                    </a:cubicBezTo>
                    <a:cubicBezTo>
                      <a:pt x="977" y="257"/>
                      <a:pt x="975" y="258"/>
                      <a:pt x="973" y="258"/>
                    </a:cubicBezTo>
                    <a:cubicBezTo>
                      <a:pt x="971" y="258"/>
                      <a:pt x="969" y="262"/>
                      <a:pt x="971" y="263"/>
                    </a:cubicBezTo>
                    <a:cubicBezTo>
                      <a:pt x="973" y="264"/>
                      <a:pt x="977" y="268"/>
                      <a:pt x="975" y="266"/>
                    </a:cubicBezTo>
                    <a:cubicBezTo>
                      <a:pt x="973" y="264"/>
                      <a:pt x="971" y="264"/>
                      <a:pt x="970" y="266"/>
                    </a:cubicBezTo>
                    <a:cubicBezTo>
                      <a:pt x="969" y="268"/>
                      <a:pt x="966" y="269"/>
                      <a:pt x="969" y="271"/>
                    </a:cubicBezTo>
                    <a:cubicBezTo>
                      <a:pt x="971" y="272"/>
                      <a:pt x="972" y="273"/>
                      <a:pt x="969" y="274"/>
                    </a:cubicBezTo>
                    <a:cubicBezTo>
                      <a:pt x="966" y="274"/>
                      <a:pt x="963" y="274"/>
                      <a:pt x="963" y="277"/>
                    </a:cubicBezTo>
                    <a:cubicBezTo>
                      <a:pt x="964" y="280"/>
                      <a:pt x="966" y="283"/>
                      <a:pt x="964" y="285"/>
                    </a:cubicBezTo>
                    <a:cubicBezTo>
                      <a:pt x="962" y="286"/>
                      <a:pt x="963" y="286"/>
                      <a:pt x="962" y="283"/>
                    </a:cubicBezTo>
                    <a:cubicBezTo>
                      <a:pt x="962" y="280"/>
                      <a:pt x="957" y="278"/>
                      <a:pt x="956" y="279"/>
                    </a:cubicBezTo>
                    <a:cubicBezTo>
                      <a:pt x="954" y="281"/>
                      <a:pt x="952" y="284"/>
                      <a:pt x="950" y="285"/>
                    </a:cubicBezTo>
                    <a:cubicBezTo>
                      <a:pt x="947" y="286"/>
                      <a:pt x="943" y="288"/>
                      <a:pt x="943" y="290"/>
                    </a:cubicBezTo>
                    <a:cubicBezTo>
                      <a:pt x="943" y="292"/>
                      <a:pt x="942" y="291"/>
                      <a:pt x="941" y="289"/>
                    </a:cubicBezTo>
                    <a:cubicBezTo>
                      <a:pt x="941" y="288"/>
                      <a:pt x="940" y="285"/>
                      <a:pt x="939" y="287"/>
                    </a:cubicBezTo>
                    <a:cubicBezTo>
                      <a:pt x="938" y="288"/>
                      <a:pt x="936" y="288"/>
                      <a:pt x="937" y="286"/>
                    </a:cubicBezTo>
                    <a:cubicBezTo>
                      <a:pt x="938" y="284"/>
                      <a:pt x="938" y="281"/>
                      <a:pt x="937" y="283"/>
                    </a:cubicBezTo>
                    <a:cubicBezTo>
                      <a:pt x="936" y="285"/>
                      <a:pt x="930" y="291"/>
                      <a:pt x="927" y="293"/>
                    </a:cubicBezTo>
                    <a:cubicBezTo>
                      <a:pt x="923" y="294"/>
                      <a:pt x="921" y="296"/>
                      <a:pt x="920" y="297"/>
                    </a:cubicBezTo>
                    <a:cubicBezTo>
                      <a:pt x="918" y="298"/>
                      <a:pt x="919" y="295"/>
                      <a:pt x="920" y="294"/>
                    </a:cubicBezTo>
                    <a:cubicBezTo>
                      <a:pt x="921" y="293"/>
                      <a:pt x="929" y="291"/>
                      <a:pt x="931" y="289"/>
                    </a:cubicBezTo>
                    <a:cubicBezTo>
                      <a:pt x="933" y="287"/>
                      <a:pt x="936" y="285"/>
                      <a:pt x="934" y="282"/>
                    </a:cubicBezTo>
                    <a:cubicBezTo>
                      <a:pt x="933" y="280"/>
                      <a:pt x="932" y="275"/>
                      <a:pt x="929" y="275"/>
                    </a:cubicBezTo>
                    <a:cubicBezTo>
                      <a:pt x="927" y="275"/>
                      <a:pt x="918" y="275"/>
                      <a:pt x="917" y="276"/>
                    </a:cubicBezTo>
                    <a:cubicBezTo>
                      <a:pt x="916" y="277"/>
                      <a:pt x="918" y="279"/>
                      <a:pt x="915" y="279"/>
                    </a:cubicBezTo>
                    <a:cubicBezTo>
                      <a:pt x="913" y="279"/>
                      <a:pt x="911" y="278"/>
                      <a:pt x="909" y="278"/>
                    </a:cubicBezTo>
                    <a:cubicBezTo>
                      <a:pt x="907" y="278"/>
                      <a:pt x="908" y="277"/>
                      <a:pt x="910" y="276"/>
                    </a:cubicBezTo>
                    <a:cubicBezTo>
                      <a:pt x="912" y="276"/>
                      <a:pt x="912" y="274"/>
                      <a:pt x="913" y="272"/>
                    </a:cubicBezTo>
                    <a:cubicBezTo>
                      <a:pt x="914" y="271"/>
                      <a:pt x="915" y="272"/>
                      <a:pt x="916" y="273"/>
                    </a:cubicBezTo>
                    <a:cubicBezTo>
                      <a:pt x="917" y="275"/>
                      <a:pt x="918" y="276"/>
                      <a:pt x="918" y="274"/>
                    </a:cubicBezTo>
                    <a:cubicBezTo>
                      <a:pt x="918" y="273"/>
                      <a:pt x="918" y="271"/>
                      <a:pt x="919" y="270"/>
                    </a:cubicBezTo>
                    <a:cubicBezTo>
                      <a:pt x="921" y="269"/>
                      <a:pt x="921" y="266"/>
                      <a:pt x="919" y="266"/>
                    </a:cubicBezTo>
                    <a:cubicBezTo>
                      <a:pt x="918" y="265"/>
                      <a:pt x="914" y="266"/>
                      <a:pt x="915" y="264"/>
                    </a:cubicBezTo>
                    <a:cubicBezTo>
                      <a:pt x="916" y="262"/>
                      <a:pt x="917" y="259"/>
                      <a:pt x="916" y="257"/>
                    </a:cubicBezTo>
                    <a:cubicBezTo>
                      <a:pt x="915" y="255"/>
                      <a:pt x="914" y="255"/>
                      <a:pt x="912" y="254"/>
                    </a:cubicBezTo>
                    <a:cubicBezTo>
                      <a:pt x="910" y="254"/>
                      <a:pt x="912" y="254"/>
                      <a:pt x="914" y="253"/>
                    </a:cubicBezTo>
                    <a:cubicBezTo>
                      <a:pt x="915" y="251"/>
                      <a:pt x="917" y="251"/>
                      <a:pt x="916" y="250"/>
                    </a:cubicBezTo>
                    <a:cubicBezTo>
                      <a:pt x="915" y="248"/>
                      <a:pt x="913" y="246"/>
                      <a:pt x="913" y="245"/>
                    </a:cubicBezTo>
                    <a:cubicBezTo>
                      <a:pt x="913" y="244"/>
                      <a:pt x="915" y="242"/>
                      <a:pt x="917" y="240"/>
                    </a:cubicBezTo>
                    <a:cubicBezTo>
                      <a:pt x="919" y="238"/>
                      <a:pt x="918" y="235"/>
                      <a:pt x="917" y="235"/>
                    </a:cubicBezTo>
                    <a:cubicBezTo>
                      <a:pt x="916" y="234"/>
                      <a:pt x="914" y="237"/>
                      <a:pt x="912" y="237"/>
                    </a:cubicBezTo>
                    <a:cubicBezTo>
                      <a:pt x="910" y="237"/>
                      <a:pt x="911" y="235"/>
                      <a:pt x="908" y="235"/>
                    </a:cubicBezTo>
                    <a:cubicBezTo>
                      <a:pt x="906" y="234"/>
                      <a:pt x="895" y="233"/>
                      <a:pt x="892" y="230"/>
                    </a:cubicBezTo>
                    <a:cubicBezTo>
                      <a:pt x="889" y="227"/>
                      <a:pt x="891" y="225"/>
                      <a:pt x="889" y="224"/>
                    </a:cubicBezTo>
                    <a:cubicBezTo>
                      <a:pt x="886" y="222"/>
                      <a:pt x="885" y="223"/>
                      <a:pt x="883" y="222"/>
                    </a:cubicBezTo>
                    <a:cubicBezTo>
                      <a:pt x="881" y="221"/>
                      <a:pt x="882" y="218"/>
                      <a:pt x="881" y="218"/>
                    </a:cubicBezTo>
                    <a:cubicBezTo>
                      <a:pt x="880" y="217"/>
                      <a:pt x="880" y="219"/>
                      <a:pt x="878" y="219"/>
                    </a:cubicBezTo>
                    <a:cubicBezTo>
                      <a:pt x="875" y="219"/>
                      <a:pt x="876" y="219"/>
                      <a:pt x="877" y="217"/>
                    </a:cubicBezTo>
                    <a:cubicBezTo>
                      <a:pt x="877" y="216"/>
                      <a:pt x="878" y="215"/>
                      <a:pt x="875" y="213"/>
                    </a:cubicBezTo>
                    <a:cubicBezTo>
                      <a:pt x="873" y="211"/>
                      <a:pt x="872" y="212"/>
                      <a:pt x="870" y="210"/>
                    </a:cubicBezTo>
                    <a:cubicBezTo>
                      <a:pt x="868" y="209"/>
                      <a:pt x="868" y="205"/>
                      <a:pt x="863" y="207"/>
                    </a:cubicBezTo>
                    <a:cubicBezTo>
                      <a:pt x="859" y="209"/>
                      <a:pt x="856" y="213"/>
                      <a:pt x="851" y="212"/>
                    </a:cubicBezTo>
                    <a:cubicBezTo>
                      <a:pt x="847" y="211"/>
                      <a:pt x="846" y="209"/>
                      <a:pt x="843" y="210"/>
                    </a:cubicBezTo>
                    <a:cubicBezTo>
                      <a:pt x="839" y="210"/>
                      <a:pt x="839" y="212"/>
                      <a:pt x="837" y="211"/>
                    </a:cubicBezTo>
                    <a:cubicBezTo>
                      <a:pt x="834" y="209"/>
                      <a:pt x="833" y="207"/>
                      <a:pt x="829" y="206"/>
                    </a:cubicBezTo>
                    <a:cubicBezTo>
                      <a:pt x="824" y="205"/>
                      <a:pt x="820" y="203"/>
                      <a:pt x="815" y="205"/>
                    </a:cubicBezTo>
                    <a:cubicBezTo>
                      <a:pt x="811" y="206"/>
                      <a:pt x="805" y="208"/>
                      <a:pt x="808" y="214"/>
                    </a:cubicBezTo>
                    <a:cubicBezTo>
                      <a:pt x="810" y="220"/>
                      <a:pt x="815" y="221"/>
                      <a:pt x="813" y="225"/>
                    </a:cubicBezTo>
                    <a:cubicBezTo>
                      <a:pt x="811" y="229"/>
                      <a:pt x="811" y="230"/>
                      <a:pt x="810" y="233"/>
                    </a:cubicBezTo>
                    <a:cubicBezTo>
                      <a:pt x="810" y="237"/>
                      <a:pt x="807" y="235"/>
                      <a:pt x="808" y="237"/>
                    </a:cubicBezTo>
                    <a:cubicBezTo>
                      <a:pt x="809" y="239"/>
                      <a:pt x="811" y="240"/>
                      <a:pt x="812" y="243"/>
                    </a:cubicBezTo>
                    <a:cubicBezTo>
                      <a:pt x="813" y="246"/>
                      <a:pt x="812" y="245"/>
                      <a:pt x="813" y="247"/>
                    </a:cubicBezTo>
                    <a:cubicBezTo>
                      <a:pt x="814" y="250"/>
                      <a:pt x="815" y="252"/>
                      <a:pt x="815" y="253"/>
                    </a:cubicBezTo>
                    <a:cubicBezTo>
                      <a:pt x="815" y="254"/>
                      <a:pt x="814" y="261"/>
                      <a:pt x="813" y="261"/>
                    </a:cubicBezTo>
                    <a:cubicBezTo>
                      <a:pt x="812" y="261"/>
                      <a:pt x="811" y="259"/>
                      <a:pt x="810" y="263"/>
                    </a:cubicBezTo>
                    <a:cubicBezTo>
                      <a:pt x="810" y="267"/>
                      <a:pt x="808" y="269"/>
                      <a:pt x="805" y="273"/>
                    </a:cubicBezTo>
                    <a:cubicBezTo>
                      <a:pt x="802" y="276"/>
                      <a:pt x="800" y="280"/>
                      <a:pt x="802" y="281"/>
                    </a:cubicBezTo>
                    <a:cubicBezTo>
                      <a:pt x="804" y="282"/>
                      <a:pt x="826" y="295"/>
                      <a:pt x="826" y="305"/>
                    </a:cubicBezTo>
                    <a:cubicBezTo>
                      <a:pt x="826" y="315"/>
                      <a:pt x="832" y="325"/>
                      <a:pt x="818" y="335"/>
                    </a:cubicBezTo>
                    <a:cubicBezTo>
                      <a:pt x="804" y="345"/>
                      <a:pt x="796" y="350"/>
                      <a:pt x="792" y="350"/>
                    </a:cubicBezTo>
                    <a:cubicBezTo>
                      <a:pt x="788" y="351"/>
                      <a:pt x="787" y="356"/>
                      <a:pt x="792" y="362"/>
                    </a:cubicBezTo>
                    <a:cubicBezTo>
                      <a:pt x="796" y="368"/>
                      <a:pt x="794" y="369"/>
                      <a:pt x="794" y="371"/>
                    </a:cubicBezTo>
                    <a:cubicBezTo>
                      <a:pt x="794" y="373"/>
                      <a:pt x="796" y="374"/>
                      <a:pt x="796" y="375"/>
                    </a:cubicBezTo>
                    <a:cubicBezTo>
                      <a:pt x="796" y="376"/>
                      <a:pt x="794" y="380"/>
                      <a:pt x="797" y="385"/>
                    </a:cubicBezTo>
                    <a:cubicBezTo>
                      <a:pt x="800" y="391"/>
                      <a:pt x="801" y="398"/>
                      <a:pt x="799" y="399"/>
                    </a:cubicBezTo>
                    <a:cubicBezTo>
                      <a:pt x="797" y="401"/>
                      <a:pt x="794" y="403"/>
                      <a:pt x="796" y="404"/>
                    </a:cubicBezTo>
                    <a:cubicBezTo>
                      <a:pt x="798" y="406"/>
                      <a:pt x="798" y="410"/>
                      <a:pt x="797" y="412"/>
                    </a:cubicBezTo>
                    <a:cubicBezTo>
                      <a:pt x="797" y="414"/>
                      <a:pt x="796" y="413"/>
                      <a:pt x="795" y="411"/>
                    </a:cubicBezTo>
                    <a:cubicBezTo>
                      <a:pt x="793" y="409"/>
                      <a:pt x="792" y="408"/>
                      <a:pt x="790" y="408"/>
                    </a:cubicBezTo>
                    <a:cubicBezTo>
                      <a:pt x="788" y="408"/>
                      <a:pt x="787" y="411"/>
                      <a:pt x="787" y="414"/>
                    </a:cubicBezTo>
                    <a:cubicBezTo>
                      <a:pt x="788" y="417"/>
                      <a:pt x="792" y="423"/>
                      <a:pt x="790" y="421"/>
                    </a:cubicBezTo>
                    <a:cubicBezTo>
                      <a:pt x="788" y="418"/>
                      <a:pt x="780" y="411"/>
                      <a:pt x="777" y="411"/>
                    </a:cubicBezTo>
                    <a:cubicBezTo>
                      <a:pt x="775" y="411"/>
                      <a:pt x="766" y="417"/>
                      <a:pt x="769" y="415"/>
                    </a:cubicBezTo>
                    <a:cubicBezTo>
                      <a:pt x="772" y="412"/>
                      <a:pt x="776" y="407"/>
                      <a:pt x="774" y="404"/>
                    </a:cubicBezTo>
                    <a:cubicBezTo>
                      <a:pt x="771" y="401"/>
                      <a:pt x="766" y="397"/>
                      <a:pt x="762" y="396"/>
                    </a:cubicBezTo>
                    <a:cubicBezTo>
                      <a:pt x="758" y="395"/>
                      <a:pt x="758" y="395"/>
                      <a:pt x="760" y="393"/>
                    </a:cubicBezTo>
                    <a:cubicBezTo>
                      <a:pt x="762" y="392"/>
                      <a:pt x="757" y="389"/>
                      <a:pt x="755" y="386"/>
                    </a:cubicBezTo>
                    <a:cubicBezTo>
                      <a:pt x="753" y="382"/>
                      <a:pt x="753" y="379"/>
                      <a:pt x="754" y="376"/>
                    </a:cubicBezTo>
                    <a:cubicBezTo>
                      <a:pt x="755" y="372"/>
                      <a:pt x="755" y="368"/>
                      <a:pt x="753" y="366"/>
                    </a:cubicBezTo>
                    <a:cubicBezTo>
                      <a:pt x="752" y="364"/>
                      <a:pt x="749" y="361"/>
                      <a:pt x="750" y="358"/>
                    </a:cubicBezTo>
                    <a:cubicBezTo>
                      <a:pt x="752" y="356"/>
                      <a:pt x="754" y="352"/>
                      <a:pt x="753" y="349"/>
                    </a:cubicBezTo>
                    <a:cubicBezTo>
                      <a:pt x="752" y="346"/>
                      <a:pt x="749" y="344"/>
                      <a:pt x="745" y="343"/>
                    </a:cubicBezTo>
                    <a:cubicBezTo>
                      <a:pt x="741" y="343"/>
                      <a:pt x="722" y="341"/>
                      <a:pt x="719" y="342"/>
                    </a:cubicBezTo>
                    <a:cubicBezTo>
                      <a:pt x="717" y="343"/>
                      <a:pt x="712" y="349"/>
                      <a:pt x="714" y="345"/>
                    </a:cubicBezTo>
                    <a:cubicBezTo>
                      <a:pt x="716" y="341"/>
                      <a:pt x="714" y="341"/>
                      <a:pt x="710" y="338"/>
                    </a:cubicBezTo>
                    <a:cubicBezTo>
                      <a:pt x="706" y="335"/>
                      <a:pt x="690" y="330"/>
                      <a:pt x="687" y="328"/>
                    </a:cubicBezTo>
                    <a:cubicBezTo>
                      <a:pt x="683" y="326"/>
                      <a:pt x="683" y="325"/>
                      <a:pt x="682" y="323"/>
                    </a:cubicBezTo>
                    <a:cubicBezTo>
                      <a:pt x="680" y="321"/>
                      <a:pt x="676" y="319"/>
                      <a:pt x="674" y="317"/>
                    </a:cubicBezTo>
                    <a:cubicBezTo>
                      <a:pt x="671" y="315"/>
                      <a:pt x="670" y="314"/>
                      <a:pt x="667" y="313"/>
                    </a:cubicBezTo>
                    <a:cubicBezTo>
                      <a:pt x="663" y="311"/>
                      <a:pt x="657" y="311"/>
                      <a:pt x="655" y="310"/>
                    </a:cubicBezTo>
                    <a:cubicBezTo>
                      <a:pt x="653" y="310"/>
                      <a:pt x="649" y="306"/>
                      <a:pt x="644" y="306"/>
                    </a:cubicBezTo>
                    <a:cubicBezTo>
                      <a:pt x="639" y="306"/>
                      <a:pt x="635" y="309"/>
                      <a:pt x="631" y="309"/>
                    </a:cubicBezTo>
                    <a:cubicBezTo>
                      <a:pt x="627" y="309"/>
                      <a:pt x="616" y="312"/>
                      <a:pt x="619" y="310"/>
                    </a:cubicBezTo>
                    <a:cubicBezTo>
                      <a:pt x="622" y="307"/>
                      <a:pt x="625" y="307"/>
                      <a:pt x="623" y="303"/>
                    </a:cubicBezTo>
                    <a:cubicBezTo>
                      <a:pt x="621" y="298"/>
                      <a:pt x="615" y="283"/>
                      <a:pt x="613" y="281"/>
                    </a:cubicBezTo>
                    <a:cubicBezTo>
                      <a:pt x="612" y="279"/>
                      <a:pt x="606" y="277"/>
                      <a:pt x="603" y="277"/>
                    </a:cubicBezTo>
                    <a:cubicBezTo>
                      <a:pt x="600" y="277"/>
                      <a:pt x="594" y="277"/>
                      <a:pt x="593" y="275"/>
                    </a:cubicBezTo>
                    <a:cubicBezTo>
                      <a:pt x="591" y="272"/>
                      <a:pt x="593" y="272"/>
                      <a:pt x="594" y="270"/>
                    </a:cubicBezTo>
                    <a:cubicBezTo>
                      <a:pt x="594" y="268"/>
                      <a:pt x="592" y="255"/>
                      <a:pt x="595" y="248"/>
                    </a:cubicBezTo>
                    <a:cubicBezTo>
                      <a:pt x="598" y="240"/>
                      <a:pt x="604" y="230"/>
                      <a:pt x="605" y="227"/>
                    </a:cubicBezTo>
                    <a:cubicBezTo>
                      <a:pt x="606" y="224"/>
                      <a:pt x="606" y="223"/>
                      <a:pt x="609" y="222"/>
                    </a:cubicBezTo>
                    <a:cubicBezTo>
                      <a:pt x="612" y="222"/>
                      <a:pt x="613" y="221"/>
                      <a:pt x="612" y="220"/>
                    </a:cubicBezTo>
                    <a:cubicBezTo>
                      <a:pt x="611" y="218"/>
                      <a:pt x="613" y="213"/>
                      <a:pt x="617" y="212"/>
                    </a:cubicBezTo>
                    <a:cubicBezTo>
                      <a:pt x="620" y="211"/>
                      <a:pt x="621" y="211"/>
                      <a:pt x="618" y="210"/>
                    </a:cubicBezTo>
                    <a:cubicBezTo>
                      <a:pt x="616" y="209"/>
                      <a:pt x="616" y="208"/>
                      <a:pt x="619" y="208"/>
                    </a:cubicBezTo>
                    <a:cubicBezTo>
                      <a:pt x="621" y="208"/>
                      <a:pt x="618" y="206"/>
                      <a:pt x="622" y="205"/>
                    </a:cubicBezTo>
                    <a:cubicBezTo>
                      <a:pt x="625" y="204"/>
                      <a:pt x="624" y="206"/>
                      <a:pt x="626" y="206"/>
                    </a:cubicBezTo>
                    <a:cubicBezTo>
                      <a:pt x="628" y="206"/>
                      <a:pt x="631" y="200"/>
                      <a:pt x="629" y="200"/>
                    </a:cubicBezTo>
                    <a:cubicBezTo>
                      <a:pt x="627" y="200"/>
                      <a:pt x="623" y="199"/>
                      <a:pt x="624" y="198"/>
                    </a:cubicBezTo>
                    <a:cubicBezTo>
                      <a:pt x="626" y="197"/>
                      <a:pt x="630" y="195"/>
                      <a:pt x="633" y="197"/>
                    </a:cubicBezTo>
                    <a:cubicBezTo>
                      <a:pt x="636" y="199"/>
                      <a:pt x="639" y="202"/>
                      <a:pt x="640" y="201"/>
                    </a:cubicBezTo>
                    <a:cubicBezTo>
                      <a:pt x="640" y="200"/>
                      <a:pt x="641" y="196"/>
                      <a:pt x="643" y="196"/>
                    </a:cubicBezTo>
                    <a:cubicBezTo>
                      <a:pt x="645" y="196"/>
                      <a:pt x="648" y="192"/>
                      <a:pt x="645" y="189"/>
                    </a:cubicBezTo>
                    <a:cubicBezTo>
                      <a:pt x="642" y="186"/>
                      <a:pt x="637" y="184"/>
                      <a:pt x="634" y="183"/>
                    </a:cubicBezTo>
                    <a:cubicBezTo>
                      <a:pt x="632" y="183"/>
                      <a:pt x="625" y="183"/>
                      <a:pt x="622" y="184"/>
                    </a:cubicBezTo>
                    <a:cubicBezTo>
                      <a:pt x="619" y="184"/>
                      <a:pt x="621" y="181"/>
                      <a:pt x="623" y="180"/>
                    </a:cubicBezTo>
                    <a:cubicBezTo>
                      <a:pt x="625" y="179"/>
                      <a:pt x="617" y="177"/>
                      <a:pt x="615" y="177"/>
                    </a:cubicBezTo>
                    <a:cubicBezTo>
                      <a:pt x="614" y="177"/>
                      <a:pt x="612" y="177"/>
                      <a:pt x="611" y="177"/>
                    </a:cubicBezTo>
                    <a:cubicBezTo>
                      <a:pt x="609" y="177"/>
                      <a:pt x="607" y="175"/>
                      <a:pt x="605" y="175"/>
                    </a:cubicBezTo>
                    <a:cubicBezTo>
                      <a:pt x="603" y="175"/>
                      <a:pt x="605" y="173"/>
                      <a:pt x="607" y="173"/>
                    </a:cubicBezTo>
                    <a:cubicBezTo>
                      <a:pt x="609" y="173"/>
                      <a:pt x="608" y="173"/>
                      <a:pt x="609" y="172"/>
                    </a:cubicBezTo>
                    <a:cubicBezTo>
                      <a:pt x="611" y="171"/>
                      <a:pt x="613" y="171"/>
                      <a:pt x="613" y="173"/>
                    </a:cubicBezTo>
                    <a:cubicBezTo>
                      <a:pt x="612" y="174"/>
                      <a:pt x="614" y="175"/>
                      <a:pt x="616" y="175"/>
                    </a:cubicBezTo>
                    <a:cubicBezTo>
                      <a:pt x="618" y="175"/>
                      <a:pt x="622" y="175"/>
                      <a:pt x="624" y="176"/>
                    </a:cubicBezTo>
                    <a:cubicBezTo>
                      <a:pt x="626" y="177"/>
                      <a:pt x="630" y="178"/>
                      <a:pt x="632" y="179"/>
                    </a:cubicBezTo>
                    <a:cubicBezTo>
                      <a:pt x="633" y="179"/>
                      <a:pt x="630" y="180"/>
                      <a:pt x="632" y="180"/>
                    </a:cubicBezTo>
                    <a:cubicBezTo>
                      <a:pt x="634" y="181"/>
                      <a:pt x="634" y="179"/>
                      <a:pt x="637" y="180"/>
                    </a:cubicBezTo>
                    <a:cubicBezTo>
                      <a:pt x="639" y="180"/>
                      <a:pt x="643" y="185"/>
                      <a:pt x="645" y="184"/>
                    </a:cubicBezTo>
                    <a:cubicBezTo>
                      <a:pt x="647" y="183"/>
                      <a:pt x="644" y="182"/>
                      <a:pt x="648" y="182"/>
                    </a:cubicBezTo>
                    <a:cubicBezTo>
                      <a:pt x="651" y="181"/>
                      <a:pt x="656" y="183"/>
                      <a:pt x="655" y="180"/>
                    </a:cubicBezTo>
                    <a:cubicBezTo>
                      <a:pt x="655" y="178"/>
                      <a:pt x="653" y="178"/>
                      <a:pt x="654" y="175"/>
                    </a:cubicBezTo>
                    <a:cubicBezTo>
                      <a:pt x="655" y="173"/>
                      <a:pt x="658" y="169"/>
                      <a:pt x="658" y="171"/>
                    </a:cubicBezTo>
                    <a:cubicBezTo>
                      <a:pt x="657" y="172"/>
                      <a:pt x="667" y="175"/>
                      <a:pt x="671" y="174"/>
                    </a:cubicBezTo>
                    <a:cubicBezTo>
                      <a:pt x="674" y="173"/>
                      <a:pt x="680" y="171"/>
                      <a:pt x="681" y="168"/>
                    </a:cubicBezTo>
                    <a:cubicBezTo>
                      <a:pt x="681" y="165"/>
                      <a:pt x="690" y="159"/>
                      <a:pt x="691" y="156"/>
                    </a:cubicBezTo>
                    <a:cubicBezTo>
                      <a:pt x="692" y="153"/>
                      <a:pt x="691" y="150"/>
                      <a:pt x="689" y="148"/>
                    </a:cubicBezTo>
                    <a:cubicBezTo>
                      <a:pt x="687" y="147"/>
                      <a:pt x="681" y="148"/>
                      <a:pt x="674" y="148"/>
                    </a:cubicBezTo>
                    <a:cubicBezTo>
                      <a:pt x="668" y="149"/>
                      <a:pt x="660" y="143"/>
                      <a:pt x="658" y="140"/>
                    </a:cubicBezTo>
                    <a:cubicBezTo>
                      <a:pt x="656" y="138"/>
                      <a:pt x="655" y="137"/>
                      <a:pt x="651" y="136"/>
                    </a:cubicBezTo>
                    <a:cubicBezTo>
                      <a:pt x="646" y="135"/>
                      <a:pt x="635" y="136"/>
                      <a:pt x="638" y="135"/>
                    </a:cubicBezTo>
                    <a:cubicBezTo>
                      <a:pt x="640" y="133"/>
                      <a:pt x="648" y="135"/>
                      <a:pt x="652" y="135"/>
                    </a:cubicBezTo>
                    <a:cubicBezTo>
                      <a:pt x="655" y="135"/>
                      <a:pt x="653" y="134"/>
                      <a:pt x="656" y="134"/>
                    </a:cubicBezTo>
                    <a:cubicBezTo>
                      <a:pt x="660" y="133"/>
                      <a:pt x="659" y="133"/>
                      <a:pt x="663" y="135"/>
                    </a:cubicBezTo>
                    <a:cubicBezTo>
                      <a:pt x="667" y="138"/>
                      <a:pt x="676" y="144"/>
                      <a:pt x="679" y="145"/>
                    </a:cubicBezTo>
                    <a:cubicBezTo>
                      <a:pt x="682" y="146"/>
                      <a:pt x="686" y="149"/>
                      <a:pt x="691" y="145"/>
                    </a:cubicBezTo>
                    <a:cubicBezTo>
                      <a:pt x="696" y="141"/>
                      <a:pt x="700" y="137"/>
                      <a:pt x="701" y="135"/>
                    </a:cubicBezTo>
                    <a:cubicBezTo>
                      <a:pt x="702" y="133"/>
                      <a:pt x="706" y="131"/>
                      <a:pt x="705" y="130"/>
                    </a:cubicBezTo>
                    <a:cubicBezTo>
                      <a:pt x="704" y="128"/>
                      <a:pt x="698" y="128"/>
                      <a:pt x="697" y="126"/>
                    </a:cubicBezTo>
                    <a:cubicBezTo>
                      <a:pt x="696" y="123"/>
                      <a:pt x="698" y="121"/>
                      <a:pt x="700" y="121"/>
                    </a:cubicBezTo>
                    <a:cubicBezTo>
                      <a:pt x="702" y="121"/>
                      <a:pt x="712" y="121"/>
                      <a:pt x="716" y="124"/>
                    </a:cubicBezTo>
                    <a:cubicBezTo>
                      <a:pt x="720" y="127"/>
                      <a:pt x="722" y="127"/>
                      <a:pt x="725" y="125"/>
                    </a:cubicBezTo>
                    <a:cubicBezTo>
                      <a:pt x="729" y="123"/>
                      <a:pt x="727" y="124"/>
                      <a:pt x="728" y="125"/>
                    </a:cubicBezTo>
                    <a:cubicBezTo>
                      <a:pt x="729" y="126"/>
                      <a:pt x="732" y="126"/>
                      <a:pt x="732" y="124"/>
                    </a:cubicBezTo>
                    <a:cubicBezTo>
                      <a:pt x="732" y="122"/>
                      <a:pt x="732" y="121"/>
                      <a:pt x="728" y="118"/>
                    </a:cubicBezTo>
                    <a:cubicBezTo>
                      <a:pt x="723" y="115"/>
                      <a:pt x="718" y="114"/>
                      <a:pt x="717" y="114"/>
                    </a:cubicBezTo>
                    <a:cubicBezTo>
                      <a:pt x="715" y="114"/>
                      <a:pt x="719" y="112"/>
                      <a:pt x="720" y="112"/>
                    </a:cubicBezTo>
                    <a:cubicBezTo>
                      <a:pt x="722" y="111"/>
                      <a:pt x="727" y="114"/>
                      <a:pt x="729" y="115"/>
                    </a:cubicBezTo>
                    <a:cubicBezTo>
                      <a:pt x="731" y="117"/>
                      <a:pt x="733" y="115"/>
                      <a:pt x="733" y="117"/>
                    </a:cubicBezTo>
                    <a:cubicBezTo>
                      <a:pt x="733" y="120"/>
                      <a:pt x="735" y="121"/>
                      <a:pt x="738" y="123"/>
                    </a:cubicBezTo>
                    <a:cubicBezTo>
                      <a:pt x="741" y="125"/>
                      <a:pt x="746" y="128"/>
                      <a:pt x="744" y="126"/>
                    </a:cubicBezTo>
                    <a:cubicBezTo>
                      <a:pt x="742" y="124"/>
                      <a:pt x="741" y="124"/>
                      <a:pt x="745" y="122"/>
                    </a:cubicBezTo>
                    <a:cubicBezTo>
                      <a:pt x="749" y="119"/>
                      <a:pt x="755" y="116"/>
                      <a:pt x="757" y="113"/>
                    </a:cubicBezTo>
                    <a:cubicBezTo>
                      <a:pt x="758" y="110"/>
                      <a:pt x="761" y="109"/>
                      <a:pt x="763" y="106"/>
                    </a:cubicBezTo>
                    <a:cubicBezTo>
                      <a:pt x="766" y="104"/>
                      <a:pt x="765" y="99"/>
                      <a:pt x="763" y="98"/>
                    </a:cubicBezTo>
                    <a:cubicBezTo>
                      <a:pt x="761" y="97"/>
                      <a:pt x="755" y="93"/>
                      <a:pt x="754" y="89"/>
                    </a:cubicBezTo>
                    <a:cubicBezTo>
                      <a:pt x="753" y="85"/>
                      <a:pt x="752" y="84"/>
                      <a:pt x="750" y="81"/>
                    </a:cubicBezTo>
                    <a:cubicBezTo>
                      <a:pt x="748" y="79"/>
                      <a:pt x="747" y="78"/>
                      <a:pt x="750" y="78"/>
                    </a:cubicBezTo>
                    <a:cubicBezTo>
                      <a:pt x="752" y="78"/>
                      <a:pt x="764" y="77"/>
                      <a:pt x="765" y="75"/>
                    </a:cubicBezTo>
                    <a:cubicBezTo>
                      <a:pt x="765" y="73"/>
                      <a:pt x="766" y="72"/>
                      <a:pt x="762" y="71"/>
                    </a:cubicBezTo>
                    <a:cubicBezTo>
                      <a:pt x="757" y="69"/>
                      <a:pt x="756" y="69"/>
                      <a:pt x="760" y="67"/>
                    </a:cubicBezTo>
                    <a:cubicBezTo>
                      <a:pt x="763" y="65"/>
                      <a:pt x="767" y="65"/>
                      <a:pt x="764" y="63"/>
                    </a:cubicBezTo>
                    <a:cubicBezTo>
                      <a:pt x="761" y="62"/>
                      <a:pt x="758" y="62"/>
                      <a:pt x="755" y="62"/>
                    </a:cubicBezTo>
                    <a:cubicBezTo>
                      <a:pt x="752" y="61"/>
                      <a:pt x="751" y="57"/>
                      <a:pt x="746" y="56"/>
                    </a:cubicBezTo>
                    <a:cubicBezTo>
                      <a:pt x="742" y="55"/>
                      <a:pt x="738" y="54"/>
                      <a:pt x="742" y="53"/>
                    </a:cubicBezTo>
                    <a:cubicBezTo>
                      <a:pt x="746" y="52"/>
                      <a:pt x="753" y="52"/>
                      <a:pt x="747" y="51"/>
                    </a:cubicBezTo>
                    <a:cubicBezTo>
                      <a:pt x="740" y="51"/>
                      <a:pt x="733" y="50"/>
                      <a:pt x="729" y="49"/>
                    </a:cubicBezTo>
                    <a:cubicBezTo>
                      <a:pt x="725" y="48"/>
                      <a:pt x="717" y="48"/>
                      <a:pt x="716" y="48"/>
                    </a:cubicBezTo>
                    <a:cubicBezTo>
                      <a:pt x="715" y="49"/>
                      <a:pt x="713" y="47"/>
                      <a:pt x="712" y="47"/>
                    </a:cubicBezTo>
                    <a:cubicBezTo>
                      <a:pt x="710" y="48"/>
                      <a:pt x="713" y="47"/>
                      <a:pt x="713" y="50"/>
                    </a:cubicBezTo>
                    <a:cubicBezTo>
                      <a:pt x="713" y="52"/>
                      <a:pt x="710" y="55"/>
                      <a:pt x="711" y="57"/>
                    </a:cubicBezTo>
                    <a:cubicBezTo>
                      <a:pt x="712" y="60"/>
                      <a:pt x="714" y="60"/>
                      <a:pt x="719" y="63"/>
                    </a:cubicBezTo>
                    <a:cubicBezTo>
                      <a:pt x="723" y="67"/>
                      <a:pt x="724" y="67"/>
                      <a:pt x="722" y="67"/>
                    </a:cubicBezTo>
                    <a:cubicBezTo>
                      <a:pt x="719" y="68"/>
                      <a:pt x="714" y="69"/>
                      <a:pt x="716" y="69"/>
                    </a:cubicBezTo>
                    <a:cubicBezTo>
                      <a:pt x="718" y="69"/>
                      <a:pt x="723" y="71"/>
                      <a:pt x="718" y="72"/>
                    </a:cubicBezTo>
                    <a:cubicBezTo>
                      <a:pt x="713" y="72"/>
                      <a:pt x="712" y="72"/>
                      <a:pt x="710" y="76"/>
                    </a:cubicBezTo>
                    <a:cubicBezTo>
                      <a:pt x="708" y="81"/>
                      <a:pt x="707" y="89"/>
                      <a:pt x="705" y="92"/>
                    </a:cubicBezTo>
                    <a:cubicBezTo>
                      <a:pt x="702" y="94"/>
                      <a:pt x="700" y="98"/>
                      <a:pt x="700" y="101"/>
                    </a:cubicBezTo>
                    <a:cubicBezTo>
                      <a:pt x="700" y="104"/>
                      <a:pt x="699" y="101"/>
                      <a:pt x="695" y="104"/>
                    </a:cubicBezTo>
                    <a:cubicBezTo>
                      <a:pt x="691" y="106"/>
                      <a:pt x="690" y="110"/>
                      <a:pt x="689" y="109"/>
                    </a:cubicBezTo>
                    <a:cubicBezTo>
                      <a:pt x="687" y="107"/>
                      <a:pt x="687" y="104"/>
                      <a:pt x="684" y="101"/>
                    </a:cubicBezTo>
                    <a:cubicBezTo>
                      <a:pt x="681" y="97"/>
                      <a:pt x="675" y="94"/>
                      <a:pt x="675" y="91"/>
                    </a:cubicBezTo>
                    <a:cubicBezTo>
                      <a:pt x="675" y="87"/>
                      <a:pt x="676" y="82"/>
                      <a:pt x="678" y="82"/>
                    </a:cubicBezTo>
                    <a:cubicBezTo>
                      <a:pt x="680" y="81"/>
                      <a:pt x="684" y="83"/>
                      <a:pt x="683" y="80"/>
                    </a:cubicBezTo>
                    <a:cubicBezTo>
                      <a:pt x="681" y="76"/>
                      <a:pt x="682" y="74"/>
                      <a:pt x="681" y="72"/>
                    </a:cubicBezTo>
                    <a:cubicBezTo>
                      <a:pt x="679" y="70"/>
                      <a:pt x="670" y="62"/>
                      <a:pt x="667" y="61"/>
                    </a:cubicBezTo>
                    <a:cubicBezTo>
                      <a:pt x="664" y="60"/>
                      <a:pt x="661" y="62"/>
                      <a:pt x="659" y="65"/>
                    </a:cubicBezTo>
                    <a:cubicBezTo>
                      <a:pt x="657" y="68"/>
                      <a:pt x="658" y="76"/>
                      <a:pt x="657" y="78"/>
                    </a:cubicBezTo>
                    <a:cubicBezTo>
                      <a:pt x="655" y="79"/>
                      <a:pt x="648" y="79"/>
                      <a:pt x="648" y="77"/>
                    </a:cubicBezTo>
                    <a:cubicBezTo>
                      <a:pt x="647" y="75"/>
                      <a:pt x="646" y="66"/>
                      <a:pt x="644" y="64"/>
                    </a:cubicBezTo>
                    <a:cubicBezTo>
                      <a:pt x="642" y="62"/>
                      <a:pt x="639" y="60"/>
                      <a:pt x="640" y="60"/>
                    </a:cubicBezTo>
                    <a:cubicBezTo>
                      <a:pt x="642" y="59"/>
                      <a:pt x="643" y="59"/>
                      <a:pt x="645" y="60"/>
                    </a:cubicBezTo>
                    <a:cubicBezTo>
                      <a:pt x="646" y="60"/>
                      <a:pt x="647" y="62"/>
                      <a:pt x="648" y="61"/>
                    </a:cubicBezTo>
                    <a:cubicBezTo>
                      <a:pt x="650" y="60"/>
                      <a:pt x="652" y="60"/>
                      <a:pt x="650" y="58"/>
                    </a:cubicBezTo>
                    <a:cubicBezTo>
                      <a:pt x="648" y="56"/>
                      <a:pt x="649" y="54"/>
                      <a:pt x="647" y="55"/>
                    </a:cubicBezTo>
                    <a:cubicBezTo>
                      <a:pt x="645" y="55"/>
                      <a:pt x="645" y="58"/>
                      <a:pt x="643" y="56"/>
                    </a:cubicBezTo>
                    <a:cubicBezTo>
                      <a:pt x="641" y="55"/>
                      <a:pt x="638" y="53"/>
                      <a:pt x="637" y="53"/>
                    </a:cubicBezTo>
                    <a:cubicBezTo>
                      <a:pt x="635" y="53"/>
                      <a:pt x="634" y="55"/>
                      <a:pt x="631" y="53"/>
                    </a:cubicBezTo>
                    <a:cubicBezTo>
                      <a:pt x="628" y="52"/>
                      <a:pt x="627" y="50"/>
                      <a:pt x="625" y="51"/>
                    </a:cubicBezTo>
                    <a:cubicBezTo>
                      <a:pt x="623" y="51"/>
                      <a:pt x="627" y="46"/>
                      <a:pt x="626" y="46"/>
                    </a:cubicBezTo>
                    <a:cubicBezTo>
                      <a:pt x="625" y="45"/>
                      <a:pt x="627" y="46"/>
                      <a:pt x="628" y="45"/>
                    </a:cubicBezTo>
                    <a:cubicBezTo>
                      <a:pt x="629" y="44"/>
                      <a:pt x="628" y="42"/>
                      <a:pt x="629" y="41"/>
                    </a:cubicBezTo>
                    <a:cubicBezTo>
                      <a:pt x="630" y="40"/>
                      <a:pt x="633" y="41"/>
                      <a:pt x="634" y="40"/>
                    </a:cubicBezTo>
                    <a:cubicBezTo>
                      <a:pt x="634" y="40"/>
                      <a:pt x="631" y="38"/>
                      <a:pt x="629" y="36"/>
                    </a:cubicBezTo>
                    <a:cubicBezTo>
                      <a:pt x="628" y="34"/>
                      <a:pt x="628" y="31"/>
                      <a:pt x="627" y="30"/>
                    </a:cubicBezTo>
                    <a:cubicBezTo>
                      <a:pt x="627" y="29"/>
                      <a:pt x="626" y="29"/>
                      <a:pt x="623" y="28"/>
                    </a:cubicBezTo>
                    <a:cubicBezTo>
                      <a:pt x="621" y="27"/>
                      <a:pt x="621" y="25"/>
                      <a:pt x="619" y="24"/>
                    </a:cubicBezTo>
                    <a:cubicBezTo>
                      <a:pt x="617" y="24"/>
                      <a:pt x="618" y="18"/>
                      <a:pt x="617" y="16"/>
                    </a:cubicBezTo>
                    <a:cubicBezTo>
                      <a:pt x="615" y="13"/>
                      <a:pt x="613" y="11"/>
                      <a:pt x="611" y="9"/>
                    </a:cubicBezTo>
                    <a:cubicBezTo>
                      <a:pt x="609" y="7"/>
                      <a:pt x="610" y="4"/>
                      <a:pt x="605" y="3"/>
                    </a:cubicBezTo>
                    <a:cubicBezTo>
                      <a:pt x="601" y="2"/>
                      <a:pt x="597" y="4"/>
                      <a:pt x="596" y="2"/>
                    </a:cubicBezTo>
                    <a:cubicBezTo>
                      <a:pt x="596" y="0"/>
                      <a:pt x="597" y="0"/>
                      <a:pt x="594" y="0"/>
                    </a:cubicBezTo>
                    <a:cubicBezTo>
                      <a:pt x="591" y="0"/>
                      <a:pt x="587" y="0"/>
                      <a:pt x="587" y="2"/>
                    </a:cubicBezTo>
                    <a:cubicBezTo>
                      <a:pt x="587" y="4"/>
                      <a:pt x="588" y="5"/>
                      <a:pt x="585" y="5"/>
                    </a:cubicBezTo>
                    <a:cubicBezTo>
                      <a:pt x="583" y="5"/>
                      <a:pt x="578" y="8"/>
                      <a:pt x="583" y="8"/>
                    </a:cubicBezTo>
                    <a:cubicBezTo>
                      <a:pt x="588" y="8"/>
                      <a:pt x="589" y="9"/>
                      <a:pt x="587" y="9"/>
                    </a:cubicBezTo>
                    <a:cubicBezTo>
                      <a:pt x="585" y="9"/>
                      <a:pt x="586" y="10"/>
                      <a:pt x="585" y="11"/>
                    </a:cubicBezTo>
                    <a:cubicBezTo>
                      <a:pt x="584" y="13"/>
                      <a:pt x="583" y="13"/>
                      <a:pt x="581" y="13"/>
                    </a:cubicBezTo>
                    <a:cubicBezTo>
                      <a:pt x="579" y="12"/>
                      <a:pt x="577" y="10"/>
                      <a:pt x="574" y="14"/>
                    </a:cubicBezTo>
                    <a:cubicBezTo>
                      <a:pt x="571" y="18"/>
                      <a:pt x="570" y="23"/>
                      <a:pt x="571" y="24"/>
                    </a:cubicBezTo>
                    <a:cubicBezTo>
                      <a:pt x="572" y="25"/>
                      <a:pt x="577" y="27"/>
                      <a:pt x="578" y="28"/>
                    </a:cubicBezTo>
                    <a:cubicBezTo>
                      <a:pt x="580" y="28"/>
                      <a:pt x="580" y="28"/>
                      <a:pt x="577" y="29"/>
                    </a:cubicBezTo>
                    <a:cubicBezTo>
                      <a:pt x="573" y="31"/>
                      <a:pt x="571" y="35"/>
                      <a:pt x="571" y="38"/>
                    </a:cubicBezTo>
                    <a:cubicBezTo>
                      <a:pt x="571" y="40"/>
                      <a:pt x="580" y="49"/>
                      <a:pt x="582" y="49"/>
                    </a:cubicBezTo>
                    <a:cubicBezTo>
                      <a:pt x="584" y="49"/>
                      <a:pt x="588" y="53"/>
                      <a:pt x="590" y="53"/>
                    </a:cubicBezTo>
                    <a:cubicBezTo>
                      <a:pt x="593" y="52"/>
                      <a:pt x="595" y="50"/>
                      <a:pt x="597" y="52"/>
                    </a:cubicBezTo>
                    <a:cubicBezTo>
                      <a:pt x="599" y="54"/>
                      <a:pt x="601" y="56"/>
                      <a:pt x="604" y="57"/>
                    </a:cubicBezTo>
                    <a:cubicBezTo>
                      <a:pt x="607" y="57"/>
                      <a:pt x="607" y="59"/>
                      <a:pt x="604" y="59"/>
                    </a:cubicBezTo>
                    <a:cubicBezTo>
                      <a:pt x="602" y="59"/>
                      <a:pt x="601" y="59"/>
                      <a:pt x="601" y="62"/>
                    </a:cubicBezTo>
                    <a:cubicBezTo>
                      <a:pt x="602" y="65"/>
                      <a:pt x="601" y="66"/>
                      <a:pt x="599" y="67"/>
                    </a:cubicBezTo>
                    <a:cubicBezTo>
                      <a:pt x="597" y="68"/>
                      <a:pt x="596" y="74"/>
                      <a:pt x="599" y="73"/>
                    </a:cubicBezTo>
                    <a:cubicBezTo>
                      <a:pt x="602" y="73"/>
                      <a:pt x="605" y="72"/>
                      <a:pt x="605" y="69"/>
                    </a:cubicBezTo>
                    <a:cubicBezTo>
                      <a:pt x="604" y="66"/>
                      <a:pt x="608" y="66"/>
                      <a:pt x="609" y="67"/>
                    </a:cubicBezTo>
                    <a:cubicBezTo>
                      <a:pt x="610" y="69"/>
                      <a:pt x="609" y="76"/>
                      <a:pt x="607" y="77"/>
                    </a:cubicBezTo>
                    <a:cubicBezTo>
                      <a:pt x="604" y="79"/>
                      <a:pt x="601" y="80"/>
                      <a:pt x="600" y="82"/>
                    </a:cubicBezTo>
                    <a:cubicBezTo>
                      <a:pt x="600" y="84"/>
                      <a:pt x="598" y="86"/>
                      <a:pt x="595" y="87"/>
                    </a:cubicBezTo>
                    <a:cubicBezTo>
                      <a:pt x="592" y="87"/>
                      <a:pt x="585" y="87"/>
                      <a:pt x="585" y="91"/>
                    </a:cubicBezTo>
                    <a:cubicBezTo>
                      <a:pt x="585" y="94"/>
                      <a:pt x="582" y="94"/>
                      <a:pt x="583" y="95"/>
                    </a:cubicBezTo>
                    <a:cubicBezTo>
                      <a:pt x="585" y="96"/>
                      <a:pt x="588" y="99"/>
                      <a:pt x="588" y="102"/>
                    </a:cubicBezTo>
                    <a:cubicBezTo>
                      <a:pt x="588" y="105"/>
                      <a:pt x="587" y="107"/>
                      <a:pt x="585" y="105"/>
                    </a:cubicBezTo>
                    <a:cubicBezTo>
                      <a:pt x="583" y="104"/>
                      <a:pt x="583" y="101"/>
                      <a:pt x="581" y="103"/>
                    </a:cubicBezTo>
                    <a:cubicBezTo>
                      <a:pt x="579" y="105"/>
                      <a:pt x="578" y="105"/>
                      <a:pt x="576" y="104"/>
                    </a:cubicBezTo>
                    <a:cubicBezTo>
                      <a:pt x="574" y="102"/>
                      <a:pt x="571" y="100"/>
                      <a:pt x="573" y="98"/>
                    </a:cubicBezTo>
                    <a:cubicBezTo>
                      <a:pt x="575" y="95"/>
                      <a:pt x="576" y="93"/>
                      <a:pt x="576" y="91"/>
                    </a:cubicBezTo>
                    <a:cubicBezTo>
                      <a:pt x="576" y="89"/>
                      <a:pt x="578" y="87"/>
                      <a:pt x="578" y="85"/>
                    </a:cubicBezTo>
                    <a:cubicBezTo>
                      <a:pt x="577" y="84"/>
                      <a:pt x="577" y="83"/>
                      <a:pt x="575" y="85"/>
                    </a:cubicBezTo>
                    <a:cubicBezTo>
                      <a:pt x="573" y="86"/>
                      <a:pt x="572" y="88"/>
                      <a:pt x="570" y="86"/>
                    </a:cubicBezTo>
                    <a:cubicBezTo>
                      <a:pt x="569" y="84"/>
                      <a:pt x="567" y="84"/>
                      <a:pt x="565" y="82"/>
                    </a:cubicBezTo>
                    <a:cubicBezTo>
                      <a:pt x="563" y="80"/>
                      <a:pt x="559" y="78"/>
                      <a:pt x="557" y="78"/>
                    </a:cubicBezTo>
                    <a:cubicBezTo>
                      <a:pt x="555" y="78"/>
                      <a:pt x="554" y="81"/>
                      <a:pt x="552" y="81"/>
                    </a:cubicBezTo>
                    <a:cubicBezTo>
                      <a:pt x="549" y="81"/>
                      <a:pt x="548" y="80"/>
                      <a:pt x="547" y="80"/>
                    </a:cubicBezTo>
                    <a:cubicBezTo>
                      <a:pt x="546" y="79"/>
                      <a:pt x="545" y="79"/>
                      <a:pt x="545" y="82"/>
                    </a:cubicBezTo>
                    <a:cubicBezTo>
                      <a:pt x="546" y="84"/>
                      <a:pt x="547" y="83"/>
                      <a:pt x="547" y="85"/>
                    </a:cubicBezTo>
                    <a:cubicBezTo>
                      <a:pt x="547" y="87"/>
                      <a:pt x="551" y="89"/>
                      <a:pt x="554" y="89"/>
                    </a:cubicBezTo>
                    <a:cubicBezTo>
                      <a:pt x="557" y="89"/>
                      <a:pt x="562" y="91"/>
                      <a:pt x="563" y="94"/>
                    </a:cubicBezTo>
                    <a:cubicBezTo>
                      <a:pt x="564" y="96"/>
                      <a:pt x="566" y="98"/>
                      <a:pt x="561" y="98"/>
                    </a:cubicBezTo>
                    <a:cubicBezTo>
                      <a:pt x="557" y="98"/>
                      <a:pt x="552" y="92"/>
                      <a:pt x="550" y="91"/>
                    </a:cubicBezTo>
                    <a:cubicBezTo>
                      <a:pt x="547" y="90"/>
                      <a:pt x="546" y="90"/>
                      <a:pt x="543" y="92"/>
                    </a:cubicBezTo>
                    <a:cubicBezTo>
                      <a:pt x="540" y="95"/>
                      <a:pt x="538" y="93"/>
                      <a:pt x="533" y="93"/>
                    </a:cubicBezTo>
                    <a:cubicBezTo>
                      <a:pt x="527" y="92"/>
                      <a:pt x="516" y="95"/>
                      <a:pt x="511" y="95"/>
                    </a:cubicBezTo>
                    <a:cubicBezTo>
                      <a:pt x="505" y="95"/>
                      <a:pt x="501" y="95"/>
                      <a:pt x="493" y="92"/>
                    </a:cubicBezTo>
                    <a:cubicBezTo>
                      <a:pt x="485" y="89"/>
                      <a:pt x="476" y="89"/>
                      <a:pt x="473" y="87"/>
                    </a:cubicBezTo>
                    <a:cubicBezTo>
                      <a:pt x="470" y="85"/>
                      <a:pt x="461" y="85"/>
                      <a:pt x="459" y="81"/>
                    </a:cubicBezTo>
                    <a:cubicBezTo>
                      <a:pt x="457" y="77"/>
                      <a:pt x="458" y="71"/>
                      <a:pt x="452" y="70"/>
                    </a:cubicBezTo>
                    <a:cubicBezTo>
                      <a:pt x="445" y="69"/>
                      <a:pt x="437" y="73"/>
                      <a:pt x="432" y="74"/>
                    </a:cubicBezTo>
                    <a:cubicBezTo>
                      <a:pt x="427" y="74"/>
                      <a:pt x="422" y="75"/>
                      <a:pt x="420" y="77"/>
                    </a:cubicBezTo>
                    <a:cubicBezTo>
                      <a:pt x="418" y="80"/>
                      <a:pt x="416" y="81"/>
                      <a:pt x="416" y="83"/>
                    </a:cubicBezTo>
                    <a:cubicBezTo>
                      <a:pt x="416" y="84"/>
                      <a:pt x="421" y="84"/>
                      <a:pt x="424" y="84"/>
                    </a:cubicBezTo>
                    <a:cubicBezTo>
                      <a:pt x="427" y="85"/>
                      <a:pt x="428" y="87"/>
                      <a:pt x="428" y="85"/>
                    </a:cubicBezTo>
                    <a:cubicBezTo>
                      <a:pt x="428" y="83"/>
                      <a:pt x="428" y="80"/>
                      <a:pt x="430" y="81"/>
                    </a:cubicBezTo>
                    <a:cubicBezTo>
                      <a:pt x="433" y="82"/>
                      <a:pt x="433" y="85"/>
                      <a:pt x="436" y="83"/>
                    </a:cubicBezTo>
                    <a:cubicBezTo>
                      <a:pt x="439" y="81"/>
                      <a:pt x="441" y="79"/>
                      <a:pt x="446" y="77"/>
                    </a:cubicBezTo>
                    <a:cubicBezTo>
                      <a:pt x="451" y="75"/>
                      <a:pt x="455" y="75"/>
                      <a:pt x="453" y="77"/>
                    </a:cubicBezTo>
                    <a:cubicBezTo>
                      <a:pt x="451" y="80"/>
                      <a:pt x="447" y="81"/>
                      <a:pt x="444" y="84"/>
                    </a:cubicBezTo>
                    <a:cubicBezTo>
                      <a:pt x="442" y="86"/>
                      <a:pt x="439" y="87"/>
                      <a:pt x="436" y="87"/>
                    </a:cubicBezTo>
                    <a:cubicBezTo>
                      <a:pt x="433" y="87"/>
                      <a:pt x="430" y="88"/>
                      <a:pt x="429" y="89"/>
                    </a:cubicBezTo>
                    <a:cubicBezTo>
                      <a:pt x="427" y="91"/>
                      <a:pt x="424" y="92"/>
                      <a:pt x="426" y="95"/>
                    </a:cubicBezTo>
                    <a:cubicBezTo>
                      <a:pt x="427" y="98"/>
                      <a:pt x="430" y="94"/>
                      <a:pt x="430" y="99"/>
                    </a:cubicBezTo>
                    <a:cubicBezTo>
                      <a:pt x="430" y="103"/>
                      <a:pt x="428" y="105"/>
                      <a:pt x="431" y="107"/>
                    </a:cubicBezTo>
                    <a:cubicBezTo>
                      <a:pt x="434" y="109"/>
                      <a:pt x="434" y="108"/>
                      <a:pt x="435" y="111"/>
                    </a:cubicBezTo>
                    <a:cubicBezTo>
                      <a:pt x="437" y="114"/>
                      <a:pt x="435" y="116"/>
                      <a:pt x="433" y="114"/>
                    </a:cubicBezTo>
                    <a:cubicBezTo>
                      <a:pt x="430" y="113"/>
                      <a:pt x="429" y="110"/>
                      <a:pt x="429" y="112"/>
                    </a:cubicBezTo>
                    <a:cubicBezTo>
                      <a:pt x="429" y="113"/>
                      <a:pt x="429" y="116"/>
                      <a:pt x="429" y="117"/>
                    </a:cubicBezTo>
                    <a:cubicBezTo>
                      <a:pt x="428" y="117"/>
                      <a:pt x="425" y="115"/>
                      <a:pt x="423" y="113"/>
                    </a:cubicBezTo>
                    <a:cubicBezTo>
                      <a:pt x="422" y="111"/>
                      <a:pt x="421" y="111"/>
                      <a:pt x="419" y="110"/>
                    </a:cubicBezTo>
                    <a:cubicBezTo>
                      <a:pt x="418" y="110"/>
                      <a:pt x="417" y="109"/>
                      <a:pt x="420" y="109"/>
                    </a:cubicBezTo>
                    <a:cubicBezTo>
                      <a:pt x="423" y="109"/>
                      <a:pt x="427" y="109"/>
                      <a:pt x="425" y="106"/>
                    </a:cubicBezTo>
                    <a:cubicBezTo>
                      <a:pt x="424" y="104"/>
                      <a:pt x="421" y="104"/>
                      <a:pt x="423" y="104"/>
                    </a:cubicBezTo>
                    <a:cubicBezTo>
                      <a:pt x="424" y="103"/>
                      <a:pt x="427" y="103"/>
                      <a:pt x="426" y="101"/>
                    </a:cubicBezTo>
                    <a:cubicBezTo>
                      <a:pt x="424" y="100"/>
                      <a:pt x="422" y="98"/>
                      <a:pt x="423" y="99"/>
                    </a:cubicBezTo>
                    <a:cubicBezTo>
                      <a:pt x="424" y="100"/>
                      <a:pt x="424" y="103"/>
                      <a:pt x="422" y="102"/>
                    </a:cubicBezTo>
                    <a:cubicBezTo>
                      <a:pt x="420" y="102"/>
                      <a:pt x="416" y="103"/>
                      <a:pt x="417" y="102"/>
                    </a:cubicBezTo>
                    <a:cubicBezTo>
                      <a:pt x="418" y="100"/>
                      <a:pt x="422" y="98"/>
                      <a:pt x="420" y="98"/>
                    </a:cubicBezTo>
                    <a:cubicBezTo>
                      <a:pt x="418" y="98"/>
                      <a:pt x="418" y="99"/>
                      <a:pt x="416" y="100"/>
                    </a:cubicBezTo>
                    <a:cubicBezTo>
                      <a:pt x="413" y="100"/>
                      <a:pt x="411" y="103"/>
                      <a:pt x="411" y="100"/>
                    </a:cubicBezTo>
                    <a:cubicBezTo>
                      <a:pt x="411" y="97"/>
                      <a:pt x="412" y="95"/>
                      <a:pt x="410" y="95"/>
                    </a:cubicBezTo>
                    <a:cubicBezTo>
                      <a:pt x="408" y="95"/>
                      <a:pt x="405" y="95"/>
                      <a:pt x="403" y="94"/>
                    </a:cubicBezTo>
                    <a:cubicBezTo>
                      <a:pt x="401" y="93"/>
                      <a:pt x="400" y="88"/>
                      <a:pt x="398" y="89"/>
                    </a:cubicBezTo>
                    <a:cubicBezTo>
                      <a:pt x="396" y="89"/>
                      <a:pt x="390" y="95"/>
                      <a:pt x="388" y="95"/>
                    </a:cubicBezTo>
                    <a:cubicBezTo>
                      <a:pt x="386" y="96"/>
                      <a:pt x="348" y="97"/>
                      <a:pt x="342" y="94"/>
                    </a:cubicBezTo>
                    <a:cubicBezTo>
                      <a:pt x="336" y="92"/>
                      <a:pt x="325" y="95"/>
                      <a:pt x="331" y="91"/>
                    </a:cubicBezTo>
                    <a:cubicBezTo>
                      <a:pt x="337" y="87"/>
                      <a:pt x="338" y="83"/>
                      <a:pt x="342" y="83"/>
                    </a:cubicBezTo>
                    <a:cubicBezTo>
                      <a:pt x="346" y="84"/>
                      <a:pt x="352" y="84"/>
                      <a:pt x="347" y="80"/>
                    </a:cubicBezTo>
                    <a:cubicBezTo>
                      <a:pt x="341" y="75"/>
                      <a:pt x="340" y="70"/>
                      <a:pt x="333" y="70"/>
                    </a:cubicBezTo>
                    <a:cubicBezTo>
                      <a:pt x="327" y="70"/>
                      <a:pt x="325" y="67"/>
                      <a:pt x="323" y="69"/>
                    </a:cubicBezTo>
                    <a:cubicBezTo>
                      <a:pt x="320" y="70"/>
                      <a:pt x="323" y="71"/>
                      <a:pt x="318" y="71"/>
                    </a:cubicBezTo>
                    <a:cubicBezTo>
                      <a:pt x="313" y="71"/>
                      <a:pt x="314" y="70"/>
                      <a:pt x="311" y="69"/>
                    </a:cubicBezTo>
                    <a:cubicBezTo>
                      <a:pt x="307" y="69"/>
                      <a:pt x="293" y="66"/>
                      <a:pt x="288" y="63"/>
                    </a:cubicBezTo>
                    <a:cubicBezTo>
                      <a:pt x="283" y="61"/>
                      <a:pt x="277" y="63"/>
                      <a:pt x="273" y="61"/>
                    </a:cubicBezTo>
                    <a:cubicBezTo>
                      <a:pt x="268" y="59"/>
                      <a:pt x="259" y="51"/>
                      <a:pt x="254" y="50"/>
                    </a:cubicBezTo>
                    <a:cubicBezTo>
                      <a:pt x="249" y="50"/>
                      <a:pt x="236" y="48"/>
                      <a:pt x="233" y="50"/>
                    </a:cubicBezTo>
                    <a:cubicBezTo>
                      <a:pt x="230" y="51"/>
                      <a:pt x="227" y="58"/>
                      <a:pt x="225" y="59"/>
                    </a:cubicBezTo>
                    <a:cubicBezTo>
                      <a:pt x="223" y="59"/>
                      <a:pt x="214" y="60"/>
                      <a:pt x="214" y="58"/>
                    </a:cubicBezTo>
                    <a:cubicBezTo>
                      <a:pt x="214" y="56"/>
                      <a:pt x="222" y="52"/>
                      <a:pt x="219" y="51"/>
                    </a:cubicBezTo>
                    <a:cubicBezTo>
                      <a:pt x="216" y="51"/>
                      <a:pt x="212" y="52"/>
                      <a:pt x="213" y="50"/>
                    </a:cubicBezTo>
                    <a:cubicBezTo>
                      <a:pt x="213" y="48"/>
                      <a:pt x="213" y="40"/>
                      <a:pt x="212" y="41"/>
                    </a:cubicBezTo>
                    <a:cubicBezTo>
                      <a:pt x="210" y="42"/>
                      <a:pt x="208" y="43"/>
                      <a:pt x="207" y="43"/>
                    </a:cubicBezTo>
                    <a:cubicBezTo>
                      <a:pt x="205" y="43"/>
                      <a:pt x="202" y="45"/>
                      <a:pt x="202" y="46"/>
                    </a:cubicBezTo>
                    <a:cubicBezTo>
                      <a:pt x="203" y="47"/>
                      <a:pt x="202" y="45"/>
                      <a:pt x="204" y="45"/>
                    </a:cubicBezTo>
                    <a:cubicBezTo>
                      <a:pt x="206" y="44"/>
                      <a:pt x="209" y="44"/>
                      <a:pt x="208" y="46"/>
                    </a:cubicBezTo>
                    <a:cubicBezTo>
                      <a:pt x="206" y="47"/>
                      <a:pt x="203" y="50"/>
                      <a:pt x="204" y="50"/>
                    </a:cubicBezTo>
                    <a:cubicBezTo>
                      <a:pt x="205" y="50"/>
                      <a:pt x="209" y="52"/>
                      <a:pt x="208" y="52"/>
                    </a:cubicBezTo>
                    <a:cubicBezTo>
                      <a:pt x="207" y="52"/>
                      <a:pt x="202" y="52"/>
                      <a:pt x="202" y="54"/>
                    </a:cubicBezTo>
                    <a:cubicBezTo>
                      <a:pt x="202" y="56"/>
                      <a:pt x="200" y="60"/>
                      <a:pt x="199" y="60"/>
                    </a:cubicBezTo>
                    <a:cubicBezTo>
                      <a:pt x="197" y="60"/>
                      <a:pt x="186" y="55"/>
                      <a:pt x="186" y="52"/>
                    </a:cubicBezTo>
                    <a:cubicBezTo>
                      <a:pt x="185" y="50"/>
                      <a:pt x="181" y="42"/>
                      <a:pt x="179" y="40"/>
                    </a:cubicBezTo>
                    <a:cubicBezTo>
                      <a:pt x="177" y="38"/>
                      <a:pt x="166" y="30"/>
                      <a:pt x="165" y="30"/>
                    </a:cubicBezTo>
                    <a:cubicBezTo>
                      <a:pt x="163" y="30"/>
                      <a:pt x="163" y="32"/>
                      <a:pt x="166" y="34"/>
                    </a:cubicBezTo>
                    <a:cubicBezTo>
                      <a:pt x="169" y="37"/>
                      <a:pt x="173" y="39"/>
                      <a:pt x="173" y="40"/>
                    </a:cubicBezTo>
                    <a:cubicBezTo>
                      <a:pt x="173" y="41"/>
                      <a:pt x="168" y="40"/>
                      <a:pt x="167" y="40"/>
                    </a:cubicBezTo>
                    <a:cubicBezTo>
                      <a:pt x="166" y="40"/>
                      <a:pt x="162" y="41"/>
                      <a:pt x="162" y="43"/>
                    </a:cubicBezTo>
                    <a:cubicBezTo>
                      <a:pt x="162" y="44"/>
                      <a:pt x="163" y="47"/>
                      <a:pt x="161" y="47"/>
                    </a:cubicBezTo>
                    <a:cubicBezTo>
                      <a:pt x="159" y="48"/>
                      <a:pt x="154" y="53"/>
                      <a:pt x="153" y="52"/>
                    </a:cubicBezTo>
                    <a:cubicBezTo>
                      <a:pt x="152" y="51"/>
                      <a:pt x="155" y="47"/>
                      <a:pt x="153" y="48"/>
                    </a:cubicBezTo>
                    <a:cubicBezTo>
                      <a:pt x="151" y="49"/>
                      <a:pt x="144" y="49"/>
                      <a:pt x="142" y="51"/>
                    </a:cubicBezTo>
                    <a:cubicBezTo>
                      <a:pt x="139" y="52"/>
                      <a:pt x="135" y="58"/>
                      <a:pt x="132" y="60"/>
                    </a:cubicBezTo>
                    <a:cubicBezTo>
                      <a:pt x="130" y="62"/>
                      <a:pt x="129" y="62"/>
                      <a:pt x="129" y="61"/>
                    </a:cubicBezTo>
                    <a:cubicBezTo>
                      <a:pt x="128" y="61"/>
                      <a:pt x="128" y="59"/>
                      <a:pt x="128" y="58"/>
                    </a:cubicBezTo>
                    <a:cubicBezTo>
                      <a:pt x="127" y="57"/>
                      <a:pt x="126" y="57"/>
                      <a:pt x="126" y="58"/>
                    </a:cubicBezTo>
                    <a:cubicBezTo>
                      <a:pt x="125" y="60"/>
                      <a:pt x="118" y="58"/>
                      <a:pt x="117" y="60"/>
                    </a:cubicBezTo>
                    <a:cubicBezTo>
                      <a:pt x="115" y="61"/>
                      <a:pt x="115" y="63"/>
                      <a:pt x="113" y="63"/>
                    </a:cubicBezTo>
                    <a:cubicBezTo>
                      <a:pt x="111" y="63"/>
                      <a:pt x="108" y="67"/>
                      <a:pt x="106" y="68"/>
                    </a:cubicBezTo>
                    <a:cubicBezTo>
                      <a:pt x="104" y="70"/>
                      <a:pt x="108" y="70"/>
                      <a:pt x="108" y="71"/>
                    </a:cubicBezTo>
                    <a:cubicBezTo>
                      <a:pt x="109" y="73"/>
                      <a:pt x="104" y="74"/>
                      <a:pt x="102" y="74"/>
                    </a:cubicBezTo>
                    <a:cubicBezTo>
                      <a:pt x="100" y="74"/>
                      <a:pt x="94" y="73"/>
                      <a:pt x="97" y="70"/>
                    </a:cubicBezTo>
                    <a:cubicBezTo>
                      <a:pt x="100" y="67"/>
                      <a:pt x="103" y="67"/>
                      <a:pt x="105" y="65"/>
                    </a:cubicBezTo>
                    <a:cubicBezTo>
                      <a:pt x="106" y="63"/>
                      <a:pt x="109" y="64"/>
                      <a:pt x="111" y="61"/>
                    </a:cubicBezTo>
                    <a:cubicBezTo>
                      <a:pt x="113" y="58"/>
                      <a:pt x="115" y="55"/>
                      <a:pt x="119" y="55"/>
                    </a:cubicBezTo>
                    <a:cubicBezTo>
                      <a:pt x="122" y="55"/>
                      <a:pt x="126" y="53"/>
                      <a:pt x="126" y="55"/>
                    </a:cubicBezTo>
                    <a:cubicBezTo>
                      <a:pt x="126" y="57"/>
                      <a:pt x="127" y="57"/>
                      <a:pt x="128" y="54"/>
                    </a:cubicBezTo>
                    <a:cubicBezTo>
                      <a:pt x="130" y="52"/>
                      <a:pt x="137" y="48"/>
                      <a:pt x="140" y="47"/>
                    </a:cubicBezTo>
                    <a:cubicBezTo>
                      <a:pt x="144" y="45"/>
                      <a:pt x="147" y="45"/>
                      <a:pt x="147" y="44"/>
                    </a:cubicBezTo>
                    <a:cubicBezTo>
                      <a:pt x="148" y="43"/>
                      <a:pt x="148" y="40"/>
                      <a:pt x="146" y="41"/>
                    </a:cubicBezTo>
                    <a:cubicBezTo>
                      <a:pt x="144" y="41"/>
                      <a:pt x="142" y="42"/>
                      <a:pt x="138" y="42"/>
                    </a:cubicBezTo>
                    <a:cubicBezTo>
                      <a:pt x="134" y="42"/>
                      <a:pt x="130" y="43"/>
                      <a:pt x="129" y="44"/>
                    </a:cubicBezTo>
                    <a:cubicBezTo>
                      <a:pt x="127" y="46"/>
                      <a:pt x="126" y="48"/>
                      <a:pt x="123" y="48"/>
                    </a:cubicBezTo>
                    <a:cubicBezTo>
                      <a:pt x="119" y="48"/>
                      <a:pt x="115" y="51"/>
                      <a:pt x="113" y="51"/>
                    </a:cubicBezTo>
                    <a:cubicBezTo>
                      <a:pt x="111" y="51"/>
                      <a:pt x="106" y="52"/>
                      <a:pt x="104" y="54"/>
                    </a:cubicBezTo>
                    <a:cubicBezTo>
                      <a:pt x="102" y="57"/>
                      <a:pt x="97" y="58"/>
                      <a:pt x="95" y="60"/>
                    </a:cubicBezTo>
                    <a:cubicBezTo>
                      <a:pt x="93" y="61"/>
                      <a:pt x="89" y="63"/>
                      <a:pt x="90" y="60"/>
                    </a:cubicBezTo>
                    <a:cubicBezTo>
                      <a:pt x="92" y="58"/>
                      <a:pt x="95" y="57"/>
                      <a:pt x="93" y="56"/>
                    </a:cubicBezTo>
                    <a:cubicBezTo>
                      <a:pt x="90" y="56"/>
                      <a:pt x="87" y="54"/>
                      <a:pt x="86" y="53"/>
                    </a:cubicBezTo>
                    <a:cubicBezTo>
                      <a:pt x="85" y="52"/>
                      <a:pt x="84" y="55"/>
                      <a:pt x="84" y="56"/>
                    </a:cubicBezTo>
                    <a:cubicBezTo>
                      <a:pt x="83" y="56"/>
                      <a:pt x="80" y="57"/>
                      <a:pt x="77" y="58"/>
                    </a:cubicBezTo>
                    <a:cubicBezTo>
                      <a:pt x="73" y="59"/>
                      <a:pt x="71" y="60"/>
                      <a:pt x="70" y="61"/>
                    </a:cubicBezTo>
                    <a:cubicBezTo>
                      <a:pt x="69" y="62"/>
                      <a:pt x="64" y="63"/>
                      <a:pt x="65" y="64"/>
                    </a:cubicBezTo>
                    <a:cubicBezTo>
                      <a:pt x="66" y="66"/>
                      <a:pt x="69" y="65"/>
                      <a:pt x="68" y="66"/>
                    </a:cubicBezTo>
                    <a:cubicBezTo>
                      <a:pt x="68" y="68"/>
                      <a:pt x="66" y="69"/>
                      <a:pt x="69" y="69"/>
                    </a:cubicBezTo>
                    <a:cubicBezTo>
                      <a:pt x="71" y="69"/>
                      <a:pt x="77" y="70"/>
                      <a:pt x="79" y="68"/>
                    </a:cubicBezTo>
                    <a:cubicBezTo>
                      <a:pt x="81" y="65"/>
                      <a:pt x="89" y="61"/>
                      <a:pt x="87" y="63"/>
                    </a:cubicBezTo>
                    <a:cubicBezTo>
                      <a:pt x="85" y="64"/>
                      <a:pt x="81" y="67"/>
                      <a:pt x="82" y="69"/>
                    </a:cubicBezTo>
                    <a:cubicBezTo>
                      <a:pt x="82" y="70"/>
                      <a:pt x="87" y="76"/>
                      <a:pt x="85" y="74"/>
                    </a:cubicBezTo>
                    <a:cubicBezTo>
                      <a:pt x="82" y="73"/>
                      <a:pt x="85" y="71"/>
                      <a:pt x="80" y="71"/>
                    </a:cubicBezTo>
                    <a:cubicBezTo>
                      <a:pt x="76" y="71"/>
                      <a:pt x="73" y="73"/>
                      <a:pt x="72" y="74"/>
                    </a:cubicBezTo>
                    <a:cubicBezTo>
                      <a:pt x="70" y="74"/>
                      <a:pt x="66" y="72"/>
                      <a:pt x="64" y="71"/>
                    </a:cubicBezTo>
                    <a:cubicBezTo>
                      <a:pt x="61" y="71"/>
                      <a:pt x="51" y="72"/>
                      <a:pt x="47" y="69"/>
                    </a:cubicBezTo>
                    <a:cubicBezTo>
                      <a:pt x="42" y="67"/>
                      <a:pt x="30" y="61"/>
                      <a:pt x="27" y="60"/>
                    </a:cubicBezTo>
                    <a:cubicBezTo>
                      <a:pt x="24" y="58"/>
                      <a:pt x="23" y="55"/>
                      <a:pt x="25" y="55"/>
                    </a:cubicBezTo>
                    <a:cubicBezTo>
                      <a:pt x="27" y="55"/>
                      <a:pt x="24" y="54"/>
                      <a:pt x="22" y="54"/>
                    </a:cubicBezTo>
                    <a:cubicBezTo>
                      <a:pt x="20" y="55"/>
                      <a:pt x="7" y="56"/>
                      <a:pt x="0" y="5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250"/>
                      <a:pt x="0" y="250"/>
                      <a:pt x="0" y="250"/>
                    </a:cubicBezTo>
                    <a:cubicBezTo>
                      <a:pt x="0" y="250"/>
                      <a:pt x="3" y="252"/>
                      <a:pt x="4" y="251"/>
                    </a:cubicBezTo>
                    <a:cubicBezTo>
                      <a:pt x="6" y="250"/>
                      <a:pt x="5" y="249"/>
                      <a:pt x="7" y="250"/>
                    </a:cubicBezTo>
                    <a:cubicBezTo>
                      <a:pt x="10" y="251"/>
                      <a:pt x="10" y="252"/>
                      <a:pt x="12" y="252"/>
                    </a:cubicBezTo>
                    <a:cubicBezTo>
                      <a:pt x="14" y="251"/>
                      <a:pt x="18" y="248"/>
                      <a:pt x="21" y="249"/>
                    </a:cubicBezTo>
                    <a:cubicBezTo>
                      <a:pt x="25" y="251"/>
                      <a:pt x="24" y="252"/>
                      <a:pt x="26" y="254"/>
                    </a:cubicBezTo>
                    <a:cubicBezTo>
                      <a:pt x="27" y="257"/>
                      <a:pt x="27" y="255"/>
                      <a:pt x="32" y="260"/>
                    </a:cubicBezTo>
                    <a:cubicBezTo>
                      <a:pt x="36" y="265"/>
                      <a:pt x="45" y="274"/>
                      <a:pt x="47" y="274"/>
                    </a:cubicBezTo>
                    <a:cubicBezTo>
                      <a:pt x="49" y="274"/>
                      <a:pt x="58" y="270"/>
                      <a:pt x="60" y="267"/>
                    </a:cubicBezTo>
                    <a:cubicBezTo>
                      <a:pt x="61" y="265"/>
                      <a:pt x="57" y="264"/>
                      <a:pt x="60" y="263"/>
                    </a:cubicBezTo>
                    <a:cubicBezTo>
                      <a:pt x="64" y="262"/>
                      <a:pt x="66" y="263"/>
                      <a:pt x="68" y="261"/>
                    </a:cubicBezTo>
                    <a:cubicBezTo>
                      <a:pt x="70" y="260"/>
                      <a:pt x="71" y="260"/>
                      <a:pt x="73" y="260"/>
                    </a:cubicBezTo>
                    <a:cubicBezTo>
                      <a:pt x="75" y="261"/>
                      <a:pt x="76" y="265"/>
                      <a:pt x="78" y="268"/>
                    </a:cubicBezTo>
                    <a:cubicBezTo>
                      <a:pt x="80" y="270"/>
                      <a:pt x="83" y="272"/>
                      <a:pt x="86" y="275"/>
                    </a:cubicBezTo>
                    <a:cubicBezTo>
                      <a:pt x="90" y="279"/>
                      <a:pt x="96" y="283"/>
                      <a:pt x="98" y="287"/>
                    </a:cubicBezTo>
                    <a:cubicBezTo>
                      <a:pt x="100" y="290"/>
                      <a:pt x="116" y="315"/>
                      <a:pt x="118" y="318"/>
                    </a:cubicBezTo>
                    <a:cubicBezTo>
                      <a:pt x="121" y="320"/>
                      <a:pt x="142" y="330"/>
                      <a:pt x="142" y="331"/>
                    </a:cubicBezTo>
                    <a:cubicBezTo>
                      <a:pt x="142" y="332"/>
                      <a:pt x="140" y="334"/>
                      <a:pt x="140" y="337"/>
                    </a:cubicBezTo>
                    <a:cubicBezTo>
                      <a:pt x="140" y="339"/>
                      <a:pt x="144" y="340"/>
                      <a:pt x="144" y="341"/>
                    </a:cubicBezTo>
                    <a:cubicBezTo>
                      <a:pt x="144" y="341"/>
                      <a:pt x="144" y="343"/>
                      <a:pt x="143" y="345"/>
                    </a:cubicBezTo>
                    <a:cubicBezTo>
                      <a:pt x="143" y="346"/>
                      <a:pt x="144" y="347"/>
                      <a:pt x="145" y="347"/>
                    </a:cubicBezTo>
                    <a:cubicBezTo>
                      <a:pt x="147" y="347"/>
                      <a:pt x="143" y="348"/>
                      <a:pt x="141" y="350"/>
                    </a:cubicBezTo>
                    <a:cubicBezTo>
                      <a:pt x="139" y="352"/>
                      <a:pt x="136" y="355"/>
                      <a:pt x="137" y="357"/>
                    </a:cubicBezTo>
                    <a:cubicBezTo>
                      <a:pt x="138" y="358"/>
                      <a:pt x="142" y="364"/>
                      <a:pt x="143" y="363"/>
                    </a:cubicBezTo>
                    <a:cubicBezTo>
                      <a:pt x="145" y="363"/>
                      <a:pt x="144" y="363"/>
                      <a:pt x="143" y="365"/>
                    </a:cubicBezTo>
                    <a:cubicBezTo>
                      <a:pt x="142" y="366"/>
                      <a:pt x="141" y="368"/>
                      <a:pt x="139" y="367"/>
                    </a:cubicBezTo>
                    <a:cubicBezTo>
                      <a:pt x="138" y="366"/>
                      <a:pt x="137" y="362"/>
                      <a:pt x="136" y="364"/>
                    </a:cubicBezTo>
                    <a:cubicBezTo>
                      <a:pt x="135" y="366"/>
                      <a:pt x="137" y="366"/>
                      <a:pt x="138" y="368"/>
                    </a:cubicBezTo>
                    <a:cubicBezTo>
                      <a:pt x="140" y="369"/>
                      <a:pt x="139" y="371"/>
                      <a:pt x="138" y="372"/>
                    </a:cubicBezTo>
                    <a:cubicBezTo>
                      <a:pt x="138" y="373"/>
                      <a:pt x="140" y="377"/>
                      <a:pt x="142" y="379"/>
                    </a:cubicBezTo>
                    <a:cubicBezTo>
                      <a:pt x="144" y="381"/>
                      <a:pt x="145" y="379"/>
                      <a:pt x="147" y="378"/>
                    </a:cubicBezTo>
                    <a:cubicBezTo>
                      <a:pt x="148" y="377"/>
                      <a:pt x="151" y="378"/>
                      <a:pt x="151" y="376"/>
                    </a:cubicBezTo>
                    <a:cubicBezTo>
                      <a:pt x="152" y="375"/>
                      <a:pt x="153" y="371"/>
                      <a:pt x="153" y="373"/>
                    </a:cubicBezTo>
                    <a:cubicBezTo>
                      <a:pt x="153" y="375"/>
                      <a:pt x="156" y="376"/>
                      <a:pt x="157" y="377"/>
                    </a:cubicBezTo>
                    <a:cubicBezTo>
                      <a:pt x="158" y="379"/>
                      <a:pt x="157" y="379"/>
                      <a:pt x="156" y="381"/>
                    </a:cubicBezTo>
                    <a:cubicBezTo>
                      <a:pt x="155" y="382"/>
                      <a:pt x="155" y="385"/>
                      <a:pt x="154" y="387"/>
                    </a:cubicBezTo>
                    <a:cubicBezTo>
                      <a:pt x="152" y="389"/>
                      <a:pt x="154" y="390"/>
                      <a:pt x="155" y="389"/>
                    </a:cubicBezTo>
                    <a:cubicBezTo>
                      <a:pt x="157" y="388"/>
                      <a:pt x="158" y="386"/>
                      <a:pt x="160" y="386"/>
                    </a:cubicBezTo>
                    <a:cubicBezTo>
                      <a:pt x="162" y="386"/>
                      <a:pt x="162" y="386"/>
                      <a:pt x="162" y="384"/>
                    </a:cubicBezTo>
                    <a:cubicBezTo>
                      <a:pt x="162" y="383"/>
                      <a:pt x="161" y="381"/>
                      <a:pt x="163" y="383"/>
                    </a:cubicBezTo>
                    <a:cubicBezTo>
                      <a:pt x="164" y="385"/>
                      <a:pt x="165" y="385"/>
                      <a:pt x="166" y="386"/>
                    </a:cubicBezTo>
                    <a:cubicBezTo>
                      <a:pt x="168" y="387"/>
                      <a:pt x="164" y="387"/>
                      <a:pt x="165" y="390"/>
                    </a:cubicBezTo>
                    <a:cubicBezTo>
                      <a:pt x="167" y="393"/>
                      <a:pt x="167" y="394"/>
                      <a:pt x="169" y="395"/>
                    </a:cubicBezTo>
                    <a:cubicBezTo>
                      <a:pt x="171" y="396"/>
                      <a:pt x="175" y="394"/>
                      <a:pt x="177" y="392"/>
                    </a:cubicBezTo>
                    <a:cubicBezTo>
                      <a:pt x="179" y="389"/>
                      <a:pt x="178" y="391"/>
                      <a:pt x="177" y="393"/>
                    </a:cubicBezTo>
                    <a:cubicBezTo>
                      <a:pt x="176" y="395"/>
                      <a:pt x="176" y="394"/>
                      <a:pt x="179" y="395"/>
                    </a:cubicBezTo>
                    <a:cubicBezTo>
                      <a:pt x="182" y="395"/>
                      <a:pt x="183" y="396"/>
                      <a:pt x="179" y="396"/>
                    </a:cubicBezTo>
                    <a:cubicBezTo>
                      <a:pt x="175" y="396"/>
                      <a:pt x="176" y="397"/>
                      <a:pt x="173" y="399"/>
                    </a:cubicBezTo>
                    <a:cubicBezTo>
                      <a:pt x="171" y="400"/>
                      <a:pt x="168" y="402"/>
                      <a:pt x="169" y="405"/>
                    </a:cubicBezTo>
                    <a:cubicBezTo>
                      <a:pt x="171" y="407"/>
                      <a:pt x="174" y="406"/>
                      <a:pt x="176" y="405"/>
                    </a:cubicBezTo>
                    <a:cubicBezTo>
                      <a:pt x="177" y="404"/>
                      <a:pt x="180" y="405"/>
                      <a:pt x="182" y="405"/>
                    </a:cubicBezTo>
                    <a:cubicBezTo>
                      <a:pt x="184" y="405"/>
                      <a:pt x="185" y="406"/>
                      <a:pt x="183" y="406"/>
                    </a:cubicBezTo>
                    <a:cubicBezTo>
                      <a:pt x="180" y="406"/>
                      <a:pt x="177" y="406"/>
                      <a:pt x="175" y="408"/>
                    </a:cubicBezTo>
                    <a:cubicBezTo>
                      <a:pt x="173" y="409"/>
                      <a:pt x="171" y="411"/>
                      <a:pt x="174" y="411"/>
                    </a:cubicBezTo>
                    <a:cubicBezTo>
                      <a:pt x="178" y="411"/>
                      <a:pt x="180" y="412"/>
                      <a:pt x="176" y="413"/>
                    </a:cubicBezTo>
                    <a:cubicBezTo>
                      <a:pt x="173" y="413"/>
                      <a:pt x="173" y="416"/>
                      <a:pt x="177" y="418"/>
                    </a:cubicBezTo>
                    <a:cubicBezTo>
                      <a:pt x="181" y="420"/>
                      <a:pt x="184" y="419"/>
                      <a:pt x="187" y="419"/>
                    </a:cubicBezTo>
                    <a:cubicBezTo>
                      <a:pt x="191" y="419"/>
                      <a:pt x="189" y="422"/>
                      <a:pt x="192" y="423"/>
                    </a:cubicBezTo>
                    <a:cubicBezTo>
                      <a:pt x="195" y="424"/>
                      <a:pt x="199" y="420"/>
                      <a:pt x="199" y="418"/>
                    </a:cubicBezTo>
                    <a:cubicBezTo>
                      <a:pt x="199" y="416"/>
                      <a:pt x="200" y="417"/>
                      <a:pt x="200" y="419"/>
                    </a:cubicBezTo>
                    <a:cubicBezTo>
                      <a:pt x="200" y="420"/>
                      <a:pt x="198" y="422"/>
                      <a:pt x="197" y="424"/>
                    </a:cubicBezTo>
                    <a:cubicBezTo>
                      <a:pt x="196" y="425"/>
                      <a:pt x="198" y="425"/>
                      <a:pt x="200" y="426"/>
                    </a:cubicBezTo>
                    <a:cubicBezTo>
                      <a:pt x="201" y="427"/>
                      <a:pt x="207" y="427"/>
                      <a:pt x="207" y="423"/>
                    </a:cubicBezTo>
                    <a:cubicBezTo>
                      <a:pt x="207" y="419"/>
                      <a:pt x="209" y="417"/>
                      <a:pt x="209" y="419"/>
                    </a:cubicBezTo>
                    <a:cubicBezTo>
                      <a:pt x="209" y="422"/>
                      <a:pt x="208" y="425"/>
                      <a:pt x="207" y="427"/>
                    </a:cubicBezTo>
                    <a:cubicBezTo>
                      <a:pt x="207" y="428"/>
                      <a:pt x="210" y="428"/>
                      <a:pt x="212" y="427"/>
                    </a:cubicBezTo>
                    <a:cubicBezTo>
                      <a:pt x="213" y="426"/>
                      <a:pt x="214" y="426"/>
                      <a:pt x="212" y="427"/>
                    </a:cubicBezTo>
                    <a:cubicBezTo>
                      <a:pt x="211" y="429"/>
                      <a:pt x="211" y="432"/>
                      <a:pt x="212" y="434"/>
                    </a:cubicBezTo>
                    <a:cubicBezTo>
                      <a:pt x="213" y="437"/>
                      <a:pt x="220" y="441"/>
                      <a:pt x="220" y="436"/>
                    </a:cubicBezTo>
                    <a:cubicBezTo>
                      <a:pt x="220" y="431"/>
                      <a:pt x="221" y="429"/>
                      <a:pt x="221" y="432"/>
                    </a:cubicBezTo>
                    <a:cubicBezTo>
                      <a:pt x="221" y="435"/>
                      <a:pt x="222" y="437"/>
                      <a:pt x="223" y="439"/>
                    </a:cubicBezTo>
                    <a:cubicBezTo>
                      <a:pt x="223" y="441"/>
                      <a:pt x="221" y="440"/>
                      <a:pt x="220" y="441"/>
                    </a:cubicBezTo>
                    <a:cubicBezTo>
                      <a:pt x="219" y="442"/>
                      <a:pt x="221" y="443"/>
                      <a:pt x="224" y="443"/>
                    </a:cubicBezTo>
                    <a:cubicBezTo>
                      <a:pt x="226" y="443"/>
                      <a:pt x="230" y="443"/>
                      <a:pt x="230" y="442"/>
                    </a:cubicBezTo>
                    <a:cubicBezTo>
                      <a:pt x="231" y="440"/>
                      <a:pt x="230" y="439"/>
                      <a:pt x="231" y="442"/>
                    </a:cubicBezTo>
                    <a:cubicBezTo>
                      <a:pt x="232" y="444"/>
                      <a:pt x="233" y="445"/>
                      <a:pt x="234" y="448"/>
                    </a:cubicBezTo>
                    <a:cubicBezTo>
                      <a:pt x="234" y="449"/>
                      <a:pt x="235" y="450"/>
                      <a:pt x="237" y="451"/>
                    </a:cubicBezTo>
                    <a:cubicBezTo>
                      <a:pt x="588" y="451"/>
                      <a:pt x="588" y="451"/>
                      <a:pt x="588" y="451"/>
                    </a:cubicBezTo>
                    <a:cubicBezTo>
                      <a:pt x="588" y="451"/>
                      <a:pt x="590" y="449"/>
                      <a:pt x="590" y="447"/>
                    </a:cubicBezTo>
                    <a:close/>
                    <a:moveTo>
                      <a:pt x="288" y="138"/>
                    </a:moveTo>
                    <a:cubicBezTo>
                      <a:pt x="283" y="139"/>
                      <a:pt x="284" y="137"/>
                      <a:pt x="279" y="138"/>
                    </a:cubicBezTo>
                    <a:cubicBezTo>
                      <a:pt x="275" y="138"/>
                      <a:pt x="275" y="139"/>
                      <a:pt x="273" y="142"/>
                    </a:cubicBezTo>
                    <a:cubicBezTo>
                      <a:pt x="271" y="144"/>
                      <a:pt x="276" y="144"/>
                      <a:pt x="278" y="146"/>
                    </a:cubicBezTo>
                    <a:cubicBezTo>
                      <a:pt x="280" y="148"/>
                      <a:pt x="277" y="147"/>
                      <a:pt x="273" y="147"/>
                    </a:cubicBezTo>
                    <a:cubicBezTo>
                      <a:pt x="269" y="147"/>
                      <a:pt x="264" y="152"/>
                      <a:pt x="260" y="154"/>
                    </a:cubicBezTo>
                    <a:cubicBezTo>
                      <a:pt x="257" y="157"/>
                      <a:pt x="256" y="154"/>
                      <a:pt x="258" y="152"/>
                    </a:cubicBezTo>
                    <a:cubicBezTo>
                      <a:pt x="260" y="151"/>
                      <a:pt x="266" y="144"/>
                      <a:pt x="265" y="142"/>
                    </a:cubicBezTo>
                    <a:cubicBezTo>
                      <a:pt x="264" y="140"/>
                      <a:pt x="257" y="144"/>
                      <a:pt x="252" y="145"/>
                    </a:cubicBezTo>
                    <a:cubicBezTo>
                      <a:pt x="248" y="146"/>
                      <a:pt x="250" y="150"/>
                      <a:pt x="248" y="152"/>
                    </a:cubicBezTo>
                    <a:cubicBezTo>
                      <a:pt x="247" y="155"/>
                      <a:pt x="237" y="153"/>
                      <a:pt x="231" y="152"/>
                    </a:cubicBezTo>
                    <a:cubicBezTo>
                      <a:pt x="225" y="150"/>
                      <a:pt x="229" y="149"/>
                      <a:pt x="233" y="150"/>
                    </a:cubicBezTo>
                    <a:cubicBezTo>
                      <a:pt x="236" y="150"/>
                      <a:pt x="237" y="148"/>
                      <a:pt x="237" y="145"/>
                    </a:cubicBezTo>
                    <a:cubicBezTo>
                      <a:pt x="237" y="143"/>
                      <a:pt x="240" y="141"/>
                      <a:pt x="242" y="139"/>
                    </a:cubicBezTo>
                    <a:cubicBezTo>
                      <a:pt x="244" y="137"/>
                      <a:pt x="240" y="135"/>
                      <a:pt x="239" y="133"/>
                    </a:cubicBezTo>
                    <a:cubicBezTo>
                      <a:pt x="238" y="132"/>
                      <a:pt x="248" y="134"/>
                      <a:pt x="252" y="134"/>
                    </a:cubicBezTo>
                    <a:cubicBezTo>
                      <a:pt x="255" y="134"/>
                      <a:pt x="250" y="130"/>
                      <a:pt x="244" y="129"/>
                    </a:cubicBezTo>
                    <a:cubicBezTo>
                      <a:pt x="238" y="127"/>
                      <a:pt x="237" y="128"/>
                      <a:pt x="233" y="130"/>
                    </a:cubicBezTo>
                    <a:cubicBezTo>
                      <a:pt x="228" y="132"/>
                      <a:pt x="218" y="130"/>
                      <a:pt x="214" y="130"/>
                    </a:cubicBezTo>
                    <a:cubicBezTo>
                      <a:pt x="209" y="130"/>
                      <a:pt x="212" y="131"/>
                      <a:pt x="208" y="133"/>
                    </a:cubicBezTo>
                    <a:cubicBezTo>
                      <a:pt x="204" y="135"/>
                      <a:pt x="207" y="130"/>
                      <a:pt x="208" y="128"/>
                    </a:cubicBezTo>
                    <a:cubicBezTo>
                      <a:pt x="209" y="127"/>
                      <a:pt x="212" y="127"/>
                      <a:pt x="218" y="127"/>
                    </a:cubicBezTo>
                    <a:cubicBezTo>
                      <a:pt x="223" y="127"/>
                      <a:pt x="224" y="124"/>
                      <a:pt x="230" y="123"/>
                    </a:cubicBezTo>
                    <a:cubicBezTo>
                      <a:pt x="235" y="121"/>
                      <a:pt x="238" y="120"/>
                      <a:pt x="242" y="119"/>
                    </a:cubicBezTo>
                    <a:cubicBezTo>
                      <a:pt x="246" y="119"/>
                      <a:pt x="260" y="115"/>
                      <a:pt x="266" y="113"/>
                    </a:cubicBezTo>
                    <a:cubicBezTo>
                      <a:pt x="272" y="111"/>
                      <a:pt x="278" y="112"/>
                      <a:pt x="279" y="114"/>
                    </a:cubicBezTo>
                    <a:cubicBezTo>
                      <a:pt x="281" y="116"/>
                      <a:pt x="276" y="118"/>
                      <a:pt x="272" y="120"/>
                    </a:cubicBezTo>
                    <a:cubicBezTo>
                      <a:pt x="269" y="122"/>
                      <a:pt x="269" y="121"/>
                      <a:pt x="269" y="124"/>
                    </a:cubicBezTo>
                    <a:cubicBezTo>
                      <a:pt x="269" y="128"/>
                      <a:pt x="290" y="126"/>
                      <a:pt x="291" y="125"/>
                    </a:cubicBezTo>
                    <a:cubicBezTo>
                      <a:pt x="293" y="125"/>
                      <a:pt x="299" y="117"/>
                      <a:pt x="301" y="120"/>
                    </a:cubicBezTo>
                    <a:cubicBezTo>
                      <a:pt x="303" y="122"/>
                      <a:pt x="294" y="137"/>
                      <a:pt x="288" y="138"/>
                    </a:cubicBezTo>
                    <a:close/>
                    <a:moveTo>
                      <a:pt x="406" y="200"/>
                    </a:moveTo>
                    <a:cubicBezTo>
                      <a:pt x="404" y="200"/>
                      <a:pt x="396" y="199"/>
                      <a:pt x="394" y="200"/>
                    </a:cubicBezTo>
                    <a:cubicBezTo>
                      <a:pt x="392" y="201"/>
                      <a:pt x="401" y="201"/>
                      <a:pt x="401" y="203"/>
                    </a:cubicBezTo>
                    <a:cubicBezTo>
                      <a:pt x="401" y="204"/>
                      <a:pt x="395" y="207"/>
                      <a:pt x="389" y="207"/>
                    </a:cubicBezTo>
                    <a:cubicBezTo>
                      <a:pt x="384" y="207"/>
                      <a:pt x="381" y="210"/>
                      <a:pt x="379" y="212"/>
                    </a:cubicBezTo>
                    <a:cubicBezTo>
                      <a:pt x="377" y="213"/>
                      <a:pt x="375" y="216"/>
                      <a:pt x="372" y="217"/>
                    </a:cubicBezTo>
                    <a:cubicBezTo>
                      <a:pt x="369" y="217"/>
                      <a:pt x="369" y="216"/>
                      <a:pt x="367" y="217"/>
                    </a:cubicBezTo>
                    <a:cubicBezTo>
                      <a:pt x="365" y="218"/>
                      <a:pt x="366" y="219"/>
                      <a:pt x="367" y="220"/>
                    </a:cubicBezTo>
                    <a:cubicBezTo>
                      <a:pt x="368" y="220"/>
                      <a:pt x="373" y="221"/>
                      <a:pt x="370" y="224"/>
                    </a:cubicBezTo>
                    <a:cubicBezTo>
                      <a:pt x="366" y="227"/>
                      <a:pt x="362" y="226"/>
                      <a:pt x="356" y="227"/>
                    </a:cubicBezTo>
                    <a:cubicBezTo>
                      <a:pt x="350" y="229"/>
                      <a:pt x="353" y="229"/>
                      <a:pt x="353" y="232"/>
                    </a:cubicBezTo>
                    <a:cubicBezTo>
                      <a:pt x="353" y="235"/>
                      <a:pt x="346" y="237"/>
                      <a:pt x="338" y="238"/>
                    </a:cubicBezTo>
                    <a:cubicBezTo>
                      <a:pt x="331" y="239"/>
                      <a:pt x="321" y="239"/>
                      <a:pt x="317" y="235"/>
                    </a:cubicBezTo>
                    <a:cubicBezTo>
                      <a:pt x="313" y="232"/>
                      <a:pt x="308" y="230"/>
                      <a:pt x="311" y="230"/>
                    </a:cubicBezTo>
                    <a:cubicBezTo>
                      <a:pt x="315" y="231"/>
                      <a:pt x="315" y="228"/>
                      <a:pt x="321" y="230"/>
                    </a:cubicBezTo>
                    <a:cubicBezTo>
                      <a:pt x="327" y="232"/>
                      <a:pt x="325" y="226"/>
                      <a:pt x="328" y="222"/>
                    </a:cubicBezTo>
                    <a:cubicBezTo>
                      <a:pt x="330" y="219"/>
                      <a:pt x="335" y="220"/>
                      <a:pt x="338" y="219"/>
                    </a:cubicBezTo>
                    <a:cubicBezTo>
                      <a:pt x="342" y="217"/>
                      <a:pt x="337" y="214"/>
                      <a:pt x="333" y="213"/>
                    </a:cubicBezTo>
                    <a:cubicBezTo>
                      <a:pt x="329" y="211"/>
                      <a:pt x="330" y="210"/>
                      <a:pt x="330" y="207"/>
                    </a:cubicBezTo>
                    <a:cubicBezTo>
                      <a:pt x="330" y="205"/>
                      <a:pt x="330" y="206"/>
                      <a:pt x="327" y="205"/>
                    </a:cubicBezTo>
                    <a:cubicBezTo>
                      <a:pt x="324" y="205"/>
                      <a:pt x="323" y="201"/>
                      <a:pt x="327" y="202"/>
                    </a:cubicBezTo>
                    <a:cubicBezTo>
                      <a:pt x="332" y="203"/>
                      <a:pt x="341" y="207"/>
                      <a:pt x="345" y="208"/>
                    </a:cubicBezTo>
                    <a:cubicBezTo>
                      <a:pt x="349" y="209"/>
                      <a:pt x="350" y="211"/>
                      <a:pt x="353" y="213"/>
                    </a:cubicBezTo>
                    <a:cubicBezTo>
                      <a:pt x="356" y="215"/>
                      <a:pt x="367" y="213"/>
                      <a:pt x="371" y="211"/>
                    </a:cubicBezTo>
                    <a:cubicBezTo>
                      <a:pt x="374" y="210"/>
                      <a:pt x="377" y="208"/>
                      <a:pt x="379" y="204"/>
                    </a:cubicBezTo>
                    <a:cubicBezTo>
                      <a:pt x="382" y="200"/>
                      <a:pt x="389" y="198"/>
                      <a:pt x="394" y="196"/>
                    </a:cubicBezTo>
                    <a:cubicBezTo>
                      <a:pt x="400" y="195"/>
                      <a:pt x="410" y="198"/>
                      <a:pt x="413" y="199"/>
                    </a:cubicBezTo>
                    <a:cubicBezTo>
                      <a:pt x="415" y="200"/>
                      <a:pt x="408" y="200"/>
                      <a:pt x="406" y="200"/>
                    </a:cubicBezTo>
                    <a:close/>
                    <a:moveTo>
                      <a:pt x="571" y="424"/>
                    </a:moveTo>
                    <a:cubicBezTo>
                      <a:pt x="570" y="428"/>
                      <a:pt x="568" y="423"/>
                      <a:pt x="566" y="419"/>
                    </a:cubicBezTo>
                    <a:cubicBezTo>
                      <a:pt x="564" y="414"/>
                      <a:pt x="569" y="410"/>
                      <a:pt x="569" y="407"/>
                    </a:cubicBezTo>
                    <a:cubicBezTo>
                      <a:pt x="569" y="404"/>
                      <a:pt x="568" y="403"/>
                      <a:pt x="566" y="405"/>
                    </a:cubicBezTo>
                    <a:cubicBezTo>
                      <a:pt x="565" y="406"/>
                      <a:pt x="563" y="408"/>
                      <a:pt x="563" y="404"/>
                    </a:cubicBezTo>
                    <a:cubicBezTo>
                      <a:pt x="563" y="399"/>
                      <a:pt x="562" y="400"/>
                      <a:pt x="559" y="397"/>
                    </a:cubicBezTo>
                    <a:cubicBezTo>
                      <a:pt x="556" y="394"/>
                      <a:pt x="558" y="399"/>
                      <a:pt x="556" y="400"/>
                    </a:cubicBezTo>
                    <a:cubicBezTo>
                      <a:pt x="555" y="401"/>
                      <a:pt x="547" y="390"/>
                      <a:pt x="543" y="387"/>
                    </a:cubicBezTo>
                    <a:cubicBezTo>
                      <a:pt x="539" y="383"/>
                      <a:pt x="543" y="383"/>
                      <a:pt x="545" y="381"/>
                    </a:cubicBezTo>
                    <a:cubicBezTo>
                      <a:pt x="547" y="379"/>
                      <a:pt x="544" y="380"/>
                      <a:pt x="541" y="380"/>
                    </a:cubicBezTo>
                    <a:cubicBezTo>
                      <a:pt x="538" y="380"/>
                      <a:pt x="538" y="374"/>
                      <a:pt x="540" y="372"/>
                    </a:cubicBezTo>
                    <a:cubicBezTo>
                      <a:pt x="542" y="370"/>
                      <a:pt x="541" y="367"/>
                      <a:pt x="543" y="366"/>
                    </a:cubicBezTo>
                    <a:cubicBezTo>
                      <a:pt x="544" y="364"/>
                      <a:pt x="547" y="367"/>
                      <a:pt x="552" y="370"/>
                    </a:cubicBezTo>
                    <a:cubicBezTo>
                      <a:pt x="557" y="372"/>
                      <a:pt x="557" y="375"/>
                      <a:pt x="558" y="377"/>
                    </a:cubicBezTo>
                    <a:cubicBezTo>
                      <a:pt x="560" y="379"/>
                      <a:pt x="560" y="384"/>
                      <a:pt x="562" y="386"/>
                    </a:cubicBezTo>
                    <a:cubicBezTo>
                      <a:pt x="564" y="389"/>
                      <a:pt x="567" y="391"/>
                      <a:pt x="566" y="396"/>
                    </a:cubicBezTo>
                    <a:cubicBezTo>
                      <a:pt x="565" y="402"/>
                      <a:pt x="570" y="399"/>
                      <a:pt x="570" y="402"/>
                    </a:cubicBezTo>
                    <a:cubicBezTo>
                      <a:pt x="570" y="410"/>
                      <a:pt x="572" y="406"/>
                      <a:pt x="574" y="411"/>
                    </a:cubicBezTo>
                    <a:cubicBezTo>
                      <a:pt x="576" y="416"/>
                      <a:pt x="573" y="421"/>
                      <a:pt x="571" y="42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8" name="Freeform 450"/>
              <p:cNvSpPr>
                <a:spLocks/>
              </p:cNvSpPr>
              <p:nvPr/>
            </p:nvSpPr>
            <p:spPr bwMode="auto">
              <a:xfrm>
                <a:off x="2495550" y="4101678"/>
                <a:ext cx="271463" cy="390525"/>
              </a:xfrm>
              <a:custGeom>
                <a:avLst/>
                <a:gdLst>
                  <a:gd name="T0" fmla="*/ 146 w 152"/>
                  <a:gd name="T1" fmla="*/ 123 h 218"/>
                  <a:gd name="T2" fmla="*/ 144 w 152"/>
                  <a:gd name="T3" fmla="*/ 101 h 218"/>
                  <a:gd name="T4" fmla="*/ 143 w 152"/>
                  <a:gd name="T5" fmla="*/ 82 h 218"/>
                  <a:gd name="T6" fmla="*/ 128 w 152"/>
                  <a:gd name="T7" fmla="*/ 82 h 218"/>
                  <a:gd name="T8" fmla="*/ 113 w 152"/>
                  <a:gd name="T9" fmla="*/ 71 h 218"/>
                  <a:gd name="T10" fmla="*/ 99 w 152"/>
                  <a:gd name="T11" fmla="*/ 73 h 218"/>
                  <a:gd name="T12" fmla="*/ 86 w 152"/>
                  <a:gd name="T13" fmla="*/ 63 h 218"/>
                  <a:gd name="T14" fmla="*/ 81 w 152"/>
                  <a:gd name="T15" fmla="*/ 49 h 218"/>
                  <a:gd name="T16" fmla="*/ 73 w 152"/>
                  <a:gd name="T17" fmla="*/ 43 h 218"/>
                  <a:gd name="T18" fmla="*/ 79 w 152"/>
                  <a:gd name="T19" fmla="*/ 24 h 218"/>
                  <a:gd name="T20" fmla="*/ 89 w 152"/>
                  <a:gd name="T21" fmla="*/ 15 h 218"/>
                  <a:gd name="T22" fmla="*/ 100 w 152"/>
                  <a:gd name="T23" fmla="*/ 3 h 218"/>
                  <a:gd name="T24" fmla="*/ 85 w 152"/>
                  <a:gd name="T25" fmla="*/ 8 h 218"/>
                  <a:gd name="T26" fmla="*/ 74 w 152"/>
                  <a:gd name="T27" fmla="*/ 16 h 218"/>
                  <a:gd name="T28" fmla="*/ 58 w 152"/>
                  <a:gd name="T29" fmla="*/ 23 h 218"/>
                  <a:gd name="T30" fmla="*/ 50 w 152"/>
                  <a:gd name="T31" fmla="*/ 21 h 218"/>
                  <a:gd name="T32" fmla="*/ 42 w 152"/>
                  <a:gd name="T33" fmla="*/ 40 h 218"/>
                  <a:gd name="T34" fmla="*/ 28 w 152"/>
                  <a:gd name="T35" fmla="*/ 59 h 218"/>
                  <a:gd name="T36" fmla="*/ 19 w 152"/>
                  <a:gd name="T37" fmla="*/ 56 h 218"/>
                  <a:gd name="T38" fmla="*/ 14 w 152"/>
                  <a:gd name="T39" fmla="*/ 68 h 218"/>
                  <a:gd name="T40" fmla="*/ 22 w 152"/>
                  <a:gd name="T41" fmla="*/ 80 h 218"/>
                  <a:gd name="T42" fmla="*/ 20 w 152"/>
                  <a:gd name="T43" fmla="*/ 107 h 218"/>
                  <a:gd name="T44" fmla="*/ 13 w 152"/>
                  <a:gd name="T45" fmla="*/ 130 h 218"/>
                  <a:gd name="T46" fmla="*/ 3 w 152"/>
                  <a:gd name="T47" fmla="*/ 138 h 218"/>
                  <a:gd name="T48" fmla="*/ 1 w 152"/>
                  <a:gd name="T49" fmla="*/ 144 h 218"/>
                  <a:gd name="T50" fmla="*/ 18 w 152"/>
                  <a:gd name="T51" fmla="*/ 154 h 218"/>
                  <a:gd name="T52" fmla="*/ 36 w 152"/>
                  <a:gd name="T53" fmla="*/ 158 h 218"/>
                  <a:gd name="T54" fmla="*/ 46 w 152"/>
                  <a:gd name="T55" fmla="*/ 162 h 218"/>
                  <a:gd name="T56" fmla="*/ 66 w 152"/>
                  <a:gd name="T57" fmla="*/ 177 h 218"/>
                  <a:gd name="T58" fmla="*/ 78 w 152"/>
                  <a:gd name="T59" fmla="*/ 194 h 218"/>
                  <a:gd name="T60" fmla="*/ 97 w 152"/>
                  <a:gd name="T61" fmla="*/ 193 h 218"/>
                  <a:gd name="T62" fmla="*/ 108 w 152"/>
                  <a:gd name="T63" fmla="*/ 193 h 218"/>
                  <a:gd name="T64" fmla="*/ 110 w 152"/>
                  <a:gd name="T65" fmla="*/ 208 h 218"/>
                  <a:gd name="T66" fmla="*/ 115 w 152"/>
                  <a:gd name="T67" fmla="*/ 218 h 218"/>
                  <a:gd name="T68" fmla="*/ 125 w 152"/>
                  <a:gd name="T69" fmla="*/ 180 h 218"/>
                  <a:gd name="T70" fmla="*/ 115 w 152"/>
                  <a:gd name="T71" fmla="*/ 160 h 218"/>
                  <a:gd name="T72" fmla="*/ 126 w 152"/>
                  <a:gd name="T73" fmla="*/ 150 h 218"/>
                  <a:gd name="T74" fmla="*/ 119 w 152"/>
                  <a:gd name="T75" fmla="*/ 141 h 218"/>
                  <a:gd name="T76" fmla="*/ 152 w 152"/>
                  <a:gd name="T77" fmla="*/ 137 h 218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52"/>
                  <a:gd name="T118" fmla="*/ 0 h 218"/>
                  <a:gd name="T119" fmla="*/ 152 w 152"/>
                  <a:gd name="T120" fmla="*/ 218 h 218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52" h="218">
                    <a:moveTo>
                      <a:pt x="148" y="128"/>
                    </a:moveTo>
                    <a:cubicBezTo>
                      <a:pt x="145" y="126"/>
                      <a:pt x="143" y="125"/>
                      <a:pt x="146" y="123"/>
                    </a:cubicBezTo>
                    <a:cubicBezTo>
                      <a:pt x="149" y="122"/>
                      <a:pt x="152" y="121"/>
                      <a:pt x="150" y="117"/>
                    </a:cubicBezTo>
                    <a:cubicBezTo>
                      <a:pt x="149" y="113"/>
                      <a:pt x="144" y="108"/>
                      <a:pt x="144" y="101"/>
                    </a:cubicBezTo>
                    <a:cubicBezTo>
                      <a:pt x="144" y="93"/>
                      <a:pt x="150" y="86"/>
                      <a:pt x="149" y="84"/>
                    </a:cubicBezTo>
                    <a:cubicBezTo>
                      <a:pt x="148" y="81"/>
                      <a:pt x="146" y="81"/>
                      <a:pt x="143" y="82"/>
                    </a:cubicBezTo>
                    <a:cubicBezTo>
                      <a:pt x="141" y="84"/>
                      <a:pt x="138" y="85"/>
                      <a:pt x="134" y="83"/>
                    </a:cubicBezTo>
                    <a:cubicBezTo>
                      <a:pt x="131" y="82"/>
                      <a:pt x="129" y="81"/>
                      <a:pt x="128" y="82"/>
                    </a:cubicBezTo>
                    <a:cubicBezTo>
                      <a:pt x="126" y="84"/>
                      <a:pt x="126" y="86"/>
                      <a:pt x="124" y="84"/>
                    </a:cubicBezTo>
                    <a:cubicBezTo>
                      <a:pt x="122" y="82"/>
                      <a:pt x="116" y="72"/>
                      <a:pt x="113" y="71"/>
                    </a:cubicBezTo>
                    <a:cubicBezTo>
                      <a:pt x="110" y="70"/>
                      <a:pt x="106" y="71"/>
                      <a:pt x="104" y="71"/>
                    </a:cubicBezTo>
                    <a:cubicBezTo>
                      <a:pt x="103" y="71"/>
                      <a:pt x="101" y="74"/>
                      <a:pt x="99" y="73"/>
                    </a:cubicBezTo>
                    <a:cubicBezTo>
                      <a:pt x="97" y="72"/>
                      <a:pt x="90" y="73"/>
                      <a:pt x="88" y="70"/>
                    </a:cubicBezTo>
                    <a:cubicBezTo>
                      <a:pt x="86" y="67"/>
                      <a:pt x="85" y="66"/>
                      <a:pt x="86" y="63"/>
                    </a:cubicBezTo>
                    <a:cubicBezTo>
                      <a:pt x="87" y="61"/>
                      <a:pt x="89" y="57"/>
                      <a:pt x="87" y="55"/>
                    </a:cubicBezTo>
                    <a:cubicBezTo>
                      <a:pt x="84" y="52"/>
                      <a:pt x="82" y="52"/>
                      <a:pt x="81" y="49"/>
                    </a:cubicBezTo>
                    <a:cubicBezTo>
                      <a:pt x="81" y="46"/>
                      <a:pt x="80" y="45"/>
                      <a:pt x="78" y="45"/>
                    </a:cubicBezTo>
                    <a:cubicBezTo>
                      <a:pt x="77" y="45"/>
                      <a:pt x="71" y="45"/>
                      <a:pt x="73" y="43"/>
                    </a:cubicBezTo>
                    <a:cubicBezTo>
                      <a:pt x="74" y="41"/>
                      <a:pt x="77" y="35"/>
                      <a:pt x="78" y="31"/>
                    </a:cubicBezTo>
                    <a:cubicBezTo>
                      <a:pt x="78" y="28"/>
                      <a:pt x="78" y="26"/>
                      <a:pt x="79" y="24"/>
                    </a:cubicBezTo>
                    <a:cubicBezTo>
                      <a:pt x="80" y="22"/>
                      <a:pt x="84" y="18"/>
                      <a:pt x="89" y="15"/>
                    </a:cubicBezTo>
                    <a:cubicBezTo>
                      <a:pt x="89" y="15"/>
                      <a:pt x="89" y="15"/>
                      <a:pt x="89" y="15"/>
                    </a:cubicBezTo>
                    <a:cubicBezTo>
                      <a:pt x="90" y="13"/>
                      <a:pt x="93" y="11"/>
                      <a:pt x="95" y="10"/>
                    </a:cubicBezTo>
                    <a:cubicBezTo>
                      <a:pt x="98" y="9"/>
                      <a:pt x="104" y="5"/>
                      <a:pt x="100" y="3"/>
                    </a:cubicBezTo>
                    <a:cubicBezTo>
                      <a:pt x="97" y="0"/>
                      <a:pt x="92" y="1"/>
                      <a:pt x="91" y="3"/>
                    </a:cubicBezTo>
                    <a:cubicBezTo>
                      <a:pt x="89" y="4"/>
                      <a:pt x="86" y="7"/>
                      <a:pt x="85" y="8"/>
                    </a:cubicBezTo>
                    <a:cubicBezTo>
                      <a:pt x="84" y="8"/>
                      <a:pt x="82" y="10"/>
                      <a:pt x="81" y="11"/>
                    </a:cubicBezTo>
                    <a:cubicBezTo>
                      <a:pt x="79" y="12"/>
                      <a:pt x="77" y="16"/>
                      <a:pt x="74" y="16"/>
                    </a:cubicBezTo>
                    <a:cubicBezTo>
                      <a:pt x="72" y="17"/>
                      <a:pt x="65" y="15"/>
                      <a:pt x="63" y="18"/>
                    </a:cubicBezTo>
                    <a:cubicBezTo>
                      <a:pt x="61" y="20"/>
                      <a:pt x="60" y="25"/>
                      <a:pt x="58" y="23"/>
                    </a:cubicBezTo>
                    <a:cubicBezTo>
                      <a:pt x="56" y="21"/>
                      <a:pt x="57" y="20"/>
                      <a:pt x="56" y="19"/>
                    </a:cubicBezTo>
                    <a:cubicBezTo>
                      <a:pt x="54" y="19"/>
                      <a:pt x="51" y="20"/>
                      <a:pt x="50" y="21"/>
                    </a:cubicBezTo>
                    <a:cubicBezTo>
                      <a:pt x="49" y="22"/>
                      <a:pt x="45" y="25"/>
                      <a:pt x="44" y="29"/>
                    </a:cubicBezTo>
                    <a:cubicBezTo>
                      <a:pt x="43" y="33"/>
                      <a:pt x="45" y="37"/>
                      <a:pt x="42" y="40"/>
                    </a:cubicBezTo>
                    <a:cubicBezTo>
                      <a:pt x="39" y="42"/>
                      <a:pt x="32" y="47"/>
                      <a:pt x="30" y="51"/>
                    </a:cubicBezTo>
                    <a:cubicBezTo>
                      <a:pt x="29" y="55"/>
                      <a:pt x="29" y="60"/>
                      <a:pt x="28" y="59"/>
                    </a:cubicBezTo>
                    <a:cubicBezTo>
                      <a:pt x="27" y="59"/>
                      <a:pt x="22" y="52"/>
                      <a:pt x="19" y="49"/>
                    </a:cubicBezTo>
                    <a:cubicBezTo>
                      <a:pt x="18" y="52"/>
                      <a:pt x="19" y="55"/>
                      <a:pt x="19" y="56"/>
                    </a:cubicBezTo>
                    <a:cubicBezTo>
                      <a:pt x="19" y="58"/>
                      <a:pt x="22" y="59"/>
                      <a:pt x="20" y="62"/>
                    </a:cubicBezTo>
                    <a:cubicBezTo>
                      <a:pt x="19" y="63"/>
                      <a:pt x="17" y="65"/>
                      <a:pt x="14" y="68"/>
                    </a:cubicBezTo>
                    <a:cubicBezTo>
                      <a:pt x="14" y="68"/>
                      <a:pt x="14" y="69"/>
                      <a:pt x="15" y="69"/>
                    </a:cubicBezTo>
                    <a:cubicBezTo>
                      <a:pt x="17" y="71"/>
                      <a:pt x="22" y="76"/>
                      <a:pt x="22" y="80"/>
                    </a:cubicBezTo>
                    <a:cubicBezTo>
                      <a:pt x="22" y="83"/>
                      <a:pt x="22" y="87"/>
                      <a:pt x="22" y="89"/>
                    </a:cubicBezTo>
                    <a:cubicBezTo>
                      <a:pt x="22" y="92"/>
                      <a:pt x="21" y="104"/>
                      <a:pt x="20" y="107"/>
                    </a:cubicBezTo>
                    <a:cubicBezTo>
                      <a:pt x="20" y="110"/>
                      <a:pt x="25" y="113"/>
                      <a:pt x="24" y="115"/>
                    </a:cubicBezTo>
                    <a:cubicBezTo>
                      <a:pt x="22" y="117"/>
                      <a:pt x="17" y="128"/>
                      <a:pt x="13" y="130"/>
                    </a:cubicBezTo>
                    <a:cubicBezTo>
                      <a:pt x="10" y="131"/>
                      <a:pt x="8" y="129"/>
                      <a:pt x="6" y="132"/>
                    </a:cubicBezTo>
                    <a:cubicBezTo>
                      <a:pt x="4" y="135"/>
                      <a:pt x="4" y="137"/>
                      <a:pt x="3" y="138"/>
                    </a:cubicBezTo>
                    <a:cubicBezTo>
                      <a:pt x="2" y="140"/>
                      <a:pt x="1" y="140"/>
                      <a:pt x="0" y="141"/>
                    </a:cubicBezTo>
                    <a:cubicBezTo>
                      <a:pt x="0" y="142"/>
                      <a:pt x="1" y="143"/>
                      <a:pt x="1" y="144"/>
                    </a:cubicBezTo>
                    <a:cubicBezTo>
                      <a:pt x="4" y="145"/>
                      <a:pt x="6" y="146"/>
                      <a:pt x="7" y="147"/>
                    </a:cubicBezTo>
                    <a:cubicBezTo>
                      <a:pt x="9" y="148"/>
                      <a:pt x="17" y="151"/>
                      <a:pt x="18" y="154"/>
                    </a:cubicBezTo>
                    <a:cubicBezTo>
                      <a:pt x="19" y="157"/>
                      <a:pt x="23" y="159"/>
                      <a:pt x="28" y="159"/>
                    </a:cubicBezTo>
                    <a:cubicBezTo>
                      <a:pt x="33" y="159"/>
                      <a:pt x="33" y="156"/>
                      <a:pt x="36" y="158"/>
                    </a:cubicBezTo>
                    <a:cubicBezTo>
                      <a:pt x="38" y="158"/>
                      <a:pt x="39" y="159"/>
                      <a:pt x="41" y="160"/>
                    </a:cubicBezTo>
                    <a:cubicBezTo>
                      <a:pt x="42" y="161"/>
                      <a:pt x="44" y="162"/>
                      <a:pt x="46" y="162"/>
                    </a:cubicBezTo>
                    <a:cubicBezTo>
                      <a:pt x="52" y="163"/>
                      <a:pt x="52" y="162"/>
                      <a:pt x="55" y="166"/>
                    </a:cubicBezTo>
                    <a:cubicBezTo>
                      <a:pt x="59" y="169"/>
                      <a:pt x="63" y="175"/>
                      <a:pt x="66" y="177"/>
                    </a:cubicBezTo>
                    <a:cubicBezTo>
                      <a:pt x="68" y="178"/>
                      <a:pt x="71" y="184"/>
                      <a:pt x="73" y="187"/>
                    </a:cubicBezTo>
                    <a:cubicBezTo>
                      <a:pt x="75" y="190"/>
                      <a:pt x="76" y="194"/>
                      <a:pt x="78" y="194"/>
                    </a:cubicBezTo>
                    <a:cubicBezTo>
                      <a:pt x="81" y="194"/>
                      <a:pt x="89" y="197"/>
                      <a:pt x="91" y="194"/>
                    </a:cubicBezTo>
                    <a:cubicBezTo>
                      <a:pt x="94" y="191"/>
                      <a:pt x="94" y="192"/>
                      <a:pt x="97" y="193"/>
                    </a:cubicBezTo>
                    <a:cubicBezTo>
                      <a:pt x="101" y="194"/>
                      <a:pt x="101" y="195"/>
                      <a:pt x="103" y="194"/>
                    </a:cubicBezTo>
                    <a:cubicBezTo>
                      <a:pt x="105" y="192"/>
                      <a:pt x="106" y="192"/>
                      <a:pt x="108" y="193"/>
                    </a:cubicBezTo>
                    <a:cubicBezTo>
                      <a:pt x="110" y="194"/>
                      <a:pt x="115" y="196"/>
                      <a:pt x="114" y="198"/>
                    </a:cubicBezTo>
                    <a:cubicBezTo>
                      <a:pt x="114" y="200"/>
                      <a:pt x="111" y="207"/>
                      <a:pt x="110" y="208"/>
                    </a:cubicBezTo>
                    <a:cubicBezTo>
                      <a:pt x="108" y="210"/>
                      <a:pt x="114" y="213"/>
                      <a:pt x="114" y="213"/>
                    </a:cubicBezTo>
                    <a:cubicBezTo>
                      <a:pt x="114" y="213"/>
                      <a:pt x="116" y="217"/>
                      <a:pt x="115" y="218"/>
                    </a:cubicBezTo>
                    <a:cubicBezTo>
                      <a:pt x="119" y="218"/>
                      <a:pt x="119" y="208"/>
                      <a:pt x="119" y="205"/>
                    </a:cubicBezTo>
                    <a:cubicBezTo>
                      <a:pt x="119" y="201"/>
                      <a:pt x="124" y="185"/>
                      <a:pt x="125" y="180"/>
                    </a:cubicBezTo>
                    <a:cubicBezTo>
                      <a:pt x="125" y="175"/>
                      <a:pt x="122" y="172"/>
                      <a:pt x="120" y="168"/>
                    </a:cubicBezTo>
                    <a:cubicBezTo>
                      <a:pt x="117" y="165"/>
                      <a:pt x="115" y="163"/>
                      <a:pt x="115" y="160"/>
                    </a:cubicBezTo>
                    <a:cubicBezTo>
                      <a:pt x="115" y="157"/>
                      <a:pt x="113" y="155"/>
                      <a:pt x="118" y="154"/>
                    </a:cubicBezTo>
                    <a:cubicBezTo>
                      <a:pt x="123" y="153"/>
                      <a:pt x="130" y="152"/>
                      <a:pt x="126" y="150"/>
                    </a:cubicBezTo>
                    <a:cubicBezTo>
                      <a:pt x="122" y="148"/>
                      <a:pt x="119" y="150"/>
                      <a:pt x="119" y="147"/>
                    </a:cubicBezTo>
                    <a:cubicBezTo>
                      <a:pt x="119" y="144"/>
                      <a:pt x="119" y="141"/>
                      <a:pt x="119" y="141"/>
                    </a:cubicBezTo>
                    <a:cubicBezTo>
                      <a:pt x="119" y="141"/>
                      <a:pt x="132" y="143"/>
                      <a:pt x="138" y="140"/>
                    </a:cubicBezTo>
                    <a:cubicBezTo>
                      <a:pt x="144" y="138"/>
                      <a:pt x="151" y="135"/>
                      <a:pt x="152" y="137"/>
                    </a:cubicBezTo>
                    <a:cubicBezTo>
                      <a:pt x="152" y="133"/>
                      <a:pt x="151" y="131"/>
                      <a:pt x="148" y="128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  <p:sp>
            <p:nvSpPr>
              <p:cNvPr id="359" name="Freeform 451"/>
              <p:cNvSpPr>
                <a:spLocks/>
              </p:cNvSpPr>
              <p:nvPr/>
            </p:nvSpPr>
            <p:spPr bwMode="auto">
              <a:xfrm>
                <a:off x="2403475" y="4169941"/>
                <a:ext cx="131763" cy="55562"/>
              </a:xfrm>
              <a:custGeom>
                <a:avLst/>
                <a:gdLst>
                  <a:gd name="T0" fmla="*/ 71 w 73"/>
                  <a:gd name="T1" fmla="*/ 24 h 31"/>
                  <a:gd name="T2" fmla="*/ 70 w 73"/>
                  <a:gd name="T3" fmla="*/ 18 h 31"/>
                  <a:gd name="T4" fmla="*/ 70 w 73"/>
                  <a:gd name="T5" fmla="*/ 11 h 31"/>
                  <a:gd name="T6" fmla="*/ 69 w 73"/>
                  <a:gd name="T7" fmla="*/ 10 h 31"/>
                  <a:gd name="T8" fmla="*/ 63 w 73"/>
                  <a:gd name="T9" fmla="*/ 6 h 31"/>
                  <a:gd name="T10" fmla="*/ 57 w 73"/>
                  <a:gd name="T11" fmla="*/ 4 h 31"/>
                  <a:gd name="T12" fmla="*/ 45 w 73"/>
                  <a:gd name="T13" fmla="*/ 0 h 31"/>
                  <a:gd name="T14" fmla="*/ 39 w 73"/>
                  <a:gd name="T15" fmla="*/ 3 h 31"/>
                  <a:gd name="T16" fmla="*/ 31 w 73"/>
                  <a:gd name="T17" fmla="*/ 7 h 31"/>
                  <a:gd name="T18" fmla="*/ 27 w 73"/>
                  <a:gd name="T19" fmla="*/ 9 h 31"/>
                  <a:gd name="T20" fmla="*/ 16 w 73"/>
                  <a:gd name="T21" fmla="*/ 8 h 31"/>
                  <a:gd name="T22" fmla="*/ 8 w 73"/>
                  <a:gd name="T23" fmla="*/ 5 h 31"/>
                  <a:gd name="T24" fmla="*/ 4 w 73"/>
                  <a:gd name="T25" fmla="*/ 1 h 31"/>
                  <a:gd name="T26" fmla="*/ 0 w 73"/>
                  <a:gd name="T27" fmla="*/ 5 h 31"/>
                  <a:gd name="T28" fmla="*/ 3 w 73"/>
                  <a:gd name="T29" fmla="*/ 11 h 31"/>
                  <a:gd name="T30" fmla="*/ 1 w 73"/>
                  <a:gd name="T31" fmla="*/ 16 h 31"/>
                  <a:gd name="T32" fmla="*/ 4 w 73"/>
                  <a:gd name="T33" fmla="*/ 17 h 31"/>
                  <a:gd name="T34" fmla="*/ 16 w 73"/>
                  <a:gd name="T35" fmla="*/ 21 h 31"/>
                  <a:gd name="T36" fmla="*/ 22 w 73"/>
                  <a:gd name="T37" fmla="*/ 25 h 31"/>
                  <a:gd name="T38" fmla="*/ 24 w 73"/>
                  <a:gd name="T39" fmla="*/ 24 h 31"/>
                  <a:gd name="T40" fmla="*/ 28 w 73"/>
                  <a:gd name="T41" fmla="*/ 30 h 31"/>
                  <a:gd name="T42" fmla="*/ 34 w 73"/>
                  <a:gd name="T43" fmla="*/ 29 h 31"/>
                  <a:gd name="T44" fmla="*/ 37 w 73"/>
                  <a:gd name="T45" fmla="*/ 26 h 31"/>
                  <a:gd name="T46" fmla="*/ 32 w 73"/>
                  <a:gd name="T47" fmla="*/ 20 h 31"/>
                  <a:gd name="T48" fmla="*/ 37 w 73"/>
                  <a:gd name="T49" fmla="*/ 16 h 31"/>
                  <a:gd name="T50" fmla="*/ 43 w 73"/>
                  <a:gd name="T51" fmla="*/ 9 h 31"/>
                  <a:gd name="T52" fmla="*/ 49 w 73"/>
                  <a:gd name="T53" fmla="*/ 7 h 31"/>
                  <a:gd name="T54" fmla="*/ 54 w 73"/>
                  <a:gd name="T55" fmla="*/ 11 h 31"/>
                  <a:gd name="T56" fmla="*/ 57 w 73"/>
                  <a:gd name="T57" fmla="*/ 12 h 31"/>
                  <a:gd name="T58" fmla="*/ 60 w 73"/>
                  <a:gd name="T59" fmla="*/ 16 h 31"/>
                  <a:gd name="T60" fmla="*/ 59 w 73"/>
                  <a:gd name="T61" fmla="*/ 20 h 31"/>
                  <a:gd name="T62" fmla="*/ 65 w 73"/>
                  <a:gd name="T63" fmla="*/ 30 h 31"/>
                  <a:gd name="T64" fmla="*/ 71 w 73"/>
                  <a:gd name="T65" fmla="*/ 24 h 3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3"/>
                  <a:gd name="T100" fmla="*/ 0 h 31"/>
                  <a:gd name="T101" fmla="*/ 73 w 73"/>
                  <a:gd name="T102" fmla="*/ 31 h 3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3" h="31">
                    <a:moveTo>
                      <a:pt x="71" y="24"/>
                    </a:moveTo>
                    <a:cubicBezTo>
                      <a:pt x="73" y="21"/>
                      <a:pt x="70" y="20"/>
                      <a:pt x="70" y="18"/>
                    </a:cubicBezTo>
                    <a:cubicBezTo>
                      <a:pt x="70" y="17"/>
                      <a:pt x="69" y="14"/>
                      <a:pt x="70" y="11"/>
                    </a:cubicBezTo>
                    <a:cubicBezTo>
                      <a:pt x="70" y="10"/>
                      <a:pt x="70" y="10"/>
                      <a:pt x="69" y="10"/>
                    </a:cubicBezTo>
                    <a:cubicBezTo>
                      <a:pt x="66" y="7"/>
                      <a:pt x="63" y="4"/>
                      <a:pt x="63" y="6"/>
                    </a:cubicBezTo>
                    <a:cubicBezTo>
                      <a:pt x="63" y="7"/>
                      <a:pt x="59" y="5"/>
                      <a:pt x="57" y="4"/>
                    </a:cubicBezTo>
                    <a:cubicBezTo>
                      <a:pt x="55" y="3"/>
                      <a:pt x="47" y="0"/>
                      <a:pt x="45" y="0"/>
                    </a:cubicBezTo>
                    <a:cubicBezTo>
                      <a:pt x="43" y="0"/>
                      <a:pt x="41" y="1"/>
                      <a:pt x="39" y="3"/>
                    </a:cubicBezTo>
                    <a:cubicBezTo>
                      <a:pt x="38" y="4"/>
                      <a:pt x="32" y="7"/>
                      <a:pt x="31" y="7"/>
                    </a:cubicBezTo>
                    <a:cubicBezTo>
                      <a:pt x="30" y="7"/>
                      <a:pt x="30" y="9"/>
                      <a:pt x="27" y="9"/>
                    </a:cubicBezTo>
                    <a:cubicBezTo>
                      <a:pt x="24" y="10"/>
                      <a:pt x="18" y="10"/>
                      <a:pt x="16" y="8"/>
                    </a:cubicBezTo>
                    <a:cubicBezTo>
                      <a:pt x="14" y="5"/>
                      <a:pt x="11" y="5"/>
                      <a:pt x="8" y="5"/>
                    </a:cubicBezTo>
                    <a:cubicBezTo>
                      <a:pt x="7" y="4"/>
                      <a:pt x="5" y="3"/>
                      <a:pt x="4" y="1"/>
                    </a:cubicBezTo>
                    <a:cubicBezTo>
                      <a:pt x="2" y="2"/>
                      <a:pt x="0" y="3"/>
                      <a:pt x="0" y="5"/>
                    </a:cubicBezTo>
                    <a:cubicBezTo>
                      <a:pt x="1" y="8"/>
                      <a:pt x="3" y="10"/>
                      <a:pt x="3" y="11"/>
                    </a:cubicBezTo>
                    <a:cubicBezTo>
                      <a:pt x="3" y="12"/>
                      <a:pt x="2" y="14"/>
                      <a:pt x="1" y="16"/>
                    </a:cubicBezTo>
                    <a:cubicBezTo>
                      <a:pt x="2" y="17"/>
                      <a:pt x="3" y="17"/>
                      <a:pt x="4" y="17"/>
                    </a:cubicBezTo>
                    <a:cubicBezTo>
                      <a:pt x="7" y="18"/>
                      <a:pt x="14" y="19"/>
                      <a:pt x="16" y="21"/>
                    </a:cubicBezTo>
                    <a:cubicBezTo>
                      <a:pt x="19" y="23"/>
                      <a:pt x="22" y="26"/>
                      <a:pt x="22" y="25"/>
                    </a:cubicBezTo>
                    <a:cubicBezTo>
                      <a:pt x="22" y="24"/>
                      <a:pt x="23" y="22"/>
                      <a:pt x="24" y="24"/>
                    </a:cubicBezTo>
                    <a:cubicBezTo>
                      <a:pt x="25" y="26"/>
                      <a:pt x="24" y="30"/>
                      <a:pt x="28" y="30"/>
                    </a:cubicBezTo>
                    <a:cubicBezTo>
                      <a:pt x="31" y="31"/>
                      <a:pt x="32" y="29"/>
                      <a:pt x="34" y="29"/>
                    </a:cubicBezTo>
                    <a:cubicBezTo>
                      <a:pt x="36" y="28"/>
                      <a:pt x="39" y="28"/>
                      <a:pt x="37" y="26"/>
                    </a:cubicBezTo>
                    <a:cubicBezTo>
                      <a:pt x="35" y="23"/>
                      <a:pt x="31" y="21"/>
                      <a:pt x="32" y="20"/>
                    </a:cubicBezTo>
                    <a:cubicBezTo>
                      <a:pt x="33" y="18"/>
                      <a:pt x="35" y="17"/>
                      <a:pt x="37" y="16"/>
                    </a:cubicBezTo>
                    <a:cubicBezTo>
                      <a:pt x="38" y="14"/>
                      <a:pt x="41" y="11"/>
                      <a:pt x="43" y="9"/>
                    </a:cubicBezTo>
                    <a:cubicBezTo>
                      <a:pt x="46" y="7"/>
                      <a:pt x="47" y="7"/>
                      <a:pt x="49" y="7"/>
                    </a:cubicBezTo>
                    <a:cubicBezTo>
                      <a:pt x="51" y="7"/>
                      <a:pt x="52" y="10"/>
                      <a:pt x="54" y="11"/>
                    </a:cubicBezTo>
                    <a:cubicBezTo>
                      <a:pt x="56" y="12"/>
                      <a:pt x="57" y="10"/>
                      <a:pt x="57" y="12"/>
                    </a:cubicBezTo>
                    <a:cubicBezTo>
                      <a:pt x="57" y="14"/>
                      <a:pt x="60" y="15"/>
                      <a:pt x="60" y="16"/>
                    </a:cubicBezTo>
                    <a:cubicBezTo>
                      <a:pt x="60" y="18"/>
                      <a:pt x="59" y="18"/>
                      <a:pt x="59" y="20"/>
                    </a:cubicBezTo>
                    <a:cubicBezTo>
                      <a:pt x="59" y="21"/>
                      <a:pt x="62" y="28"/>
                      <a:pt x="65" y="30"/>
                    </a:cubicBezTo>
                    <a:cubicBezTo>
                      <a:pt x="68" y="27"/>
                      <a:pt x="70" y="25"/>
                      <a:pt x="71" y="24"/>
                    </a:cubicBezTo>
                    <a:close/>
                  </a:path>
                </a:pathLst>
              </a:custGeom>
              <a:grpFill/>
              <a:ln w="6350" cmpd="sng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1100" dirty="0"/>
              </a:p>
            </p:txBody>
          </p:sp>
        </p:grpSp>
      </p:grpSp>
      <p:sp>
        <p:nvSpPr>
          <p:cNvPr id="9221" name="テキスト ボックス 465"/>
          <p:cNvSpPr txBox="1">
            <a:spLocks noChangeArrowheads="1"/>
          </p:cNvSpPr>
          <p:nvPr/>
        </p:nvSpPr>
        <p:spPr bwMode="auto">
          <a:xfrm>
            <a:off x="4758957" y="354159"/>
            <a:ext cx="8024321" cy="117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/>
          <a:p>
            <a:pPr algn="r">
              <a:defRPr/>
            </a:pPr>
            <a:r>
              <a:rPr lang="ja-JP" altLang="en-US" dirty="0">
                <a:solidFill>
                  <a:srgbClr val="0000FF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小塚明朝 Pro H" pitchFamily="18" charset="-128"/>
                <a:ea typeface="小塚明朝 Pro H" pitchFamily="18" charset="-128"/>
              </a:rPr>
              <a:t>国際交流協定締結機関</a:t>
            </a:r>
            <a:endParaRPr lang="en-US" altLang="ja-JP" dirty="0">
              <a:solidFill>
                <a:srgbClr val="0000FF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小塚明朝 Pro H" pitchFamily="18" charset="-128"/>
              <a:ea typeface="小塚明朝 Pro H" pitchFamily="18" charset="-128"/>
            </a:endParaRPr>
          </a:p>
          <a:p>
            <a:pPr algn="r">
              <a:defRPr/>
            </a:pPr>
            <a:r>
              <a:rPr lang="en-US" altLang="ja-JP" dirty="0">
                <a:solidFill>
                  <a:srgbClr val="0000FF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Impact" pitchFamily="34" charset="0"/>
              </a:rPr>
              <a:t>International Partner Institutions</a:t>
            </a:r>
            <a:endParaRPr lang="ja-JP" altLang="en-US" dirty="0">
              <a:solidFill>
                <a:srgbClr val="0000FF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Impact" pitchFamily="34" charset="0"/>
            </a:endParaRPr>
          </a:p>
        </p:txBody>
      </p:sp>
      <p:sp>
        <p:nvSpPr>
          <p:cNvPr id="7174" name="テキスト ボックス 466"/>
          <p:cNvSpPr txBox="1">
            <a:spLocks noChangeArrowheads="1"/>
          </p:cNvSpPr>
          <p:nvPr/>
        </p:nvSpPr>
        <p:spPr bwMode="auto">
          <a:xfrm>
            <a:off x="7696944" y="7364260"/>
            <a:ext cx="3327489" cy="108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/>
          <a:p>
            <a:pPr algn="ctr"/>
            <a:r>
              <a:rPr lang="ja-JP" altLang="en-US" sz="11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◎大学間協定締結機関</a:t>
            </a:r>
            <a:endParaRPr lang="en-US" altLang="ja-JP" sz="1100" dirty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en-US" altLang="ja-JP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25</a:t>
            </a:r>
            <a:r>
              <a:rPr lang="ja-JP" altLang="en-US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カ国・地域　</a:t>
            </a:r>
            <a:r>
              <a:rPr lang="en-US" altLang="ja-JP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83</a:t>
            </a:r>
            <a:r>
              <a:rPr lang="ja-JP" altLang="en-US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大学・機関</a:t>
            </a:r>
            <a:r>
              <a:rPr lang="en-US" altLang="ja-JP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 </a:t>
            </a:r>
            <a:r>
              <a:rPr lang="ja-JP" altLang="en-US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 </a:t>
            </a:r>
            <a:endParaRPr lang="en-US" altLang="ja-JP" sz="1000" dirty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en-US" altLang="ja-JP" sz="1000" dirty="0">
                <a:solidFill>
                  <a:srgbClr val="0000FF"/>
                </a:solidFill>
                <a:latin typeface="Calibri" pitchFamily="34" charset="0"/>
                <a:ea typeface="Arial Unicode MS" pitchFamily="50" charset="-128"/>
                <a:cs typeface="Arial Unicode MS" pitchFamily="50" charset="-128"/>
              </a:rPr>
              <a:t>University Level: 25 Countries/Areas, 83Institutions</a:t>
            </a:r>
          </a:p>
          <a:p>
            <a:pPr algn="ctr"/>
            <a:r>
              <a:rPr lang="ja-JP" altLang="en-US" sz="11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●学部間協定締結機関</a:t>
            </a:r>
            <a:endParaRPr lang="en-US" altLang="ja-JP" sz="1100" dirty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en-US" altLang="ja-JP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24</a:t>
            </a:r>
            <a:r>
              <a:rPr lang="ja-JP" altLang="en-US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カ国　</a:t>
            </a:r>
            <a:r>
              <a:rPr lang="en-US" altLang="ja-JP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44</a:t>
            </a:r>
            <a:r>
              <a:rPr lang="ja-JP" altLang="en-US" sz="10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大学・機関</a:t>
            </a:r>
            <a:endParaRPr lang="en-US" altLang="ja-JP" sz="1000" dirty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en-US" altLang="ja-JP" sz="1000" dirty="0">
                <a:solidFill>
                  <a:srgbClr val="0000FF"/>
                </a:solidFill>
                <a:latin typeface="Calibri" pitchFamily="34" charset="0"/>
                <a:ea typeface="Arial Unicode MS" pitchFamily="50" charset="-128"/>
                <a:cs typeface="Arial Unicode MS" pitchFamily="50" charset="-128"/>
              </a:rPr>
              <a:t>Faculty Level: 24 Countries, 44 Institutions</a:t>
            </a:r>
            <a:endParaRPr lang="ja-JP" altLang="en-US" sz="1000" dirty="0">
              <a:solidFill>
                <a:srgbClr val="0000FF"/>
              </a:solidFill>
              <a:latin typeface="Calibri" pitchFamily="34" charset="0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7175" name="テキスト ボックス 467"/>
          <p:cNvSpPr txBox="1">
            <a:spLocks noChangeArrowheads="1"/>
          </p:cNvSpPr>
          <p:nvPr/>
        </p:nvSpPr>
        <p:spPr bwMode="auto">
          <a:xfrm>
            <a:off x="10767678" y="9021662"/>
            <a:ext cx="2016224" cy="52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8016" tIns="64008" rIns="128016" bIns="64008">
            <a:spAutoFit/>
          </a:bodyPr>
          <a:lstStyle/>
          <a:p>
            <a:pPr algn="ctr"/>
            <a:r>
              <a:rPr lang="en-US" altLang="ja-JP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2025</a:t>
            </a:r>
            <a:r>
              <a:rPr lang="ja-JP" altLang="en-US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年</a:t>
            </a:r>
            <a:r>
              <a:rPr lang="en-US" altLang="ja-JP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04</a:t>
            </a:r>
            <a:r>
              <a:rPr lang="ja-JP" altLang="en-US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月</a:t>
            </a:r>
            <a:r>
              <a:rPr lang="en-US" altLang="ja-JP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01</a:t>
            </a:r>
            <a:r>
              <a:rPr lang="ja-JP" altLang="en-US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日現在</a:t>
            </a:r>
            <a:endParaRPr lang="en-US" altLang="ja-JP" sz="1300" dirty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en-US" altLang="ja-JP" sz="1300" dirty="0">
                <a:solidFill>
                  <a:srgbClr val="0000FF"/>
                </a:solidFill>
                <a:latin typeface="Calibri" pitchFamily="34" charset="0"/>
                <a:ea typeface="Arial Unicode MS" pitchFamily="50" charset="-128"/>
                <a:cs typeface="Arial Unicode MS" pitchFamily="50" charset="-128"/>
              </a:rPr>
              <a:t>As of April 01, 2025</a:t>
            </a:r>
          </a:p>
        </p:txBody>
      </p:sp>
      <p:sp>
        <p:nvSpPr>
          <p:cNvPr id="7177" name="Freeform 424"/>
          <p:cNvSpPr>
            <a:spLocks/>
          </p:cNvSpPr>
          <p:nvPr/>
        </p:nvSpPr>
        <p:spPr bwMode="auto">
          <a:xfrm>
            <a:off x="11409773" y="2173606"/>
            <a:ext cx="1975803" cy="1464628"/>
          </a:xfrm>
          <a:custGeom>
            <a:avLst/>
            <a:gdLst>
              <a:gd name="T0" fmla="*/ 2147483647 w 789"/>
              <a:gd name="T1" fmla="*/ 2147483647 h 585"/>
              <a:gd name="T2" fmla="*/ 2147483647 w 789"/>
              <a:gd name="T3" fmla="*/ 2147483647 h 585"/>
              <a:gd name="T4" fmla="*/ 2147483647 w 789"/>
              <a:gd name="T5" fmla="*/ 2147483647 h 585"/>
              <a:gd name="T6" fmla="*/ 2147483647 w 789"/>
              <a:gd name="T7" fmla="*/ 2147483647 h 585"/>
              <a:gd name="T8" fmla="*/ 2147483647 w 789"/>
              <a:gd name="T9" fmla="*/ 2147483647 h 585"/>
              <a:gd name="T10" fmla="*/ 2147483647 w 789"/>
              <a:gd name="T11" fmla="*/ 2147483647 h 585"/>
              <a:gd name="T12" fmla="*/ 2147483647 w 789"/>
              <a:gd name="T13" fmla="*/ 2147483647 h 585"/>
              <a:gd name="T14" fmla="*/ 2147483647 w 789"/>
              <a:gd name="T15" fmla="*/ 2147483647 h 585"/>
              <a:gd name="T16" fmla="*/ 2147483647 w 789"/>
              <a:gd name="T17" fmla="*/ 2147483647 h 585"/>
              <a:gd name="T18" fmla="*/ 2147483647 w 789"/>
              <a:gd name="T19" fmla="*/ 2147483647 h 585"/>
              <a:gd name="T20" fmla="*/ 2147483647 w 789"/>
              <a:gd name="T21" fmla="*/ 2147483647 h 585"/>
              <a:gd name="T22" fmla="*/ 2147483647 w 789"/>
              <a:gd name="T23" fmla="*/ 2147483647 h 585"/>
              <a:gd name="T24" fmla="*/ 2147483647 w 789"/>
              <a:gd name="T25" fmla="*/ 2147483647 h 585"/>
              <a:gd name="T26" fmla="*/ 2147483647 w 789"/>
              <a:gd name="T27" fmla="*/ 2147483647 h 585"/>
              <a:gd name="T28" fmla="*/ 2147483647 w 789"/>
              <a:gd name="T29" fmla="*/ 2147483647 h 585"/>
              <a:gd name="T30" fmla="*/ 2147483647 w 789"/>
              <a:gd name="T31" fmla="*/ 2147483647 h 585"/>
              <a:gd name="T32" fmla="*/ 2147483647 w 789"/>
              <a:gd name="T33" fmla="*/ 2147483647 h 585"/>
              <a:gd name="T34" fmla="*/ 2147483647 w 789"/>
              <a:gd name="T35" fmla="*/ 2147483647 h 585"/>
              <a:gd name="T36" fmla="*/ 2147483647 w 789"/>
              <a:gd name="T37" fmla="*/ 2147483647 h 585"/>
              <a:gd name="T38" fmla="*/ 2147483647 w 789"/>
              <a:gd name="T39" fmla="*/ 2147483647 h 585"/>
              <a:gd name="T40" fmla="*/ 2147483647 w 789"/>
              <a:gd name="T41" fmla="*/ 2147483647 h 585"/>
              <a:gd name="T42" fmla="*/ 2147483647 w 789"/>
              <a:gd name="T43" fmla="*/ 2147483647 h 585"/>
              <a:gd name="T44" fmla="*/ 2147483647 w 789"/>
              <a:gd name="T45" fmla="*/ 2147483647 h 585"/>
              <a:gd name="T46" fmla="*/ 2147483647 w 789"/>
              <a:gd name="T47" fmla="*/ 2147483647 h 585"/>
              <a:gd name="T48" fmla="*/ 2147483647 w 789"/>
              <a:gd name="T49" fmla="*/ 2147483647 h 585"/>
              <a:gd name="T50" fmla="*/ 2147483647 w 789"/>
              <a:gd name="T51" fmla="*/ 2147483647 h 585"/>
              <a:gd name="T52" fmla="*/ 2147483647 w 789"/>
              <a:gd name="T53" fmla="*/ 2147483647 h 585"/>
              <a:gd name="T54" fmla="*/ 2147483647 w 789"/>
              <a:gd name="T55" fmla="*/ 2147483647 h 585"/>
              <a:gd name="T56" fmla="*/ 2147483647 w 789"/>
              <a:gd name="T57" fmla="*/ 2147483647 h 585"/>
              <a:gd name="T58" fmla="*/ 2147483647 w 789"/>
              <a:gd name="T59" fmla="*/ 2147483647 h 585"/>
              <a:gd name="T60" fmla="*/ 2147483647 w 789"/>
              <a:gd name="T61" fmla="*/ 2147483647 h 585"/>
              <a:gd name="T62" fmla="*/ 2147483647 w 789"/>
              <a:gd name="T63" fmla="*/ 2147483647 h 585"/>
              <a:gd name="T64" fmla="*/ 2147483647 w 789"/>
              <a:gd name="T65" fmla="*/ 2147483647 h 585"/>
              <a:gd name="T66" fmla="*/ 2147483647 w 789"/>
              <a:gd name="T67" fmla="*/ 2147483647 h 585"/>
              <a:gd name="T68" fmla="*/ 2147483647 w 789"/>
              <a:gd name="T69" fmla="*/ 2147483647 h 585"/>
              <a:gd name="T70" fmla="*/ 2147483647 w 789"/>
              <a:gd name="T71" fmla="*/ 2147483647 h 585"/>
              <a:gd name="T72" fmla="*/ 2147483647 w 789"/>
              <a:gd name="T73" fmla="*/ 2147483647 h 585"/>
              <a:gd name="T74" fmla="*/ 2147483647 w 789"/>
              <a:gd name="T75" fmla="*/ 2147483647 h 585"/>
              <a:gd name="T76" fmla="*/ 2147483647 w 789"/>
              <a:gd name="T77" fmla="*/ 2147483647 h 585"/>
              <a:gd name="T78" fmla="*/ 2147483647 w 789"/>
              <a:gd name="T79" fmla="*/ 2147483647 h 585"/>
              <a:gd name="T80" fmla="*/ 2147483647 w 789"/>
              <a:gd name="T81" fmla="*/ 2147483647 h 585"/>
              <a:gd name="T82" fmla="*/ 2147483647 w 789"/>
              <a:gd name="T83" fmla="*/ 2147483647 h 585"/>
              <a:gd name="T84" fmla="*/ 2147483647 w 789"/>
              <a:gd name="T85" fmla="*/ 2147483647 h 585"/>
              <a:gd name="T86" fmla="*/ 2147483647 w 789"/>
              <a:gd name="T87" fmla="*/ 2147483647 h 585"/>
              <a:gd name="T88" fmla="*/ 2147483647 w 789"/>
              <a:gd name="T89" fmla="*/ 2147483647 h 585"/>
              <a:gd name="T90" fmla="*/ 2147483647 w 789"/>
              <a:gd name="T91" fmla="*/ 2147483647 h 585"/>
              <a:gd name="T92" fmla="*/ 2147483647 w 789"/>
              <a:gd name="T93" fmla="*/ 2147483647 h 585"/>
              <a:gd name="T94" fmla="*/ 2147483647 w 789"/>
              <a:gd name="T95" fmla="*/ 2147483647 h 585"/>
              <a:gd name="T96" fmla="*/ 2147483647 w 789"/>
              <a:gd name="T97" fmla="*/ 2147483647 h 585"/>
              <a:gd name="T98" fmla="*/ 2147483647 w 789"/>
              <a:gd name="T99" fmla="*/ 2147483647 h 585"/>
              <a:gd name="T100" fmla="*/ 2147483647 w 789"/>
              <a:gd name="T101" fmla="*/ 2147483647 h 585"/>
              <a:gd name="T102" fmla="*/ 2147483647 w 789"/>
              <a:gd name="T103" fmla="*/ 2147483647 h 585"/>
              <a:gd name="T104" fmla="*/ 2147483647 w 789"/>
              <a:gd name="T105" fmla="*/ 2147483647 h 585"/>
              <a:gd name="T106" fmla="*/ 2147483647 w 789"/>
              <a:gd name="T107" fmla="*/ 2147483647 h 585"/>
              <a:gd name="T108" fmla="*/ 2147483647 w 789"/>
              <a:gd name="T109" fmla="*/ 2147483647 h 585"/>
              <a:gd name="T110" fmla="*/ 2147483647 w 789"/>
              <a:gd name="T111" fmla="*/ 2147483647 h 585"/>
              <a:gd name="T112" fmla="*/ 2147483647 w 789"/>
              <a:gd name="T113" fmla="*/ 2147483647 h 585"/>
              <a:gd name="T114" fmla="*/ 2147483647 w 789"/>
              <a:gd name="T115" fmla="*/ 2147483647 h 585"/>
              <a:gd name="T116" fmla="*/ 2147483647 w 789"/>
              <a:gd name="T117" fmla="*/ 2147483647 h 58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789"/>
              <a:gd name="T178" fmla="*/ 0 h 585"/>
              <a:gd name="T179" fmla="*/ 789 w 789"/>
              <a:gd name="T180" fmla="*/ 585 h 58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789" h="585">
                <a:moveTo>
                  <a:pt x="85" y="96"/>
                </a:moveTo>
                <a:cubicBezTo>
                  <a:pt x="81" y="97"/>
                  <a:pt x="72" y="101"/>
                  <a:pt x="71" y="103"/>
                </a:cubicBezTo>
                <a:cubicBezTo>
                  <a:pt x="69" y="104"/>
                  <a:pt x="75" y="107"/>
                  <a:pt x="77" y="108"/>
                </a:cubicBezTo>
                <a:cubicBezTo>
                  <a:pt x="79" y="109"/>
                  <a:pt x="90" y="110"/>
                  <a:pt x="96" y="110"/>
                </a:cubicBezTo>
                <a:cubicBezTo>
                  <a:pt x="102" y="110"/>
                  <a:pt x="119" y="107"/>
                  <a:pt x="116" y="108"/>
                </a:cubicBezTo>
                <a:cubicBezTo>
                  <a:pt x="113" y="109"/>
                  <a:pt x="103" y="112"/>
                  <a:pt x="104" y="119"/>
                </a:cubicBezTo>
                <a:cubicBezTo>
                  <a:pt x="105" y="125"/>
                  <a:pt x="110" y="125"/>
                  <a:pt x="103" y="130"/>
                </a:cubicBezTo>
                <a:cubicBezTo>
                  <a:pt x="97" y="135"/>
                  <a:pt x="92" y="138"/>
                  <a:pt x="90" y="138"/>
                </a:cubicBezTo>
                <a:cubicBezTo>
                  <a:pt x="87" y="138"/>
                  <a:pt x="86" y="136"/>
                  <a:pt x="84" y="137"/>
                </a:cubicBezTo>
                <a:cubicBezTo>
                  <a:pt x="82" y="138"/>
                  <a:pt x="78" y="139"/>
                  <a:pt x="76" y="138"/>
                </a:cubicBezTo>
                <a:cubicBezTo>
                  <a:pt x="75" y="138"/>
                  <a:pt x="74" y="136"/>
                  <a:pt x="71" y="137"/>
                </a:cubicBezTo>
                <a:cubicBezTo>
                  <a:pt x="68" y="138"/>
                  <a:pt x="57" y="139"/>
                  <a:pt x="54" y="142"/>
                </a:cubicBezTo>
                <a:cubicBezTo>
                  <a:pt x="51" y="144"/>
                  <a:pt x="54" y="145"/>
                  <a:pt x="48" y="146"/>
                </a:cubicBezTo>
                <a:cubicBezTo>
                  <a:pt x="43" y="146"/>
                  <a:pt x="21" y="153"/>
                  <a:pt x="19" y="152"/>
                </a:cubicBezTo>
                <a:cubicBezTo>
                  <a:pt x="16" y="151"/>
                  <a:pt x="12" y="150"/>
                  <a:pt x="11" y="152"/>
                </a:cubicBezTo>
                <a:cubicBezTo>
                  <a:pt x="11" y="153"/>
                  <a:pt x="8" y="156"/>
                  <a:pt x="6" y="155"/>
                </a:cubicBezTo>
                <a:cubicBezTo>
                  <a:pt x="4" y="155"/>
                  <a:pt x="0" y="159"/>
                  <a:pt x="3" y="160"/>
                </a:cubicBezTo>
                <a:cubicBezTo>
                  <a:pt x="5" y="160"/>
                  <a:pt x="2" y="164"/>
                  <a:pt x="2" y="164"/>
                </a:cubicBezTo>
                <a:cubicBezTo>
                  <a:pt x="1" y="164"/>
                  <a:pt x="2" y="166"/>
                  <a:pt x="5" y="167"/>
                </a:cubicBezTo>
                <a:cubicBezTo>
                  <a:pt x="7" y="169"/>
                  <a:pt x="9" y="174"/>
                  <a:pt x="11" y="173"/>
                </a:cubicBezTo>
                <a:cubicBezTo>
                  <a:pt x="12" y="172"/>
                  <a:pt x="13" y="169"/>
                  <a:pt x="17" y="172"/>
                </a:cubicBezTo>
                <a:cubicBezTo>
                  <a:pt x="21" y="175"/>
                  <a:pt x="25" y="176"/>
                  <a:pt x="29" y="175"/>
                </a:cubicBezTo>
                <a:cubicBezTo>
                  <a:pt x="33" y="174"/>
                  <a:pt x="38" y="171"/>
                  <a:pt x="35" y="173"/>
                </a:cubicBezTo>
                <a:cubicBezTo>
                  <a:pt x="33" y="175"/>
                  <a:pt x="33" y="176"/>
                  <a:pt x="38" y="180"/>
                </a:cubicBezTo>
                <a:cubicBezTo>
                  <a:pt x="42" y="183"/>
                  <a:pt x="51" y="186"/>
                  <a:pt x="53" y="185"/>
                </a:cubicBezTo>
                <a:cubicBezTo>
                  <a:pt x="54" y="184"/>
                  <a:pt x="55" y="180"/>
                  <a:pt x="58" y="181"/>
                </a:cubicBezTo>
                <a:cubicBezTo>
                  <a:pt x="62" y="182"/>
                  <a:pt x="74" y="183"/>
                  <a:pt x="76" y="181"/>
                </a:cubicBezTo>
                <a:cubicBezTo>
                  <a:pt x="78" y="180"/>
                  <a:pt x="79" y="176"/>
                  <a:pt x="83" y="179"/>
                </a:cubicBezTo>
                <a:cubicBezTo>
                  <a:pt x="87" y="181"/>
                  <a:pt x="92" y="183"/>
                  <a:pt x="88" y="185"/>
                </a:cubicBezTo>
                <a:cubicBezTo>
                  <a:pt x="84" y="187"/>
                  <a:pt x="61" y="184"/>
                  <a:pt x="57" y="187"/>
                </a:cubicBezTo>
                <a:cubicBezTo>
                  <a:pt x="53" y="190"/>
                  <a:pt x="72" y="192"/>
                  <a:pt x="77" y="192"/>
                </a:cubicBezTo>
                <a:cubicBezTo>
                  <a:pt x="81" y="192"/>
                  <a:pt x="64" y="193"/>
                  <a:pt x="54" y="191"/>
                </a:cubicBezTo>
                <a:cubicBezTo>
                  <a:pt x="44" y="189"/>
                  <a:pt x="34" y="189"/>
                  <a:pt x="30" y="191"/>
                </a:cubicBezTo>
                <a:cubicBezTo>
                  <a:pt x="27" y="192"/>
                  <a:pt x="20" y="195"/>
                  <a:pt x="26" y="198"/>
                </a:cubicBezTo>
                <a:cubicBezTo>
                  <a:pt x="32" y="201"/>
                  <a:pt x="34" y="202"/>
                  <a:pt x="38" y="200"/>
                </a:cubicBezTo>
                <a:cubicBezTo>
                  <a:pt x="42" y="197"/>
                  <a:pt x="42" y="199"/>
                  <a:pt x="41" y="201"/>
                </a:cubicBezTo>
                <a:cubicBezTo>
                  <a:pt x="39" y="203"/>
                  <a:pt x="45" y="205"/>
                  <a:pt x="50" y="205"/>
                </a:cubicBezTo>
                <a:cubicBezTo>
                  <a:pt x="55" y="206"/>
                  <a:pt x="58" y="205"/>
                  <a:pt x="65" y="205"/>
                </a:cubicBezTo>
                <a:cubicBezTo>
                  <a:pt x="71" y="206"/>
                  <a:pt x="65" y="206"/>
                  <a:pt x="61" y="207"/>
                </a:cubicBezTo>
                <a:cubicBezTo>
                  <a:pt x="56" y="208"/>
                  <a:pt x="50" y="208"/>
                  <a:pt x="49" y="211"/>
                </a:cubicBezTo>
                <a:cubicBezTo>
                  <a:pt x="47" y="215"/>
                  <a:pt x="49" y="215"/>
                  <a:pt x="55" y="218"/>
                </a:cubicBezTo>
                <a:cubicBezTo>
                  <a:pt x="61" y="220"/>
                  <a:pt x="82" y="226"/>
                  <a:pt x="82" y="224"/>
                </a:cubicBezTo>
                <a:cubicBezTo>
                  <a:pt x="81" y="223"/>
                  <a:pt x="74" y="218"/>
                  <a:pt x="77" y="218"/>
                </a:cubicBezTo>
                <a:cubicBezTo>
                  <a:pt x="80" y="218"/>
                  <a:pt x="82" y="220"/>
                  <a:pt x="84" y="219"/>
                </a:cubicBezTo>
                <a:cubicBezTo>
                  <a:pt x="87" y="218"/>
                  <a:pt x="93" y="211"/>
                  <a:pt x="95" y="215"/>
                </a:cubicBezTo>
                <a:cubicBezTo>
                  <a:pt x="97" y="220"/>
                  <a:pt x="92" y="222"/>
                  <a:pt x="96" y="222"/>
                </a:cubicBezTo>
                <a:cubicBezTo>
                  <a:pt x="99" y="221"/>
                  <a:pt x="104" y="219"/>
                  <a:pt x="108" y="217"/>
                </a:cubicBezTo>
                <a:cubicBezTo>
                  <a:pt x="112" y="215"/>
                  <a:pt x="112" y="214"/>
                  <a:pt x="114" y="216"/>
                </a:cubicBezTo>
                <a:cubicBezTo>
                  <a:pt x="116" y="219"/>
                  <a:pt x="117" y="219"/>
                  <a:pt x="120" y="217"/>
                </a:cubicBezTo>
                <a:cubicBezTo>
                  <a:pt x="123" y="215"/>
                  <a:pt x="121" y="214"/>
                  <a:pt x="128" y="214"/>
                </a:cubicBezTo>
                <a:cubicBezTo>
                  <a:pt x="135" y="215"/>
                  <a:pt x="143" y="217"/>
                  <a:pt x="147" y="218"/>
                </a:cubicBezTo>
                <a:cubicBezTo>
                  <a:pt x="151" y="220"/>
                  <a:pt x="164" y="221"/>
                  <a:pt x="170" y="225"/>
                </a:cubicBezTo>
                <a:cubicBezTo>
                  <a:pt x="176" y="229"/>
                  <a:pt x="171" y="224"/>
                  <a:pt x="177" y="227"/>
                </a:cubicBezTo>
                <a:cubicBezTo>
                  <a:pt x="183" y="229"/>
                  <a:pt x="187" y="229"/>
                  <a:pt x="190" y="232"/>
                </a:cubicBezTo>
                <a:cubicBezTo>
                  <a:pt x="193" y="235"/>
                  <a:pt x="189" y="239"/>
                  <a:pt x="189" y="240"/>
                </a:cubicBezTo>
                <a:cubicBezTo>
                  <a:pt x="189" y="241"/>
                  <a:pt x="194" y="245"/>
                  <a:pt x="197" y="247"/>
                </a:cubicBezTo>
                <a:cubicBezTo>
                  <a:pt x="200" y="249"/>
                  <a:pt x="206" y="248"/>
                  <a:pt x="207" y="250"/>
                </a:cubicBezTo>
                <a:cubicBezTo>
                  <a:pt x="209" y="253"/>
                  <a:pt x="213" y="258"/>
                  <a:pt x="215" y="259"/>
                </a:cubicBezTo>
                <a:cubicBezTo>
                  <a:pt x="217" y="261"/>
                  <a:pt x="215" y="267"/>
                  <a:pt x="218" y="271"/>
                </a:cubicBezTo>
                <a:cubicBezTo>
                  <a:pt x="220" y="275"/>
                  <a:pt x="224" y="280"/>
                  <a:pt x="223" y="282"/>
                </a:cubicBezTo>
                <a:cubicBezTo>
                  <a:pt x="221" y="285"/>
                  <a:pt x="225" y="286"/>
                  <a:pt x="225" y="288"/>
                </a:cubicBezTo>
                <a:cubicBezTo>
                  <a:pt x="226" y="290"/>
                  <a:pt x="225" y="285"/>
                  <a:pt x="227" y="287"/>
                </a:cubicBezTo>
                <a:cubicBezTo>
                  <a:pt x="230" y="289"/>
                  <a:pt x="233" y="291"/>
                  <a:pt x="232" y="291"/>
                </a:cubicBezTo>
                <a:cubicBezTo>
                  <a:pt x="231" y="292"/>
                  <a:pt x="227" y="295"/>
                  <a:pt x="228" y="296"/>
                </a:cubicBezTo>
                <a:cubicBezTo>
                  <a:pt x="228" y="298"/>
                  <a:pt x="227" y="300"/>
                  <a:pt x="228" y="300"/>
                </a:cubicBezTo>
                <a:cubicBezTo>
                  <a:pt x="230" y="299"/>
                  <a:pt x="232" y="296"/>
                  <a:pt x="234" y="297"/>
                </a:cubicBezTo>
                <a:cubicBezTo>
                  <a:pt x="237" y="299"/>
                  <a:pt x="238" y="308"/>
                  <a:pt x="236" y="309"/>
                </a:cubicBezTo>
                <a:cubicBezTo>
                  <a:pt x="234" y="310"/>
                  <a:pt x="236" y="310"/>
                  <a:pt x="239" y="311"/>
                </a:cubicBezTo>
                <a:cubicBezTo>
                  <a:pt x="243" y="312"/>
                  <a:pt x="241" y="312"/>
                  <a:pt x="238" y="313"/>
                </a:cubicBezTo>
                <a:cubicBezTo>
                  <a:pt x="235" y="314"/>
                  <a:pt x="237" y="319"/>
                  <a:pt x="234" y="318"/>
                </a:cubicBezTo>
                <a:cubicBezTo>
                  <a:pt x="232" y="316"/>
                  <a:pt x="232" y="315"/>
                  <a:pt x="233" y="315"/>
                </a:cubicBezTo>
                <a:cubicBezTo>
                  <a:pt x="233" y="314"/>
                  <a:pt x="234" y="314"/>
                  <a:pt x="232" y="313"/>
                </a:cubicBezTo>
                <a:cubicBezTo>
                  <a:pt x="230" y="312"/>
                  <a:pt x="226" y="312"/>
                  <a:pt x="228" y="313"/>
                </a:cubicBezTo>
                <a:cubicBezTo>
                  <a:pt x="229" y="314"/>
                  <a:pt x="232" y="315"/>
                  <a:pt x="230" y="315"/>
                </a:cubicBezTo>
                <a:cubicBezTo>
                  <a:pt x="228" y="316"/>
                  <a:pt x="225" y="318"/>
                  <a:pt x="226" y="319"/>
                </a:cubicBezTo>
                <a:cubicBezTo>
                  <a:pt x="227" y="319"/>
                  <a:pt x="233" y="321"/>
                  <a:pt x="231" y="322"/>
                </a:cubicBezTo>
                <a:cubicBezTo>
                  <a:pt x="230" y="323"/>
                  <a:pt x="228" y="326"/>
                  <a:pt x="232" y="326"/>
                </a:cubicBezTo>
                <a:cubicBezTo>
                  <a:pt x="235" y="326"/>
                  <a:pt x="241" y="321"/>
                  <a:pt x="239" y="323"/>
                </a:cubicBezTo>
                <a:cubicBezTo>
                  <a:pt x="237" y="325"/>
                  <a:pt x="235" y="327"/>
                  <a:pt x="233" y="327"/>
                </a:cubicBezTo>
                <a:cubicBezTo>
                  <a:pt x="230" y="327"/>
                  <a:pt x="227" y="325"/>
                  <a:pt x="227" y="327"/>
                </a:cubicBezTo>
                <a:cubicBezTo>
                  <a:pt x="226" y="328"/>
                  <a:pt x="228" y="329"/>
                  <a:pt x="226" y="330"/>
                </a:cubicBezTo>
                <a:cubicBezTo>
                  <a:pt x="224" y="330"/>
                  <a:pt x="221" y="332"/>
                  <a:pt x="223" y="332"/>
                </a:cubicBezTo>
                <a:cubicBezTo>
                  <a:pt x="225" y="332"/>
                  <a:pt x="227" y="334"/>
                  <a:pt x="227" y="336"/>
                </a:cubicBezTo>
                <a:cubicBezTo>
                  <a:pt x="228" y="338"/>
                  <a:pt x="230" y="338"/>
                  <a:pt x="230" y="336"/>
                </a:cubicBezTo>
                <a:cubicBezTo>
                  <a:pt x="231" y="335"/>
                  <a:pt x="234" y="336"/>
                  <a:pt x="236" y="338"/>
                </a:cubicBezTo>
                <a:cubicBezTo>
                  <a:pt x="238" y="339"/>
                  <a:pt x="245" y="338"/>
                  <a:pt x="246" y="337"/>
                </a:cubicBezTo>
                <a:cubicBezTo>
                  <a:pt x="247" y="336"/>
                  <a:pt x="246" y="332"/>
                  <a:pt x="249" y="330"/>
                </a:cubicBezTo>
                <a:cubicBezTo>
                  <a:pt x="252" y="329"/>
                  <a:pt x="257" y="330"/>
                  <a:pt x="253" y="325"/>
                </a:cubicBezTo>
                <a:cubicBezTo>
                  <a:pt x="250" y="321"/>
                  <a:pt x="250" y="319"/>
                  <a:pt x="250" y="316"/>
                </a:cubicBezTo>
                <a:cubicBezTo>
                  <a:pt x="250" y="313"/>
                  <a:pt x="250" y="319"/>
                  <a:pt x="252" y="320"/>
                </a:cubicBezTo>
                <a:cubicBezTo>
                  <a:pt x="253" y="322"/>
                  <a:pt x="253" y="326"/>
                  <a:pt x="256" y="326"/>
                </a:cubicBezTo>
                <a:cubicBezTo>
                  <a:pt x="258" y="326"/>
                  <a:pt x="260" y="328"/>
                  <a:pt x="262" y="325"/>
                </a:cubicBezTo>
                <a:cubicBezTo>
                  <a:pt x="263" y="322"/>
                  <a:pt x="263" y="325"/>
                  <a:pt x="260" y="327"/>
                </a:cubicBezTo>
                <a:cubicBezTo>
                  <a:pt x="258" y="329"/>
                  <a:pt x="259" y="332"/>
                  <a:pt x="256" y="333"/>
                </a:cubicBezTo>
                <a:cubicBezTo>
                  <a:pt x="253" y="335"/>
                  <a:pt x="257" y="335"/>
                  <a:pt x="259" y="333"/>
                </a:cubicBezTo>
                <a:cubicBezTo>
                  <a:pt x="260" y="332"/>
                  <a:pt x="266" y="332"/>
                  <a:pt x="269" y="332"/>
                </a:cubicBezTo>
                <a:cubicBezTo>
                  <a:pt x="272" y="333"/>
                  <a:pt x="278" y="328"/>
                  <a:pt x="277" y="330"/>
                </a:cubicBezTo>
                <a:cubicBezTo>
                  <a:pt x="275" y="333"/>
                  <a:pt x="277" y="333"/>
                  <a:pt x="273" y="333"/>
                </a:cubicBezTo>
                <a:cubicBezTo>
                  <a:pt x="269" y="333"/>
                  <a:pt x="267" y="334"/>
                  <a:pt x="264" y="335"/>
                </a:cubicBezTo>
                <a:cubicBezTo>
                  <a:pt x="262" y="336"/>
                  <a:pt x="259" y="340"/>
                  <a:pt x="268" y="338"/>
                </a:cubicBezTo>
                <a:cubicBezTo>
                  <a:pt x="277" y="336"/>
                  <a:pt x="285" y="336"/>
                  <a:pt x="280" y="337"/>
                </a:cubicBezTo>
                <a:cubicBezTo>
                  <a:pt x="275" y="338"/>
                  <a:pt x="267" y="338"/>
                  <a:pt x="269" y="340"/>
                </a:cubicBezTo>
                <a:cubicBezTo>
                  <a:pt x="271" y="341"/>
                  <a:pt x="272" y="341"/>
                  <a:pt x="274" y="342"/>
                </a:cubicBezTo>
                <a:cubicBezTo>
                  <a:pt x="275" y="343"/>
                  <a:pt x="274" y="345"/>
                  <a:pt x="275" y="346"/>
                </a:cubicBezTo>
                <a:cubicBezTo>
                  <a:pt x="276" y="348"/>
                  <a:pt x="276" y="349"/>
                  <a:pt x="275" y="349"/>
                </a:cubicBezTo>
                <a:cubicBezTo>
                  <a:pt x="273" y="350"/>
                  <a:pt x="273" y="352"/>
                  <a:pt x="275" y="351"/>
                </a:cubicBezTo>
                <a:cubicBezTo>
                  <a:pt x="277" y="350"/>
                  <a:pt x="278" y="349"/>
                  <a:pt x="281" y="349"/>
                </a:cubicBezTo>
                <a:cubicBezTo>
                  <a:pt x="285" y="349"/>
                  <a:pt x="284" y="350"/>
                  <a:pt x="284" y="352"/>
                </a:cubicBezTo>
                <a:cubicBezTo>
                  <a:pt x="285" y="354"/>
                  <a:pt x="291" y="360"/>
                  <a:pt x="289" y="361"/>
                </a:cubicBezTo>
                <a:cubicBezTo>
                  <a:pt x="287" y="362"/>
                  <a:pt x="284" y="363"/>
                  <a:pt x="282" y="362"/>
                </a:cubicBezTo>
                <a:cubicBezTo>
                  <a:pt x="280" y="360"/>
                  <a:pt x="269" y="355"/>
                  <a:pt x="265" y="354"/>
                </a:cubicBezTo>
                <a:cubicBezTo>
                  <a:pt x="260" y="353"/>
                  <a:pt x="249" y="352"/>
                  <a:pt x="246" y="352"/>
                </a:cubicBezTo>
                <a:cubicBezTo>
                  <a:pt x="242" y="353"/>
                  <a:pt x="239" y="353"/>
                  <a:pt x="245" y="358"/>
                </a:cubicBezTo>
                <a:cubicBezTo>
                  <a:pt x="250" y="362"/>
                  <a:pt x="256" y="360"/>
                  <a:pt x="260" y="363"/>
                </a:cubicBezTo>
                <a:cubicBezTo>
                  <a:pt x="265" y="366"/>
                  <a:pt x="267" y="370"/>
                  <a:pt x="272" y="370"/>
                </a:cubicBezTo>
                <a:cubicBezTo>
                  <a:pt x="276" y="370"/>
                  <a:pt x="283" y="368"/>
                  <a:pt x="285" y="369"/>
                </a:cubicBezTo>
                <a:cubicBezTo>
                  <a:pt x="288" y="371"/>
                  <a:pt x="290" y="371"/>
                  <a:pt x="292" y="371"/>
                </a:cubicBezTo>
                <a:cubicBezTo>
                  <a:pt x="294" y="371"/>
                  <a:pt x="294" y="376"/>
                  <a:pt x="292" y="377"/>
                </a:cubicBezTo>
                <a:cubicBezTo>
                  <a:pt x="289" y="377"/>
                  <a:pt x="289" y="377"/>
                  <a:pt x="290" y="379"/>
                </a:cubicBezTo>
                <a:cubicBezTo>
                  <a:pt x="292" y="381"/>
                  <a:pt x="295" y="382"/>
                  <a:pt x="291" y="383"/>
                </a:cubicBezTo>
                <a:cubicBezTo>
                  <a:pt x="287" y="383"/>
                  <a:pt x="287" y="386"/>
                  <a:pt x="287" y="388"/>
                </a:cubicBezTo>
                <a:cubicBezTo>
                  <a:pt x="287" y="390"/>
                  <a:pt x="286" y="389"/>
                  <a:pt x="289" y="389"/>
                </a:cubicBezTo>
                <a:cubicBezTo>
                  <a:pt x="292" y="389"/>
                  <a:pt x="293" y="391"/>
                  <a:pt x="290" y="391"/>
                </a:cubicBezTo>
                <a:cubicBezTo>
                  <a:pt x="286" y="391"/>
                  <a:pt x="284" y="390"/>
                  <a:pt x="284" y="393"/>
                </a:cubicBezTo>
                <a:cubicBezTo>
                  <a:pt x="284" y="396"/>
                  <a:pt x="281" y="400"/>
                  <a:pt x="283" y="399"/>
                </a:cubicBezTo>
                <a:cubicBezTo>
                  <a:pt x="284" y="398"/>
                  <a:pt x="289" y="398"/>
                  <a:pt x="287" y="400"/>
                </a:cubicBezTo>
                <a:cubicBezTo>
                  <a:pt x="285" y="401"/>
                  <a:pt x="284" y="404"/>
                  <a:pt x="281" y="404"/>
                </a:cubicBezTo>
                <a:cubicBezTo>
                  <a:pt x="278" y="405"/>
                  <a:pt x="272" y="403"/>
                  <a:pt x="269" y="402"/>
                </a:cubicBezTo>
                <a:cubicBezTo>
                  <a:pt x="267" y="401"/>
                  <a:pt x="265" y="406"/>
                  <a:pt x="263" y="406"/>
                </a:cubicBezTo>
                <a:cubicBezTo>
                  <a:pt x="260" y="406"/>
                  <a:pt x="259" y="405"/>
                  <a:pt x="259" y="407"/>
                </a:cubicBezTo>
                <a:cubicBezTo>
                  <a:pt x="260" y="409"/>
                  <a:pt x="262" y="408"/>
                  <a:pt x="263" y="410"/>
                </a:cubicBezTo>
                <a:cubicBezTo>
                  <a:pt x="264" y="412"/>
                  <a:pt x="270" y="414"/>
                  <a:pt x="269" y="412"/>
                </a:cubicBezTo>
                <a:cubicBezTo>
                  <a:pt x="268" y="411"/>
                  <a:pt x="267" y="411"/>
                  <a:pt x="271" y="411"/>
                </a:cubicBezTo>
                <a:cubicBezTo>
                  <a:pt x="274" y="411"/>
                  <a:pt x="275" y="412"/>
                  <a:pt x="278" y="410"/>
                </a:cubicBezTo>
                <a:cubicBezTo>
                  <a:pt x="281" y="408"/>
                  <a:pt x="283" y="407"/>
                  <a:pt x="285" y="407"/>
                </a:cubicBezTo>
                <a:cubicBezTo>
                  <a:pt x="287" y="407"/>
                  <a:pt x="289" y="408"/>
                  <a:pt x="285" y="408"/>
                </a:cubicBezTo>
                <a:cubicBezTo>
                  <a:pt x="282" y="409"/>
                  <a:pt x="279" y="411"/>
                  <a:pt x="282" y="411"/>
                </a:cubicBezTo>
                <a:cubicBezTo>
                  <a:pt x="285" y="411"/>
                  <a:pt x="287" y="414"/>
                  <a:pt x="285" y="414"/>
                </a:cubicBezTo>
                <a:cubicBezTo>
                  <a:pt x="283" y="414"/>
                  <a:pt x="287" y="415"/>
                  <a:pt x="289" y="415"/>
                </a:cubicBezTo>
                <a:cubicBezTo>
                  <a:pt x="292" y="416"/>
                  <a:pt x="300" y="418"/>
                  <a:pt x="296" y="417"/>
                </a:cubicBezTo>
                <a:cubicBezTo>
                  <a:pt x="292" y="417"/>
                  <a:pt x="289" y="416"/>
                  <a:pt x="293" y="419"/>
                </a:cubicBezTo>
                <a:cubicBezTo>
                  <a:pt x="298" y="422"/>
                  <a:pt x="302" y="426"/>
                  <a:pt x="298" y="424"/>
                </a:cubicBezTo>
                <a:cubicBezTo>
                  <a:pt x="293" y="421"/>
                  <a:pt x="290" y="418"/>
                  <a:pt x="287" y="416"/>
                </a:cubicBezTo>
                <a:cubicBezTo>
                  <a:pt x="285" y="414"/>
                  <a:pt x="283" y="414"/>
                  <a:pt x="280" y="414"/>
                </a:cubicBezTo>
                <a:cubicBezTo>
                  <a:pt x="278" y="414"/>
                  <a:pt x="275" y="414"/>
                  <a:pt x="272" y="414"/>
                </a:cubicBezTo>
                <a:cubicBezTo>
                  <a:pt x="268" y="415"/>
                  <a:pt x="267" y="413"/>
                  <a:pt x="264" y="413"/>
                </a:cubicBezTo>
                <a:cubicBezTo>
                  <a:pt x="260" y="413"/>
                  <a:pt x="260" y="417"/>
                  <a:pt x="259" y="418"/>
                </a:cubicBezTo>
                <a:cubicBezTo>
                  <a:pt x="257" y="419"/>
                  <a:pt x="253" y="420"/>
                  <a:pt x="253" y="422"/>
                </a:cubicBezTo>
                <a:cubicBezTo>
                  <a:pt x="253" y="423"/>
                  <a:pt x="251" y="426"/>
                  <a:pt x="254" y="426"/>
                </a:cubicBezTo>
                <a:cubicBezTo>
                  <a:pt x="256" y="425"/>
                  <a:pt x="264" y="421"/>
                  <a:pt x="266" y="419"/>
                </a:cubicBezTo>
                <a:cubicBezTo>
                  <a:pt x="267" y="418"/>
                  <a:pt x="269" y="414"/>
                  <a:pt x="269" y="416"/>
                </a:cubicBezTo>
                <a:cubicBezTo>
                  <a:pt x="269" y="418"/>
                  <a:pt x="269" y="418"/>
                  <a:pt x="271" y="418"/>
                </a:cubicBezTo>
                <a:cubicBezTo>
                  <a:pt x="272" y="418"/>
                  <a:pt x="274" y="417"/>
                  <a:pt x="274" y="419"/>
                </a:cubicBezTo>
                <a:cubicBezTo>
                  <a:pt x="275" y="421"/>
                  <a:pt x="278" y="423"/>
                  <a:pt x="279" y="422"/>
                </a:cubicBezTo>
                <a:cubicBezTo>
                  <a:pt x="279" y="420"/>
                  <a:pt x="278" y="418"/>
                  <a:pt x="280" y="419"/>
                </a:cubicBezTo>
                <a:cubicBezTo>
                  <a:pt x="282" y="419"/>
                  <a:pt x="281" y="419"/>
                  <a:pt x="283" y="421"/>
                </a:cubicBezTo>
                <a:cubicBezTo>
                  <a:pt x="285" y="423"/>
                  <a:pt x="285" y="423"/>
                  <a:pt x="287" y="421"/>
                </a:cubicBezTo>
                <a:cubicBezTo>
                  <a:pt x="289" y="420"/>
                  <a:pt x="290" y="422"/>
                  <a:pt x="292" y="423"/>
                </a:cubicBezTo>
                <a:cubicBezTo>
                  <a:pt x="294" y="424"/>
                  <a:pt x="294" y="424"/>
                  <a:pt x="292" y="424"/>
                </a:cubicBezTo>
                <a:cubicBezTo>
                  <a:pt x="289" y="424"/>
                  <a:pt x="290" y="426"/>
                  <a:pt x="292" y="426"/>
                </a:cubicBezTo>
                <a:cubicBezTo>
                  <a:pt x="294" y="426"/>
                  <a:pt x="298" y="428"/>
                  <a:pt x="294" y="427"/>
                </a:cubicBezTo>
                <a:cubicBezTo>
                  <a:pt x="290" y="426"/>
                  <a:pt x="287" y="426"/>
                  <a:pt x="286" y="425"/>
                </a:cubicBezTo>
                <a:cubicBezTo>
                  <a:pt x="285" y="424"/>
                  <a:pt x="282" y="421"/>
                  <a:pt x="282" y="424"/>
                </a:cubicBezTo>
                <a:cubicBezTo>
                  <a:pt x="281" y="427"/>
                  <a:pt x="280" y="426"/>
                  <a:pt x="280" y="425"/>
                </a:cubicBezTo>
                <a:cubicBezTo>
                  <a:pt x="280" y="424"/>
                  <a:pt x="279" y="424"/>
                  <a:pt x="278" y="424"/>
                </a:cubicBezTo>
                <a:cubicBezTo>
                  <a:pt x="276" y="425"/>
                  <a:pt x="276" y="423"/>
                  <a:pt x="273" y="423"/>
                </a:cubicBezTo>
                <a:cubicBezTo>
                  <a:pt x="270" y="423"/>
                  <a:pt x="266" y="421"/>
                  <a:pt x="263" y="423"/>
                </a:cubicBezTo>
                <a:cubicBezTo>
                  <a:pt x="261" y="424"/>
                  <a:pt x="251" y="428"/>
                  <a:pt x="250" y="429"/>
                </a:cubicBezTo>
                <a:cubicBezTo>
                  <a:pt x="250" y="431"/>
                  <a:pt x="249" y="434"/>
                  <a:pt x="251" y="432"/>
                </a:cubicBezTo>
                <a:cubicBezTo>
                  <a:pt x="254" y="431"/>
                  <a:pt x="263" y="432"/>
                  <a:pt x="266" y="431"/>
                </a:cubicBezTo>
                <a:cubicBezTo>
                  <a:pt x="268" y="429"/>
                  <a:pt x="276" y="429"/>
                  <a:pt x="278" y="431"/>
                </a:cubicBezTo>
                <a:cubicBezTo>
                  <a:pt x="280" y="432"/>
                  <a:pt x="282" y="435"/>
                  <a:pt x="286" y="434"/>
                </a:cubicBezTo>
                <a:cubicBezTo>
                  <a:pt x="291" y="434"/>
                  <a:pt x="290" y="435"/>
                  <a:pt x="287" y="435"/>
                </a:cubicBezTo>
                <a:cubicBezTo>
                  <a:pt x="284" y="435"/>
                  <a:pt x="283" y="435"/>
                  <a:pt x="279" y="433"/>
                </a:cubicBezTo>
                <a:cubicBezTo>
                  <a:pt x="275" y="430"/>
                  <a:pt x="269" y="431"/>
                  <a:pt x="266" y="431"/>
                </a:cubicBezTo>
                <a:cubicBezTo>
                  <a:pt x="263" y="432"/>
                  <a:pt x="254" y="433"/>
                  <a:pt x="252" y="435"/>
                </a:cubicBezTo>
                <a:cubicBezTo>
                  <a:pt x="250" y="436"/>
                  <a:pt x="251" y="439"/>
                  <a:pt x="255" y="439"/>
                </a:cubicBezTo>
                <a:cubicBezTo>
                  <a:pt x="259" y="439"/>
                  <a:pt x="271" y="440"/>
                  <a:pt x="267" y="440"/>
                </a:cubicBezTo>
                <a:cubicBezTo>
                  <a:pt x="264" y="440"/>
                  <a:pt x="264" y="441"/>
                  <a:pt x="263" y="443"/>
                </a:cubicBezTo>
                <a:cubicBezTo>
                  <a:pt x="262" y="444"/>
                  <a:pt x="257" y="444"/>
                  <a:pt x="255" y="445"/>
                </a:cubicBezTo>
                <a:cubicBezTo>
                  <a:pt x="254" y="446"/>
                  <a:pt x="254" y="448"/>
                  <a:pt x="258" y="448"/>
                </a:cubicBezTo>
                <a:cubicBezTo>
                  <a:pt x="263" y="448"/>
                  <a:pt x="265" y="449"/>
                  <a:pt x="261" y="449"/>
                </a:cubicBezTo>
                <a:cubicBezTo>
                  <a:pt x="257" y="449"/>
                  <a:pt x="251" y="449"/>
                  <a:pt x="251" y="452"/>
                </a:cubicBezTo>
                <a:cubicBezTo>
                  <a:pt x="252" y="455"/>
                  <a:pt x="253" y="458"/>
                  <a:pt x="256" y="457"/>
                </a:cubicBezTo>
                <a:cubicBezTo>
                  <a:pt x="258" y="456"/>
                  <a:pt x="269" y="448"/>
                  <a:pt x="275" y="444"/>
                </a:cubicBezTo>
                <a:cubicBezTo>
                  <a:pt x="280" y="441"/>
                  <a:pt x="285" y="438"/>
                  <a:pt x="290" y="438"/>
                </a:cubicBezTo>
                <a:cubicBezTo>
                  <a:pt x="296" y="438"/>
                  <a:pt x="299" y="439"/>
                  <a:pt x="293" y="439"/>
                </a:cubicBezTo>
                <a:cubicBezTo>
                  <a:pt x="287" y="439"/>
                  <a:pt x="284" y="441"/>
                  <a:pt x="290" y="441"/>
                </a:cubicBezTo>
                <a:cubicBezTo>
                  <a:pt x="295" y="441"/>
                  <a:pt x="298" y="442"/>
                  <a:pt x="290" y="442"/>
                </a:cubicBezTo>
                <a:cubicBezTo>
                  <a:pt x="283" y="442"/>
                  <a:pt x="262" y="453"/>
                  <a:pt x="258" y="458"/>
                </a:cubicBezTo>
                <a:cubicBezTo>
                  <a:pt x="253" y="464"/>
                  <a:pt x="260" y="460"/>
                  <a:pt x="264" y="460"/>
                </a:cubicBezTo>
                <a:cubicBezTo>
                  <a:pt x="267" y="460"/>
                  <a:pt x="276" y="458"/>
                  <a:pt x="274" y="459"/>
                </a:cubicBezTo>
                <a:cubicBezTo>
                  <a:pt x="271" y="460"/>
                  <a:pt x="270" y="461"/>
                  <a:pt x="267" y="461"/>
                </a:cubicBezTo>
                <a:cubicBezTo>
                  <a:pt x="264" y="462"/>
                  <a:pt x="262" y="461"/>
                  <a:pt x="263" y="463"/>
                </a:cubicBezTo>
                <a:cubicBezTo>
                  <a:pt x="263" y="466"/>
                  <a:pt x="267" y="473"/>
                  <a:pt x="269" y="471"/>
                </a:cubicBezTo>
                <a:cubicBezTo>
                  <a:pt x="270" y="469"/>
                  <a:pt x="275" y="464"/>
                  <a:pt x="277" y="464"/>
                </a:cubicBezTo>
                <a:cubicBezTo>
                  <a:pt x="280" y="464"/>
                  <a:pt x="292" y="465"/>
                  <a:pt x="289" y="465"/>
                </a:cubicBezTo>
                <a:cubicBezTo>
                  <a:pt x="285" y="465"/>
                  <a:pt x="279" y="465"/>
                  <a:pt x="277" y="465"/>
                </a:cubicBezTo>
                <a:cubicBezTo>
                  <a:pt x="276" y="465"/>
                  <a:pt x="269" y="470"/>
                  <a:pt x="269" y="471"/>
                </a:cubicBezTo>
                <a:cubicBezTo>
                  <a:pt x="269" y="473"/>
                  <a:pt x="269" y="472"/>
                  <a:pt x="270" y="475"/>
                </a:cubicBezTo>
                <a:cubicBezTo>
                  <a:pt x="271" y="477"/>
                  <a:pt x="271" y="481"/>
                  <a:pt x="272" y="483"/>
                </a:cubicBezTo>
                <a:cubicBezTo>
                  <a:pt x="273" y="485"/>
                  <a:pt x="276" y="484"/>
                  <a:pt x="277" y="483"/>
                </a:cubicBezTo>
                <a:cubicBezTo>
                  <a:pt x="278" y="481"/>
                  <a:pt x="278" y="482"/>
                  <a:pt x="276" y="484"/>
                </a:cubicBezTo>
                <a:cubicBezTo>
                  <a:pt x="275" y="486"/>
                  <a:pt x="272" y="497"/>
                  <a:pt x="274" y="495"/>
                </a:cubicBezTo>
                <a:cubicBezTo>
                  <a:pt x="276" y="493"/>
                  <a:pt x="280" y="488"/>
                  <a:pt x="283" y="487"/>
                </a:cubicBezTo>
                <a:cubicBezTo>
                  <a:pt x="286" y="486"/>
                  <a:pt x="283" y="487"/>
                  <a:pt x="284" y="489"/>
                </a:cubicBezTo>
                <a:cubicBezTo>
                  <a:pt x="284" y="492"/>
                  <a:pt x="285" y="496"/>
                  <a:pt x="287" y="494"/>
                </a:cubicBezTo>
                <a:cubicBezTo>
                  <a:pt x="289" y="491"/>
                  <a:pt x="290" y="492"/>
                  <a:pt x="290" y="490"/>
                </a:cubicBezTo>
                <a:cubicBezTo>
                  <a:pt x="290" y="489"/>
                  <a:pt x="293" y="488"/>
                  <a:pt x="289" y="483"/>
                </a:cubicBezTo>
                <a:cubicBezTo>
                  <a:pt x="285" y="479"/>
                  <a:pt x="284" y="476"/>
                  <a:pt x="288" y="481"/>
                </a:cubicBezTo>
                <a:cubicBezTo>
                  <a:pt x="292" y="486"/>
                  <a:pt x="293" y="489"/>
                  <a:pt x="295" y="487"/>
                </a:cubicBezTo>
                <a:cubicBezTo>
                  <a:pt x="296" y="484"/>
                  <a:pt x="298" y="484"/>
                  <a:pt x="297" y="485"/>
                </a:cubicBezTo>
                <a:cubicBezTo>
                  <a:pt x="296" y="486"/>
                  <a:pt x="303" y="494"/>
                  <a:pt x="301" y="493"/>
                </a:cubicBezTo>
                <a:cubicBezTo>
                  <a:pt x="299" y="492"/>
                  <a:pt x="300" y="491"/>
                  <a:pt x="298" y="490"/>
                </a:cubicBezTo>
                <a:cubicBezTo>
                  <a:pt x="296" y="489"/>
                  <a:pt x="295" y="489"/>
                  <a:pt x="295" y="492"/>
                </a:cubicBezTo>
                <a:cubicBezTo>
                  <a:pt x="295" y="495"/>
                  <a:pt x="298" y="501"/>
                  <a:pt x="297" y="503"/>
                </a:cubicBezTo>
                <a:cubicBezTo>
                  <a:pt x="296" y="505"/>
                  <a:pt x="296" y="505"/>
                  <a:pt x="296" y="502"/>
                </a:cubicBezTo>
                <a:cubicBezTo>
                  <a:pt x="296" y="499"/>
                  <a:pt x="297" y="495"/>
                  <a:pt x="293" y="496"/>
                </a:cubicBezTo>
                <a:cubicBezTo>
                  <a:pt x="290" y="497"/>
                  <a:pt x="290" y="498"/>
                  <a:pt x="287" y="499"/>
                </a:cubicBezTo>
                <a:cubicBezTo>
                  <a:pt x="285" y="499"/>
                  <a:pt x="282" y="506"/>
                  <a:pt x="281" y="507"/>
                </a:cubicBezTo>
                <a:cubicBezTo>
                  <a:pt x="281" y="509"/>
                  <a:pt x="285" y="510"/>
                  <a:pt x="288" y="509"/>
                </a:cubicBezTo>
                <a:cubicBezTo>
                  <a:pt x="290" y="508"/>
                  <a:pt x="286" y="514"/>
                  <a:pt x="286" y="516"/>
                </a:cubicBezTo>
                <a:cubicBezTo>
                  <a:pt x="286" y="517"/>
                  <a:pt x="290" y="512"/>
                  <a:pt x="291" y="515"/>
                </a:cubicBezTo>
                <a:cubicBezTo>
                  <a:pt x="293" y="519"/>
                  <a:pt x="291" y="521"/>
                  <a:pt x="294" y="522"/>
                </a:cubicBezTo>
                <a:cubicBezTo>
                  <a:pt x="297" y="523"/>
                  <a:pt x="299" y="524"/>
                  <a:pt x="298" y="527"/>
                </a:cubicBezTo>
                <a:cubicBezTo>
                  <a:pt x="296" y="529"/>
                  <a:pt x="293" y="531"/>
                  <a:pt x="297" y="534"/>
                </a:cubicBezTo>
                <a:cubicBezTo>
                  <a:pt x="302" y="537"/>
                  <a:pt x="303" y="539"/>
                  <a:pt x="305" y="541"/>
                </a:cubicBezTo>
                <a:cubicBezTo>
                  <a:pt x="308" y="544"/>
                  <a:pt x="311" y="542"/>
                  <a:pt x="311" y="541"/>
                </a:cubicBezTo>
                <a:cubicBezTo>
                  <a:pt x="312" y="540"/>
                  <a:pt x="312" y="539"/>
                  <a:pt x="313" y="543"/>
                </a:cubicBezTo>
                <a:cubicBezTo>
                  <a:pt x="313" y="546"/>
                  <a:pt x="312" y="548"/>
                  <a:pt x="313" y="551"/>
                </a:cubicBezTo>
                <a:cubicBezTo>
                  <a:pt x="313" y="553"/>
                  <a:pt x="316" y="556"/>
                  <a:pt x="317" y="554"/>
                </a:cubicBezTo>
                <a:cubicBezTo>
                  <a:pt x="318" y="553"/>
                  <a:pt x="317" y="553"/>
                  <a:pt x="320" y="555"/>
                </a:cubicBezTo>
                <a:cubicBezTo>
                  <a:pt x="323" y="558"/>
                  <a:pt x="329" y="563"/>
                  <a:pt x="332" y="563"/>
                </a:cubicBezTo>
                <a:cubicBezTo>
                  <a:pt x="335" y="564"/>
                  <a:pt x="341" y="564"/>
                  <a:pt x="343" y="562"/>
                </a:cubicBezTo>
                <a:cubicBezTo>
                  <a:pt x="345" y="561"/>
                  <a:pt x="349" y="564"/>
                  <a:pt x="351" y="562"/>
                </a:cubicBezTo>
                <a:cubicBezTo>
                  <a:pt x="352" y="561"/>
                  <a:pt x="352" y="559"/>
                  <a:pt x="352" y="563"/>
                </a:cubicBezTo>
                <a:cubicBezTo>
                  <a:pt x="352" y="567"/>
                  <a:pt x="351" y="572"/>
                  <a:pt x="353" y="567"/>
                </a:cubicBezTo>
                <a:cubicBezTo>
                  <a:pt x="355" y="563"/>
                  <a:pt x="359" y="557"/>
                  <a:pt x="358" y="561"/>
                </a:cubicBezTo>
                <a:cubicBezTo>
                  <a:pt x="356" y="564"/>
                  <a:pt x="356" y="565"/>
                  <a:pt x="359" y="565"/>
                </a:cubicBezTo>
                <a:cubicBezTo>
                  <a:pt x="362" y="566"/>
                  <a:pt x="360" y="564"/>
                  <a:pt x="357" y="566"/>
                </a:cubicBezTo>
                <a:cubicBezTo>
                  <a:pt x="355" y="568"/>
                  <a:pt x="354" y="571"/>
                  <a:pt x="357" y="570"/>
                </a:cubicBezTo>
                <a:cubicBezTo>
                  <a:pt x="360" y="569"/>
                  <a:pt x="362" y="570"/>
                  <a:pt x="361" y="573"/>
                </a:cubicBezTo>
                <a:cubicBezTo>
                  <a:pt x="360" y="575"/>
                  <a:pt x="361" y="575"/>
                  <a:pt x="364" y="573"/>
                </a:cubicBezTo>
                <a:cubicBezTo>
                  <a:pt x="367" y="571"/>
                  <a:pt x="369" y="570"/>
                  <a:pt x="367" y="573"/>
                </a:cubicBezTo>
                <a:cubicBezTo>
                  <a:pt x="365" y="576"/>
                  <a:pt x="359" y="583"/>
                  <a:pt x="364" y="578"/>
                </a:cubicBezTo>
                <a:cubicBezTo>
                  <a:pt x="369" y="572"/>
                  <a:pt x="367" y="581"/>
                  <a:pt x="368" y="578"/>
                </a:cubicBezTo>
                <a:cubicBezTo>
                  <a:pt x="369" y="576"/>
                  <a:pt x="367" y="580"/>
                  <a:pt x="369" y="579"/>
                </a:cubicBezTo>
                <a:cubicBezTo>
                  <a:pt x="373" y="577"/>
                  <a:pt x="376" y="572"/>
                  <a:pt x="376" y="576"/>
                </a:cubicBezTo>
                <a:cubicBezTo>
                  <a:pt x="375" y="578"/>
                  <a:pt x="375" y="585"/>
                  <a:pt x="376" y="584"/>
                </a:cubicBezTo>
                <a:cubicBezTo>
                  <a:pt x="377" y="583"/>
                  <a:pt x="380" y="580"/>
                  <a:pt x="382" y="579"/>
                </a:cubicBezTo>
                <a:cubicBezTo>
                  <a:pt x="384" y="579"/>
                  <a:pt x="388" y="577"/>
                  <a:pt x="386" y="575"/>
                </a:cubicBezTo>
                <a:cubicBezTo>
                  <a:pt x="384" y="574"/>
                  <a:pt x="381" y="572"/>
                  <a:pt x="380" y="571"/>
                </a:cubicBezTo>
                <a:cubicBezTo>
                  <a:pt x="378" y="569"/>
                  <a:pt x="380" y="571"/>
                  <a:pt x="383" y="571"/>
                </a:cubicBezTo>
                <a:cubicBezTo>
                  <a:pt x="386" y="571"/>
                  <a:pt x="392" y="571"/>
                  <a:pt x="390" y="569"/>
                </a:cubicBezTo>
                <a:cubicBezTo>
                  <a:pt x="389" y="567"/>
                  <a:pt x="385" y="566"/>
                  <a:pt x="386" y="565"/>
                </a:cubicBezTo>
                <a:cubicBezTo>
                  <a:pt x="387" y="564"/>
                  <a:pt x="395" y="562"/>
                  <a:pt x="392" y="561"/>
                </a:cubicBezTo>
                <a:cubicBezTo>
                  <a:pt x="389" y="561"/>
                  <a:pt x="385" y="561"/>
                  <a:pt x="386" y="560"/>
                </a:cubicBezTo>
                <a:cubicBezTo>
                  <a:pt x="387" y="559"/>
                  <a:pt x="397" y="553"/>
                  <a:pt x="395" y="553"/>
                </a:cubicBezTo>
                <a:cubicBezTo>
                  <a:pt x="394" y="552"/>
                  <a:pt x="388" y="551"/>
                  <a:pt x="391" y="550"/>
                </a:cubicBezTo>
                <a:cubicBezTo>
                  <a:pt x="393" y="549"/>
                  <a:pt x="397" y="548"/>
                  <a:pt x="397" y="546"/>
                </a:cubicBezTo>
                <a:cubicBezTo>
                  <a:pt x="397" y="543"/>
                  <a:pt x="397" y="537"/>
                  <a:pt x="396" y="536"/>
                </a:cubicBezTo>
                <a:cubicBezTo>
                  <a:pt x="394" y="535"/>
                  <a:pt x="398" y="532"/>
                  <a:pt x="397" y="532"/>
                </a:cubicBezTo>
                <a:cubicBezTo>
                  <a:pt x="396" y="531"/>
                  <a:pt x="389" y="527"/>
                  <a:pt x="390" y="526"/>
                </a:cubicBezTo>
                <a:cubicBezTo>
                  <a:pt x="392" y="526"/>
                  <a:pt x="409" y="526"/>
                  <a:pt x="407" y="524"/>
                </a:cubicBezTo>
                <a:cubicBezTo>
                  <a:pt x="405" y="522"/>
                  <a:pt x="399" y="519"/>
                  <a:pt x="401" y="519"/>
                </a:cubicBezTo>
                <a:cubicBezTo>
                  <a:pt x="402" y="519"/>
                  <a:pt x="416" y="521"/>
                  <a:pt x="412" y="519"/>
                </a:cubicBezTo>
                <a:cubicBezTo>
                  <a:pt x="409" y="517"/>
                  <a:pt x="403" y="514"/>
                  <a:pt x="405" y="514"/>
                </a:cubicBezTo>
                <a:cubicBezTo>
                  <a:pt x="408" y="515"/>
                  <a:pt x="417" y="516"/>
                  <a:pt x="414" y="515"/>
                </a:cubicBezTo>
                <a:cubicBezTo>
                  <a:pt x="412" y="513"/>
                  <a:pt x="419" y="511"/>
                  <a:pt x="417" y="510"/>
                </a:cubicBezTo>
                <a:cubicBezTo>
                  <a:pt x="415" y="508"/>
                  <a:pt x="406" y="506"/>
                  <a:pt x="409" y="506"/>
                </a:cubicBezTo>
                <a:cubicBezTo>
                  <a:pt x="412" y="506"/>
                  <a:pt x="421" y="507"/>
                  <a:pt x="420" y="505"/>
                </a:cubicBezTo>
                <a:cubicBezTo>
                  <a:pt x="419" y="502"/>
                  <a:pt x="422" y="501"/>
                  <a:pt x="417" y="499"/>
                </a:cubicBezTo>
                <a:cubicBezTo>
                  <a:pt x="413" y="497"/>
                  <a:pt x="407" y="497"/>
                  <a:pt x="409" y="496"/>
                </a:cubicBezTo>
                <a:cubicBezTo>
                  <a:pt x="412" y="494"/>
                  <a:pt x="426" y="495"/>
                  <a:pt x="425" y="492"/>
                </a:cubicBezTo>
                <a:cubicBezTo>
                  <a:pt x="425" y="489"/>
                  <a:pt x="423" y="486"/>
                  <a:pt x="420" y="486"/>
                </a:cubicBezTo>
                <a:cubicBezTo>
                  <a:pt x="417" y="485"/>
                  <a:pt x="409" y="482"/>
                  <a:pt x="414" y="480"/>
                </a:cubicBezTo>
                <a:cubicBezTo>
                  <a:pt x="416" y="479"/>
                  <a:pt x="420" y="478"/>
                  <a:pt x="421" y="478"/>
                </a:cubicBezTo>
                <a:cubicBezTo>
                  <a:pt x="423" y="479"/>
                  <a:pt x="422" y="481"/>
                  <a:pt x="425" y="480"/>
                </a:cubicBezTo>
                <a:cubicBezTo>
                  <a:pt x="429" y="477"/>
                  <a:pt x="432" y="477"/>
                  <a:pt x="430" y="475"/>
                </a:cubicBezTo>
                <a:cubicBezTo>
                  <a:pt x="429" y="473"/>
                  <a:pt x="425" y="471"/>
                  <a:pt x="426" y="470"/>
                </a:cubicBezTo>
                <a:cubicBezTo>
                  <a:pt x="427" y="468"/>
                  <a:pt x="432" y="468"/>
                  <a:pt x="432" y="466"/>
                </a:cubicBezTo>
                <a:cubicBezTo>
                  <a:pt x="432" y="465"/>
                  <a:pt x="432" y="467"/>
                  <a:pt x="437" y="467"/>
                </a:cubicBezTo>
                <a:cubicBezTo>
                  <a:pt x="442" y="467"/>
                  <a:pt x="451" y="469"/>
                  <a:pt x="450" y="466"/>
                </a:cubicBezTo>
                <a:cubicBezTo>
                  <a:pt x="450" y="463"/>
                  <a:pt x="447" y="462"/>
                  <a:pt x="449" y="460"/>
                </a:cubicBezTo>
                <a:cubicBezTo>
                  <a:pt x="451" y="458"/>
                  <a:pt x="453" y="455"/>
                  <a:pt x="454" y="453"/>
                </a:cubicBezTo>
                <a:cubicBezTo>
                  <a:pt x="456" y="450"/>
                  <a:pt x="463" y="451"/>
                  <a:pt x="462" y="452"/>
                </a:cubicBezTo>
                <a:cubicBezTo>
                  <a:pt x="460" y="454"/>
                  <a:pt x="458" y="457"/>
                  <a:pt x="457" y="460"/>
                </a:cubicBezTo>
                <a:cubicBezTo>
                  <a:pt x="456" y="462"/>
                  <a:pt x="452" y="468"/>
                  <a:pt x="455" y="466"/>
                </a:cubicBezTo>
                <a:cubicBezTo>
                  <a:pt x="458" y="464"/>
                  <a:pt x="460" y="464"/>
                  <a:pt x="463" y="463"/>
                </a:cubicBezTo>
                <a:cubicBezTo>
                  <a:pt x="465" y="462"/>
                  <a:pt x="465" y="461"/>
                  <a:pt x="467" y="461"/>
                </a:cubicBezTo>
                <a:cubicBezTo>
                  <a:pt x="469" y="461"/>
                  <a:pt x="472" y="465"/>
                  <a:pt x="472" y="463"/>
                </a:cubicBezTo>
                <a:cubicBezTo>
                  <a:pt x="472" y="461"/>
                  <a:pt x="472" y="457"/>
                  <a:pt x="474" y="458"/>
                </a:cubicBezTo>
                <a:cubicBezTo>
                  <a:pt x="476" y="459"/>
                  <a:pt x="477" y="461"/>
                  <a:pt x="479" y="460"/>
                </a:cubicBezTo>
                <a:cubicBezTo>
                  <a:pt x="482" y="459"/>
                  <a:pt x="484" y="453"/>
                  <a:pt x="487" y="453"/>
                </a:cubicBezTo>
                <a:cubicBezTo>
                  <a:pt x="490" y="453"/>
                  <a:pt x="494" y="452"/>
                  <a:pt x="496" y="449"/>
                </a:cubicBezTo>
                <a:cubicBezTo>
                  <a:pt x="498" y="446"/>
                  <a:pt x="504" y="439"/>
                  <a:pt x="507" y="437"/>
                </a:cubicBezTo>
                <a:cubicBezTo>
                  <a:pt x="510" y="434"/>
                  <a:pt x="513" y="427"/>
                  <a:pt x="515" y="425"/>
                </a:cubicBezTo>
                <a:cubicBezTo>
                  <a:pt x="516" y="424"/>
                  <a:pt x="530" y="421"/>
                  <a:pt x="529" y="417"/>
                </a:cubicBezTo>
                <a:cubicBezTo>
                  <a:pt x="528" y="413"/>
                  <a:pt x="523" y="402"/>
                  <a:pt x="526" y="404"/>
                </a:cubicBezTo>
                <a:cubicBezTo>
                  <a:pt x="529" y="406"/>
                  <a:pt x="536" y="414"/>
                  <a:pt x="541" y="414"/>
                </a:cubicBezTo>
                <a:cubicBezTo>
                  <a:pt x="546" y="414"/>
                  <a:pt x="549" y="413"/>
                  <a:pt x="549" y="411"/>
                </a:cubicBezTo>
                <a:cubicBezTo>
                  <a:pt x="549" y="409"/>
                  <a:pt x="550" y="412"/>
                  <a:pt x="552" y="412"/>
                </a:cubicBezTo>
                <a:cubicBezTo>
                  <a:pt x="554" y="412"/>
                  <a:pt x="559" y="413"/>
                  <a:pt x="558" y="411"/>
                </a:cubicBezTo>
                <a:cubicBezTo>
                  <a:pt x="556" y="410"/>
                  <a:pt x="554" y="408"/>
                  <a:pt x="557" y="407"/>
                </a:cubicBezTo>
                <a:cubicBezTo>
                  <a:pt x="559" y="406"/>
                  <a:pt x="558" y="408"/>
                  <a:pt x="562" y="408"/>
                </a:cubicBezTo>
                <a:cubicBezTo>
                  <a:pt x="566" y="408"/>
                  <a:pt x="569" y="409"/>
                  <a:pt x="575" y="407"/>
                </a:cubicBezTo>
                <a:cubicBezTo>
                  <a:pt x="581" y="405"/>
                  <a:pt x="594" y="404"/>
                  <a:pt x="601" y="401"/>
                </a:cubicBezTo>
                <a:cubicBezTo>
                  <a:pt x="607" y="398"/>
                  <a:pt x="626" y="386"/>
                  <a:pt x="632" y="383"/>
                </a:cubicBezTo>
                <a:cubicBezTo>
                  <a:pt x="637" y="380"/>
                  <a:pt x="660" y="369"/>
                  <a:pt x="657" y="369"/>
                </a:cubicBezTo>
                <a:cubicBezTo>
                  <a:pt x="654" y="369"/>
                  <a:pt x="641" y="369"/>
                  <a:pt x="635" y="367"/>
                </a:cubicBezTo>
                <a:cubicBezTo>
                  <a:pt x="629" y="366"/>
                  <a:pt x="622" y="362"/>
                  <a:pt x="617" y="362"/>
                </a:cubicBezTo>
                <a:cubicBezTo>
                  <a:pt x="613" y="363"/>
                  <a:pt x="604" y="367"/>
                  <a:pt x="603" y="366"/>
                </a:cubicBezTo>
                <a:cubicBezTo>
                  <a:pt x="602" y="366"/>
                  <a:pt x="600" y="364"/>
                  <a:pt x="599" y="365"/>
                </a:cubicBezTo>
                <a:cubicBezTo>
                  <a:pt x="597" y="366"/>
                  <a:pt x="593" y="371"/>
                  <a:pt x="591" y="371"/>
                </a:cubicBezTo>
                <a:cubicBezTo>
                  <a:pt x="589" y="371"/>
                  <a:pt x="585" y="368"/>
                  <a:pt x="589" y="366"/>
                </a:cubicBezTo>
                <a:cubicBezTo>
                  <a:pt x="594" y="364"/>
                  <a:pt x="606" y="362"/>
                  <a:pt x="602" y="362"/>
                </a:cubicBezTo>
                <a:cubicBezTo>
                  <a:pt x="598" y="362"/>
                  <a:pt x="582" y="363"/>
                  <a:pt x="579" y="362"/>
                </a:cubicBezTo>
                <a:cubicBezTo>
                  <a:pt x="576" y="361"/>
                  <a:pt x="571" y="360"/>
                  <a:pt x="570" y="360"/>
                </a:cubicBezTo>
                <a:cubicBezTo>
                  <a:pt x="569" y="360"/>
                  <a:pt x="573" y="359"/>
                  <a:pt x="576" y="357"/>
                </a:cubicBezTo>
                <a:cubicBezTo>
                  <a:pt x="579" y="355"/>
                  <a:pt x="582" y="354"/>
                  <a:pt x="583" y="351"/>
                </a:cubicBezTo>
                <a:cubicBezTo>
                  <a:pt x="584" y="348"/>
                  <a:pt x="585" y="347"/>
                  <a:pt x="588" y="347"/>
                </a:cubicBezTo>
                <a:cubicBezTo>
                  <a:pt x="591" y="348"/>
                  <a:pt x="591" y="350"/>
                  <a:pt x="597" y="348"/>
                </a:cubicBezTo>
                <a:cubicBezTo>
                  <a:pt x="603" y="347"/>
                  <a:pt x="621" y="343"/>
                  <a:pt x="618" y="342"/>
                </a:cubicBezTo>
                <a:cubicBezTo>
                  <a:pt x="616" y="341"/>
                  <a:pt x="610" y="337"/>
                  <a:pt x="606" y="336"/>
                </a:cubicBezTo>
                <a:cubicBezTo>
                  <a:pt x="602" y="334"/>
                  <a:pt x="608" y="334"/>
                  <a:pt x="614" y="337"/>
                </a:cubicBezTo>
                <a:cubicBezTo>
                  <a:pt x="621" y="340"/>
                  <a:pt x="630" y="343"/>
                  <a:pt x="631" y="346"/>
                </a:cubicBezTo>
                <a:cubicBezTo>
                  <a:pt x="633" y="348"/>
                  <a:pt x="628" y="353"/>
                  <a:pt x="637" y="357"/>
                </a:cubicBezTo>
                <a:cubicBezTo>
                  <a:pt x="646" y="361"/>
                  <a:pt x="652" y="357"/>
                  <a:pt x="652" y="355"/>
                </a:cubicBezTo>
                <a:cubicBezTo>
                  <a:pt x="652" y="353"/>
                  <a:pt x="654" y="363"/>
                  <a:pt x="658" y="359"/>
                </a:cubicBezTo>
                <a:cubicBezTo>
                  <a:pt x="661" y="355"/>
                  <a:pt x="664" y="350"/>
                  <a:pt x="663" y="345"/>
                </a:cubicBezTo>
                <a:cubicBezTo>
                  <a:pt x="662" y="339"/>
                  <a:pt x="661" y="333"/>
                  <a:pt x="660" y="334"/>
                </a:cubicBezTo>
                <a:cubicBezTo>
                  <a:pt x="659" y="335"/>
                  <a:pt x="655" y="338"/>
                  <a:pt x="655" y="336"/>
                </a:cubicBezTo>
                <a:cubicBezTo>
                  <a:pt x="655" y="334"/>
                  <a:pt x="657" y="333"/>
                  <a:pt x="654" y="331"/>
                </a:cubicBezTo>
                <a:cubicBezTo>
                  <a:pt x="651" y="329"/>
                  <a:pt x="628" y="315"/>
                  <a:pt x="625" y="314"/>
                </a:cubicBezTo>
                <a:cubicBezTo>
                  <a:pt x="622" y="314"/>
                  <a:pt x="618" y="318"/>
                  <a:pt x="616" y="319"/>
                </a:cubicBezTo>
                <a:cubicBezTo>
                  <a:pt x="615" y="321"/>
                  <a:pt x="617" y="316"/>
                  <a:pt x="615" y="315"/>
                </a:cubicBezTo>
                <a:cubicBezTo>
                  <a:pt x="614" y="315"/>
                  <a:pt x="609" y="314"/>
                  <a:pt x="612" y="313"/>
                </a:cubicBezTo>
                <a:cubicBezTo>
                  <a:pt x="615" y="313"/>
                  <a:pt x="622" y="314"/>
                  <a:pt x="622" y="312"/>
                </a:cubicBezTo>
                <a:cubicBezTo>
                  <a:pt x="622" y="309"/>
                  <a:pt x="624" y="307"/>
                  <a:pt x="622" y="306"/>
                </a:cubicBezTo>
                <a:cubicBezTo>
                  <a:pt x="619" y="304"/>
                  <a:pt x="615" y="303"/>
                  <a:pt x="613" y="305"/>
                </a:cubicBezTo>
                <a:cubicBezTo>
                  <a:pt x="611" y="307"/>
                  <a:pt x="607" y="309"/>
                  <a:pt x="605" y="309"/>
                </a:cubicBezTo>
                <a:cubicBezTo>
                  <a:pt x="603" y="308"/>
                  <a:pt x="601" y="304"/>
                  <a:pt x="596" y="305"/>
                </a:cubicBezTo>
                <a:cubicBezTo>
                  <a:pt x="592" y="306"/>
                  <a:pt x="589" y="303"/>
                  <a:pt x="592" y="303"/>
                </a:cubicBezTo>
                <a:cubicBezTo>
                  <a:pt x="594" y="303"/>
                  <a:pt x="598" y="302"/>
                  <a:pt x="600" y="302"/>
                </a:cubicBezTo>
                <a:cubicBezTo>
                  <a:pt x="602" y="302"/>
                  <a:pt x="605" y="307"/>
                  <a:pt x="607" y="305"/>
                </a:cubicBezTo>
                <a:cubicBezTo>
                  <a:pt x="610" y="303"/>
                  <a:pt x="620" y="302"/>
                  <a:pt x="621" y="301"/>
                </a:cubicBezTo>
                <a:cubicBezTo>
                  <a:pt x="621" y="301"/>
                  <a:pt x="615" y="296"/>
                  <a:pt x="610" y="296"/>
                </a:cubicBezTo>
                <a:cubicBezTo>
                  <a:pt x="605" y="296"/>
                  <a:pt x="592" y="297"/>
                  <a:pt x="590" y="299"/>
                </a:cubicBezTo>
                <a:cubicBezTo>
                  <a:pt x="589" y="300"/>
                  <a:pt x="595" y="293"/>
                  <a:pt x="601" y="293"/>
                </a:cubicBezTo>
                <a:cubicBezTo>
                  <a:pt x="607" y="293"/>
                  <a:pt x="592" y="290"/>
                  <a:pt x="591" y="288"/>
                </a:cubicBezTo>
                <a:cubicBezTo>
                  <a:pt x="591" y="288"/>
                  <a:pt x="604" y="292"/>
                  <a:pt x="611" y="293"/>
                </a:cubicBezTo>
                <a:cubicBezTo>
                  <a:pt x="611" y="293"/>
                  <a:pt x="615" y="289"/>
                  <a:pt x="617" y="289"/>
                </a:cubicBezTo>
                <a:cubicBezTo>
                  <a:pt x="619" y="288"/>
                  <a:pt x="623" y="288"/>
                  <a:pt x="622" y="287"/>
                </a:cubicBezTo>
                <a:cubicBezTo>
                  <a:pt x="622" y="285"/>
                  <a:pt x="612" y="276"/>
                  <a:pt x="614" y="278"/>
                </a:cubicBezTo>
                <a:cubicBezTo>
                  <a:pt x="616" y="279"/>
                  <a:pt x="627" y="286"/>
                  <a:pt x="628" y="285"/>
                </a:cubicBezTo>
                <a:cubicBezTo>
                  <a:pt x="630" y="284"/>
                  <a:pt x="629" y="280"/>
                  <a:pt x="633" y="280"/>
                </a:cubicBezTo>
                <a:cubicBezTo>
                  <a:pt x="637" y="281"/>
                  <a:pt x="658" y="286"/>
                  <a:pt x="654" y="286"/>
                </a:cubicBezTo>
                <a:cubicBezTo>
                  <a:pt x="651" y="286"/>
                  <a:pt x="634" y="281"/>
                  <a:pt x="635" y="283"/>
                </a:cubicBezTo>
                <a:cubicBezTo>
                  <a:pt x="636" y="285"/>
                  <a:pt x="646" y="291"/>
                  <a:pt x="650" y="291"/>
                </a:cubicBezTo>
                <a:cubicBezTo>
                  <a:pt x="655" y="292"/>
                  <a:pt x="665" y="289"/>
                  <a:pt x="668" y="288"/>
                </a:cubicBezTo>
                <a:cubicBezTo>
                  <a:pt x="672" y="287"/>
                  <a:pt x="677" y="290"/>
                  <a:pt x="678" y="287"/>
                </a:cubicBezTo>
                <a:cubicBezTo>
                  <a:pt x="679" y="284"/>
                  <a:pt x="684" y="281"/>
                  <a:pt x="679" y="279"/>
                </a:cubicBezTo>
                <a:cubicBezTo>
                  <a:pt x="673" y="276"/>
                  <a:pt x="662" y="271"/>
                  <a:pt x="662" y="274"/>
                </a:cubicBezTo>
                <a:cubicBezTo>
                  <a:pt x="662" y="276"/>
                  <a:pt x="664" y="284"/>
                  <a:pt x="662" y="281"/>
                </a:cubicBezTo>
                <a:cubicBezTo>
                  <a:pt x="660" y="277"/>
                  <a:pt x="658" y="273"/>
                  <a:pt x="655" y="273"/>
                </a:cubicBezTo>
                <a:cubicBezTo>
                  <a:pt x="652" y="272"/>
                  <a:pt x="660" y="272"/>
                  <a:pt x="657" y="268"/>
                </a:cubicBezTo>
                <a:cubicBezTo>
                  <a:pt x="655" y="265"/>
                  <a:pt x="660" y="267"/>
                  <a:pt x="661" y="260"/>
                </a:cubicBezTo>
                <a:cubicBezTo>
                  <a:pt x="661" y="253"/>
                  <a:pt x="662" y="265"/>
                  <a:pt x="663" y="268"/>
                </a:cubicBezTo>
                <a:cubicBezTo>
                  <a:pt x="663" y="271"/>
                  <a:pt x="663" y="272"/>
                  <a:pt x="670" y="272"/>
                </a:cubicBezTo>
                <a:cubicBezTo>
                  <a:pt x="676" y="272"/>
                  <a:pt x="682" y="269"/>
                  <a:pt x="687" y="269"/>
                </a:cubicBezTo>
                <a:cubicBezTo>
                  <a:pt x="692" y="269"/>
                  <a:pt x="694" y="267"/>
                  <a:pt x="696" y="265"/>
                </a:cubicBezTo>
                <a:cubicBezTo>
                  <a:pt x="698" y="262"/>
                  <a:pt x="696" y="260"/>
                  <a:pt x="694" y="259"/>
                </a:cubicBezTo>
                <a:cubicBezTo>
                  <a:pt x="691" y="258"/>
                  <a:pt x="693" y="260"/>
                  <a:pt x="688" y="259"/>
                </a:cubicBezTo>
                <a:cubicBezTo>
                  <a:pt x="684" y="259"/>
                  <a:pt x="689" y="256"/>
                  <a:pt x="688" y="254"/>
                </a:cubicBezTo>
                <a:cubicBezTo>
                  <a:pt x="687" y="251"/>
                  <a:pt x="684" y="246"/>
                  <a:pt x="682" y="248"/>
                </a:cubicBezTo>
                <a:cubicBezTo>
                  <a:pt x="679" y="250"/>
                  <a:pt x="674" y="247"/>
                  <a:pt x="672" y="248"/>
                </a:cubicBezTo>
                <a:cubicBezTo>
                  <a:pt x="671" y="249"/>
                  <a:pt x="666" y="251"/>
                  <a:pt x="663" y="249"/>
                </a:cubicBezTo>
                <a:cubicBezTo>
                  <a:pt x="659" y="246"/>
                  <a:pt x="662" y="249"/>
                  <a:pt x="666" y="248"/>
                </a:cubicBezTo>
                <a:cubicBezTo>
                  <a:pt x="670" y="247"/>
                  <a:pt x="674" y="245"/>
                  <a:pt x="675" y="244"/>
                </a:cubicBezTo>
                <a:cubicBezTo>
                  <a:pt x="677" y="242"/>
                  <a:pt x="681" y="238"/>
                  <a:pt x="684" y="241"/>
                </a:cubicBezTo>
                <a:cubicBezTo>
                  <a:pt x="687" y="245"/>
                  <a:pt x="688" y="246"/>
                  <a:pt x="690" y="245"/>
                </a:cubicBezTo>
                <a:cubicBezTo>
                  <a:pt x="693" y="243"/>
                  <a:pt x="693" y="241"/>
                  <a:pt x="693" y="239"/>
                </a:cubicBezTo>
                <a:cubicBezTo>
                  <a:pt x="694" y="237"/>
                  <a:pt x="694" y="232"/>
                  <a:pt x="688" y="229"/>
                </a:cubicBezTo>
                <a:cubicBezTo>
                  <a:pt x="682" y="226"/>
                  <a:pt x="689" y="226"/>
                  <a:pt x="691" y="229"/>
                </a:cubicBezTo>
                <a:cubicBezTo>
                  <a:pt x="694" y="232"/>
                  <a:pt x="693" y="236"/>
                  <a:pt x="695" y="234"/>
                </a:cubicBezTo>
                <a:cubicBezTo>
                  <a:pt x="698" y="233"/>
                  <a:pt x="700" y="231"/>
                  <a:pt x="697" y="227"/>
                </a:cubicBezTo>
                <a:cubicBezTo>
                  <a:pt x="694" y="224"/>
                  <a:pt x="691" y="222"/>
                  <a:pt x="689" y="219"/>
                </a:cubicBezTo>
                <a:cubicBezTo>
                  <a:pt x="686" y="216"/>
                  <a:pt x="686" y="216"/>
                  <a:pt x="682" y="216"/>
                </a:cubicBezTo>
                <a:cubicBezTo>
                  <a:pt x="679" y="216"/>
                  <a:pt x="675" y="217"/>
                  <a:pt x="672" y="216"/>
                </a:cubicBezTo>
                <a:cubicBezTo>
                  <a:pt x="669" y="216"/>
                  <a:pt x="666" y="214"/>
                  <a:pt x="665" y="212"/>
                </a:cubicBezTo>
                <a:cubicBezTo>
                  <a:pt x="663" y="209"/>
                  <a:pt x="664" y="207"/>
                  <a:pt x="660" y="207"/>
                </a:cubicBezTo>
                <a:cubicBezTo>
                  <a:pt x="656" y="207"/>
                  <a:pt x="651" y="208"/>
                  <a:pt x="653" y="205"/>
                </a:cubicBezTo>
                <a:cubicBezTo>
                  <a:pt x="654" y="202"/>
                  <a:pt x="656" y="197"/>
                  <a:pt x="659" y="201"/>
                </a:cubicBezTo>
                <a:cubicBezTo>
                  <a:pt x="663" y="205"/>
                  <a:pt x="666" y="206"/>
                  <a:pt x="670" y="203"/>
                </a:cubicBezTo>
                <a:cubicBezTo>
                  <a:pt x="674" y="199"/>
                  <a:pt x="678" y="195"/>
                  <a:pt x="685" y="197"/>
                </a:cubicBezTo>
                <a:cubicBezTo>
                  <a:pt x="692" y="198"/>
                  <a:pt x="703" y="204"/>
                  <a:pt x="706" y="201"/>
                </a:cubicBezTo>
                <a:cubicBezTo>
                  <a:pt x="710" y="198"/>
                  <a:pt x="711" y="186"/>
                  <a:pt x="703" y="187"/>
                </a:cubicBezTo>
                <a:cubicBezTo>
                  <a:pt x="694" y="187"/>
                  <a:pt x="697" y="189"/>
                  <a:pt x="692" y="187"/>
                </a:cubicBezTo>
                <a:cubicBezTo>
                  <a:pt x="687" y="185"/>
                  <a:pt x="683" y="184"/>
                  <a:pt x="679" y="181"/>
                </a:cubicBezTo>
                <a:cubicBezTo>
                  <a:pt x="675" y="177"/>
                  <a:pt x="677" y="176"/>
                  <a:pt x="685" y="178"/>
                </a:cubicBezTo>
                <a:cubicBezTo>
                  <a:pt x="693" y="180"/>
                  <a:pt x="702" y="183"/>
                  <a:pt x="698" y="179"/>
                </a:cubicBezTo>
                <a:cubicBezTo>
                  <a:pt x="694" y="176"/>
                  <a:pt x="681" y="170"/>
                  <a:pt x="678" y="169"/>
                </a:cubicBezTo>
                <a:cubicBezTo>
                  <a:pt x="675" y="169"/>
                  <a:pt x="672" y="167"/>
                  <a:pt x="671" y="170"/>
                </a:cubicBezTo>
                <a:cubicBezTo>
                  <a:pt x="670" y="172"/>
                  <a:pt x="669" y="177"/>
                  <a:pt x="666" y="177"/>
                </a:cubicBezTo>
                <a:cubicBezTo>
                  <a:pt x="664" y="177"/>
                  <a:pt x="659" y="179"/>
                  <a:pt x="661" y="177"/>
                </a:cubicBezTo>
                <a:cubicBezTo>
                  <a:pt x="662" y="174"/>
                  <a:pt x="666" y="162"/>
                  <a:pt x="669" y="158"/>
                </a:cubicBezTo>
                <a:cubicBezTo>
                  <a:pt x="672" y="153"/>
                  <a:pt x="671" y="149"/>
                  <a:pt x="672" y="147"/>
                </a:cubicBezTo>
                <a:cubicBezTo>
                  <a:pt x="674" y="145"/>
                  <a:pt x="684" y="146"/>
                  <a:pt x="685" y="144"/>
                </a:cubicBezTo>
                <a:cubicBezTo>
                  <a:pt x="687" y="142"/>
                  <a:pt x="687" y="140"/>
                  <a:pt x="690" y="137"/>
                </a:cubicBezTo>
                <a:cubicBezTo>
                  <a:pt x="694" y="135"/>
                  <a:pt x="699" y="134"/>
                  <a:pt x="695" y="132"/>
                </a:cubicBezTo>
                <a:cubicBezTo>
                  <a:pt x="691" y="131"/>
                  <a:pt x="692" y="123"/>
                  <a:pt x="692" y="120"/>
                </a:cubicBezTo>
                <a:cubicBezTo>
                  <a:pt x="693" y="117"/>
                  <a:pt x="700" y="120"/>
                  <a:pt x="706" y="118"/>
                </a:cubicBezTo>
                <a:cubicBezTo>
                  <a:pt x="711" y="116"/>
                  <a:pt x="720" y="110"/>
                  <a:pt x="716" y="110"/>
                </a:cubicBezTo>
                <a:cubicBezTo>
                  <a:pt x="712" y="110"/>
                  <a:pt x="700" y="110"/>
                  <a:pt x="696" y="110"/>
                </a:cubicBezTo>
                <a:cubicBezTo>
                  <a:pt x="692" y="110"/>
                  <a:pt x="684" y="113"/>
                  <a:pt x="684" y="116"/>
                </a:cubicBezTo>
                <a:cubicBezTo>
                  <a:pt x="684" y="119"/>
                  <a:pt x="677" y="118"/>
                  <a:pt x="677" y="116"/>
                </a:cubicBezTo>
                <a:cubicBezTo>
                  <a:pt x="677" y="113"/>
                  <a:pt x="680" y="105"/>
                  <a:pt x="686" y="104"/>
                </a:cubicBezTo>
                <a:cubicBezTo>
                  <a:pt x="693" y="102"/>
                  <a:pt x="716" y="106"/>
                  <a:pt x="721" y="105"/>
                </a:cubicBezTo>
                <a:cubicBezTo>
                  <a:pt x="726" y="103"/>
                  <a:pt x="734" y="97"/>
                  <a:pt x="731" y="97"/>
                </a:cubicBezTo>
                <a:cubicBezTo>
                  <a:pt x="729" y="96"/>
                  <a:pt x="722" y="92"/>
                  <a:pt x="718" y="94"/>
                </a:cubicBezTo>
                <a:cubicBezTo>
                  <a:pt x="714" y="96"/>
                  <a:pt x="709" y="96"/>
                  <a:pt x="702" y="94"/>
                </a:cubicBezTo>
                <a:cubicBezTo>
                  <a:pt x="695" y="92"/>
                  <a:pt x="679" y="92"/>
                  <a:pt x="684" y="92"/>
                </a:cubicBezTo>
                <a:cubicBezTo>
                  <a:pt x="689" y="91"/>
                  <a:pt x="702" y="94"/>
                  <a:pt x="707" y="92"/>
                </a:cubicBezTo>
                <a:cubicBezTo>
                  <a:pt x="711" y="89"/>
                  <a:pt x="715" y="89"/>
                  <a:pt x="721" y="90"/>
                </a:cubicBezTo>
                <a:cubicBezTo>
                  <a:pt x="728" y="91"/>
                  <a:pt x="736" y="91"/>
                  <a:pt x="739" y="89"/>
                </a:cubicBezTo>
                <a:cubicBezTo>
                  <a:pt x="742" y="87"/>
                  <a:pt x="750" y="88"/>
                  <a:pt x="751" y="85"/>
                </a:cubicBezTo>
                <a:cubicBezTo>
                  <a:pt x="752" y="82"/>
                  <a:pt x="746" y="79"/>
                  <a:pt x="748" y="79"/>
                </a:cubicBezTo>
                <a:cubicBezTo>
                  <a:pt x="751" y="78"/>
                  <a:pt x="760" y="78"/>
                  <a:pt x="767" y="74"/>
                </a:cubicBezTo>
                <a:cubicBezTo>
                  <a:pt x="773" y="70"/>
                  <a:pt x="789" y="67"/>
                  <a:pt x="785" y="65"/>
                </a:cubicBezTo>
                <a:cubicBezTo>
                  <a:pt x="781" y="63"/>
                  <a:pt x="759" y="55"/>
                  <a:pt x="752" y="55"/>
                </a:cubicBezTo>
                <a:cubicBezTo>
                  <a:pt x="746" y="55"/>
                  <a:pt x="731" y="52"/>
                  <a:pt x="724" y="56"/>
                </a:cubicBezTo>
                <a:cubicBezTo>
                  <a:pt x="717" y="61"/>
                  <a:pt x="713" y="70"/>
                  <a:pt x="708" y="68"/>
                </a:cubicBezTo>
                <a:cubicBezTo>
                  <a:pt x="702" y="66"/>
                  <a:pt x="696" y="65"/>
                  <a:pt x="693" y="66"/>
                </a:cubicBezTo>
                <a:cubicBezTo>
                  <a:pt x="690" y="67"/>
                  <a:pt x="683" y="72"/>
                  <a:pt x="683" y="69"/>
                </a:cubicBezTo>
                <a:cubicBezTo>
                  <a:pt x="684" y="66"/>
                  <a:pt x="685" y="63"/>
                  <a:pt x="683" y="63"/>
                </a:cubicBezTo>
                <a:cubicBezTo>
                  <a:pt x="680" y="64"/>
                  <a:pt x="669" y="70"/>
                  <a:pt x="666" y="73"/>
                </a:cubicBezTo>
                <a:cubicBezTo>
                  <a:pt x="662" y="76"/>
                  <a:pt x="644" y="83"/>
                  <a:pt x="642" y="86"/>
                </a:cubicBezTo>
                <a:cubicBezTo>
                  <a:pt x="639" y="88"/>
                  <a:pt x="625" y="97"/>
                  <a:pt x="630" y="93"/>
                </a:cubicBezTo>
                <a:cubicBezTo>
                  <a:pt x="634" y="89"/>
                  <a:pt x="641" y="81"/>
                  <a:pt x="647" y="76"/>
                </a:cubicBezTo>
                <a:cubicBezTo>
                  <a:pt x="653" y="71"/>
                  <a:pt x="661" y="60"/>
                  <a:pt x="658" y="55"/>
                </a:cubicBezTo>
                <a:cubicBezTo>
                  <a:pt x="654" y="50"/>
                  <a:pt x="642" y="47"/>
                  <a:pt x="637" y="52"/>
                </a:cubicBezTo>
                <a:cubicBezTo>
                  <a:pt x="632" y="56"/>
                  <a:pt x="633" y="58"/>
                  <a:pt x="629" y="60"/>
                </a:cubicBezTo>
                <a:cubicBezTo>
                  <a:pt x="624" y="62"/>
                  <a:pt x="591" y="72"/>
                  <a:pt x="590" y="71"/>
                </a:cubicBezTo>
                <a:cubicBezTo>
                  <a:pt x="589" y="70"/>
                  <a:pt x="586" y="67"/>
                  <a:pt x="591" y="65"/>
                </a:cubicBezTo>
                <a:cubicBezTo>
                  <a:pt x="596" y="63"/>
                  <a:pt x="619" y="57"/>
                  <a:pt x="617" y="54"/>
                </a:cubicBezTo>
                <a:cubicBezTo>
                  <a:pt x="615" y="52"/>
                  <a:pt x="578" y="52"/>
                  <a:pt x="568" y="52"/>
                </a:cubicBezTo>
                <a:cubicBezTo>
                  <a:pt x="557" y="53"/>
                  <a:pt x="546" y="56"/>
                  <a:pt x="539" y="57"/>
                </a:cubicBezTo>
                <a:cubicBezTo>
                  <a:pt x="533" y="57"/>
                  <a:pt x="521" y="63"/>
                  <a:pt x="520" y="61"/>
                </a:cubicBezTo>
                <a:cubicBezTo>
                  <a:pt x="519" y="58"/>
                  <a:pt x="515" y="58"/>
                  <a:pt x="521" y="55"/>
                </a:cubicBezTo>
                <a:cubicBezTo>
                  <a:pt x="528" y="53"/>
                  <a:pt x="551" y="45"/>
                  <a:pt x="566" y="45"/>
                </a:cubicBezTo>
                <a:cubicBezTo>
                  <a:pt x="580" y="46"/>
                  <a:pt x="617" y="47"/>
                  <a:pt x="621" y="47"/>
                </a:cubicBezTo>
                <a:cubicBezTo>
                  <a:pt x="624" y="46"/>
                  <a:pt x="637" y="42"/>
                  <a:pt x="646" y="41"/>
                </a:cubicBezTo>
                <a:cubicBezTo>
                  <a:pt x="655" y="39"/>
                  <a:pt x="668" y="34"/>
                  <a:pt x="666" y="32"/>
                </a:cubicBezTo>
                <a:cubicBezTo>
                  <a:pt x="663" y="30"/>
                  <a:pt x="654" y="28"/>
                  <a:pt x="647" y="26"/>
                </a:cubicBezTo>
                <a:cubicBezTo>
                  <a:pt x="640" y="24"/>
                  <a:pt x="637" y="29"/>
                  <a:pt x="635" y="27"/>
                </a:cubicBezTo>
                <a:cubicBezTo>
                  <a:pt x="632" y="25"/>
                  <a:pt x="633" y="24"/>
                  <a:pt x="628" y="24"/>
                </a:cubicBezTo>
                <a:cubicBezTo>
                  <a:pt x="624" y="24"/>
                  <a:pt x="615" y="27"/>
                  <a:pt x="614" y="27"/>
                </a:cubicBezTo>
                <a:cubicBezTo>
                  <a:pt x="612" y="26"/>
                  <a:pt x="625" y="18"/>
                  <a:pt x="623" y="17"/>
                </a:cubicBezTo>
                <a:cubicBezTo>
                  <a:pt x="621" y="15"/>
                  <a:pt x="604" y="16"/>
                  <a:pt x="594" y="17"/>
                </a:cubicBezTo>
                <a:cubicBezTo>
                  <a:pt x="585" y="18"/>
                  <a:pt x="567" y="15"/>
                  <a:pt x="560" y="15"/>
                </a:cubicBezTo>
                <a:cubicBezTo>
                  <a:pt x="554" y="16"/>
                  <a:pt x="537" y="20"/>
                  <a:pt x="532" y="20"/>
                </a:cubicBezTo>
                <a:cubicBezTo>
                  <a:pt x="527" y="20"/>
                  <a:pt x="508" y="22"/>
                  <a:pt x="500" y="22"/>
                </a:cubicBezTo>
                <a:cubicBezTo>
                  <a:pt x="492" y="23"/>
                  <a:pt x="509" y="21"/>
                  <a:pt x="517" y="19"/>
                </a:cubicBezTo>
                <a:cubicBezTo>
                  <a:pt x="524" y="18"/>
                  <a:pt x="530" y="17"/>
                  <a:pt x="539" y="15"/>
                </a:cubicBezTo>
                <a:cubicBezTo>
                  <a:pt x="547" y="14"/>
                  <a:pt x="576" y="13"/>
                  <a:pt x="585" y="14"/>
                </a:cubicBezTo>
                <a:cubicBezTo>
                  <a:pt x="594" y="14"/>
                  <a:pt x="614" y="12"/>
                  <a:pt x="611" y="10"/>
                </a:cubicBezTo>
                <a:cubicBezTo>
                  <a:pt x="607" y="8"/>
                  <a:pt x="596" y="3"/>
                  <a:pt x="586" y="4"/>
                </a:cubicBezTo>
                <a:cubicBezTo>
                  <a:pt x="575" y="5"/>
                  <a:pt x="567" y="3"/>
                  <a:pt x="560" y="1"/>
                </a:cubicBezTo>
                <a:cubicBezTo>
                  <a:pt x="553" y="0"/>
                  <a:pt x="519" y="1"/>
                  <a:pt x="515" y="0"/>
                </a:cubicBezTo>
                <a:cubicBezTo>
                  <a:pt x="510" y="0"/>
                  <a:pt x="484" y="1"/>
                  <a:pt x="478" y="3"/>
                </a:cubicBezTo>
                <a:cubicBezTo>
                  <a:pt x="472" y="4"/>
                  <a:pt x="475" y="8"/>
                  <a:pt x="472" y="8"/>
                </a:cubicBezTo>
                <a:cubicBezTo>
                  <a:pt x="469" y="7"/>
                  <a:pt x="459" y="3"/>
                  <a:pt x="458" y="4"/>
                </a:cubicBezTo>
                <a:cubicBezTo>
                  <a:pt x="456" y="5"/>
                  <a:pt x="456" y="6"/>
                  <a:pt x="451" y="6"/>
                </a:cubicBezTo>
                <a:cubicBezTo>
                  <a:pt x="446" y="6"/>
                  <a:pt x="442" y="6"/>
                  <a:pt x="445" y="9"/>
                </a:cubicBezTo>
                <a:cubicBezTo>
                  <a:pt x="448" y="12"/>
                  <a:pt x="472" y="15"/>
                  <a:pt x="467" y="15"/>
                </a:cubicBezTo>
                <a:cubicBezTo>
                  <a:pt x="463" y="15"/>
                  <a:pt x="445" y="20"/>
                  <a:pt x="441" y="20"/>
                </a:cubicBezTo>
                <a:cubicBezTo>
                  <a:pt x="437" y="20"/>
                  <a:pt x="448" y="26"/>
                  <a:pt x="445" y="25"/>
                </a:cubicBezTo>
                <a:cubicBezTo>
                  <a:pt x="441" y="24"/>
                  <a:pt x="437" y="22"/>
                  <a:pt x="435" y="20"/>
                </a:cubicBezTo>
                <a:cubicBezTo>
                  <a:pt x="433" y="19"/>
                  <a:pt x="425" y="21"/>
                  <a:pt x="422" y="20"/>
                </a:cubicBezTo>
                <a:cubicBezTo>
                  <a:pt x="418" y="19"/>
                  <a:pt x="402" y="13"/>
                  <a:pt x="396" y="12"/>
                </a:cubicBezTo>
                <a:cubicBezTo>
                  <a:pt x="390" y="11"/>
                  <a:pt x="391" y="15"/>
                  <a:pt x="385" y="15"/>
                </a:cubicBezTo>
                <a:cubicBezTo>
                  <a:pt x="379" y="15"/>
                  <a:pt x="357" y="15"/>
                  <a:pt x="363" y="17"/>
                </a:cubicBezTo>
                <a:cubicBezTo>
                  <a:pt x="368" y="19"/>
                  <a:pt x="386" y="24"/>
                  <a:pt x="393" y="24"/>
                </a:cubicBezTo>
                <a:cubicBezTo>
                  <a:pt x="401" y="24"/>
                  <a:pt x="427" y="26"/>
                  <a:pt x="428" y="30"/>
                </a:cubicBezTo>
                <a:cubicBezTo>
                  <a:pt x="430" y="34"/>
                  <a:pt x="429" y="41"/>
                  <a:pt x="428" y="39"/>
                </a:cubicBezTo>
                <a:cubicBezTo>
                  <a:pt x="427" y="37"/>
                  <a:pt x="429" y="33"/>
                  <a:pt x="420" y="30"/>
                </a:cubicBezTo>
                <a:cubicBezTo>
                  <a:pt x="412" y="28"/>
                  <a:pt x="406" y="28"/>
                  <a:pt x="406" y="29"/>
                </a:cubicBezTo>
                <a:cubicBezTo>
                  <a:pt x="407" y="30"/>
                  <a:pt x="411" y="37"/>
                  <a:pt x="407" y="35"/>
                </a:cubicBezTo>
                <a:cubicBezTo>
                  <a:pt x="404" y="32"/>
                  <a:pt x="403" y="29"/>
                  <a:pt x="398" y="28"/>
                </a:cubicBezTo>
                <a:cubicBezTo>
                  <a:pt x="393" y="26"/>
                  <a:pt x="362" y="26"/>
                  <a:pt x="359" y="26"/>
                </a:cubicBezTo>
                <a:cubicBezTo>
                  <a:pt x="356" y="27"/>
                  <a:pt x="375" y="37"/>
                  <a:pt x="385" y="40"/>
                </a:cubicBezTo>
                <a:cubicBezTo>
                  <a:pt x="394" y="44"/>
                  <a:pt x="393" y="45"/>
                  <a:pt x="390" y="44"/>
                </a:cubicBezTo>
                <a:cubicBezTo>
                  <a:pt x="387" y="43"/>
                  <a:pt x="370" y="42"/>
                  <a:pt x="368" y="44"/>
                </a:cubicBezTo>
                <a:cubicBezTo>
                  <a:pt x="367" y="45"/>
                  <a:pt x="370" y="50"/>
                  <a:pt x="369" y="49"/>
                </a:cubicBezTo>
                <a:cubicBezTo>
                  <a:pt x="368" y="48"/>
                  <a:pt x="363" y="44"/>
                  <a:pt x="363" y="43"/>
                </a:cubicBezTo>
                <a:cubicBezTo>
                  <a:pt x="364" y="42"/>
                  <a:pt x="371" y="42"/>
                  <a:pt x="370" y="41"/>
                </a:cubicBezTo>
                <a:cubicBezTo>
                  <a:pt x="368" y="40"/>
                  <a:pt x="364" y="35"/>
                  <a:pt x="355" y="32"/>
                </a:cubicBezTo>
                <a:cubicBezTo>
                  <a:pt x="347" y="30"/>
                  <a:pt x="332" y="28"/>
                  <a:pt x="333" y="30"/>
                </a:cubicBezTo>
                <a:cubicBezTo>
                  <a:pt x="334" y="33"/>
                  <a:pt x="339" y="39"/>
                  <a:pt x="347" y="41"/>
                </a:cubicBezTo>
                <a:cubicBezTo>
                  <a:pt x="354" y="42"/>
                  <a:pt x="370" y="51"/>
                  <a:pt x="371" y="54"/>
                </a:cubicBezTo>
                <a:cubicBezTo>
                  <a:pt x="372" y="56"/>
                  <a:pt x="368" y="61"/>
                  <a:pt x="363" y="58"/>
                </a:cubicBezTo>
                <a:cubicBezTo>
                  <a:pt x="359" y="55"/>
                  <a:pt x="350" y="50"/>
                  <a:pt x="346" y="49"/>
                </a:cubicBezTo>
                <a:cubicBezTo>
                  <a:pt x="343" y="47"/>
                  <a:pt x="309" y="36"/>
                  <a:pt x="305" y="36"/>
                </a:cubicBezTo>
                <a:cubicBezTo>
                  <a:pt x="300" y="35"/>
                  <a:pt x="287" y="35"/>
                  <a:pt x="288" y="36"/>
                </a:cubicBezTo>
                <a:cubicBezTo>
                  <a:pt x="289" y="38"/>
                  <a:pt x="293" y="47"/>
                  <a:pt x="298" y="49"/>
                </a:cubicBezTo>
                <a:cubicBezTo>
                  <a:pt x="302" y="51"/>
                  <a:pt x="306" y="54"/>
                  <a:pt x="302" y="54"/>
                </a:cubicBezTo>
                <a:cubicBezTo>
                  <a:pt x="297" y="54"/>
                  <a:pt x="287" y="52"/>
                  <a:pt x="287" y="54"/>
                </a:cubicBezTo>
                <a:cubicBezTo>
                  <a:pt x="287" y="55"/>
                  <a:pt x="296" y="58"/>
                  <a:pt x="298" y="60"/>
                </a:cubicBezTo>
                <a:cubicBezTo>
                  <a:pt x="299" y="62"/>
                  <a:pt x="300" y="63"/>
                  <a:pt x="295" y="61"/>
                </a:cubicBezTo>
                <a:cubicBezTo>
                  <a:pt x="289" y="58"/>
                  <a:pt x="266" y="49"/>
                  <a:pt x="264" y="49"/>
                </a:cubicBezTo>
                <a:cubicBezTo>
                  <a:pt x="262" y="50"/>
                  <a:pt x="262" y="57"/>
                  <a:pt x="260" y="57"/>
                </a:cubicBezTo>
                <a:cubicBezTo>
                  <a:pt x="259" y="58"/>
                  <a:pt x="257" y="58"/>
                  <a:pt x="255" y="60"/>
                </a:cubicBezTo>
                <a:cubicBezTo>
                  <a:pt x="254" y="62"/>
                  <a:pt x="252" y="69"/>
                  <a:pt x="251" y="67"/>
                </a:cubicBezTo>
                <a:cubicBezTo>
                  <a:pt x="250" y="66"/>
                  <a:pt x="249" y="60"/>
                  <a:pt x="252" y="57"/>
                </a:cubicBezTo>
                <a:cubicBezTo>
                  <a:pt x="255" y="54"/>
                  <a:pt x="253" y="44"/>
                  <a:pt x="247" y="42"/>
                </a:cubicBezTo>
                <a:cubicBezTo>
                  <a:pt x="241" y="41"/>
                  <a:pt x="238" y="41"/>
                  <a:pt x="229" y="42"/>
                </a:cubicBezTo>
                <a:cubicBezTo>
                  <a:pt x="220" y="44"/>
                  <a:pt x="201" y="47"/>
                  <a:pt x="192" y="48"/>
                </a:cubicBezTo>
                <a:cubicBezTo>
                  <a:pt x="184" y="49"/>
                  <a:pt x="176" y="51"/>
                  <a:pt x="181" y="52"/>
                </a:cubicBezTo>
                <a:cubicBezTo>
                  <a:pt x="185" y="52"/>
                  <a:pt x="189" y="53"/>
                  <a:pt x="192" y="57"/>
                </a:cubicBezTo>
                <a:cubicBezTo>
                  <a:pt x="196" y="60"/>
                  <a:pt x="198" y="60"/>
                  <a:pt x="202" y="61"/>
                </a:cubicBezTo>
                <a:cubicBezTo>
                  <a:pt x="206" y="63"/>
                  <a:pt x="215" y="72"/>
                  <a:pt x="208" y="68"/>
                </a:cubicBezTo>
                <a:cubicBezTo>
                  <a:pt x="201" y="64"/>
                  <a:pt x="196" y="65"/>
                  <a:pt x="193" y="63"/>
                </a:cubicBezTo>
                <a:cubicBezTo>
                  <a:pt x="189" y="61"/>
                  <a:pt x="189" y="57"/>
                  <a:pt x="183" y="55"/>
                </a:cubicBezTo>
                <a:cubicBezTo>
                  <a:pt x="178" y="54"/>
                  <a:pt x="164" y="55"/>
                  <a:pt x="158" y="57"/>
                </a:cubicBezTo>
                <a:cubicBezTo>
                  <a:pt x="152" y="58"/>
                  <a:pt x="151" y="58"/>
                  <a:pt x="154" y="61"/>
                </a:cubicBezTo>
                <a:cubicBezTo>
                  <a:pt x="157" y="64"/>
                  <a:pt x="157" y="69"/>
                  <a:pt x="156" y="71"/>
                </a:cubicBezTo>
                <a:cubicBezTo>
                  <a:pt x="155" y="73"/>
                  <a:pt x="158" y="81"/>
                  <a:pt x="154" y="79"/>
                </a:cubicBezTo>
                <a:cubicBezTo>
                  <a:pt x="149" y="77"/>
                  <a:pt x="134" y="74"/>
                  <a:pt x="131" y="75"/>
                </a:cubicBezTo>
                <a:cubicBezTo>
                  <a:pt x="127" y="77"/>
                  <a:pt x="129" y="85"/>
                  <a:pt x="130" y="86"/>
                </a:cubicBezTo>
                <a:cubicBezTo>
                  <a:pt x="132" y="88"/>
                  <a:pt x="131" y="90"/>
                  <a:pt x="127" y="87"/>
                </a:cubicBezTo>
                <a:cubicBezTo>
                  <a:pt x="124" y="84"/>
                  <a:pt x="119" y="77"/>
                  <a:pt x="111" y="82"/>
                </a:cubicBezTo>
                <a:cubicBezTo>
                  <a:pt x="103" y="86"/>
                  <a:pt x="90" y="94"/>
                  <a:pt x="85" y="96"/>
                </a:cubicBezTo>
                <a:close/>
              </a:path>
            </a:pathLst>
          </a:custGeom>
          <a:solidFill>
            <a:srgbClr val="FFE989"/>
          </a:solidFill>
          <a:ln w="6350" cmpd="sng">
            <a:solidFill>
              <a:srgbClr val="FFC000"/>
            </a:solidFill>
            <a:round/>
            <a:headEnd/>
            <a:tailEnd/>
          </a:ln>
        </p:spPr>
        <p:txBody>
          <a:bodyPr lIns="128016" tIns="64008" rIns="128016" bIns="64008"/>
          <a:lstStyle/>
          <a:p>
            <a:endParaRPr lang="ja-JP" altLang="en-US"/>
          </a:p>
        </p:txBody>
      </p:sp>
      <p:sp>
        <p:nvSpPr>
          <p:cNvPr id="471" name="テキスト ボックス 470"/>
          <p:cNvSpPr txBox="1"/>
          <p:nvPr/>
        </p:nvSpPr>
        <p:spPr>
          <a:xfrm>
            <a:off x="5134858" y="1429318"/>
            <a:ext cx="1701703" cy="1514261"/>
          </a:xfrm>
          <a:prstGeom prst="rect">
            <a:avLst/>
          </a:prstGeom>
          <a:noFill/>
        </p:spPr>
        <p:txBody>
          <a:bodyPr wrap="square" lIns="128016" tIns="64008" rIns="128016" bIns="64008">
            <a:spAutoFit/>
          </a:bodyPr>
          <a:lstStyle/>
          <a:p>
            <a:pPr>
              <a:defRPr/>
            </a:pPr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中国</a:t>
            </a:r>
            <a:r>
              <a:rPr lang="en-US" altLang="ja-JP" sz="500" b="1" dirty="0"/>
              <a:t>/ China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◎安徽農業大学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/>
              <a:t>     </a:t>
            </a:r>
            <a:r>
              <a:rPr lang="en-US" altLang="ja-JP" sz="500" i="1" dirty="0"/>
              <a:t>Anhui Agricultural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◎内蒙古工業大学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Inner Mongolia University of Technology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◎雲南大学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i="1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latin typeface="+mj-lt"/>
                <a:ea typeface="HG丸ｺﾞｼｯｸM-PRO" pitchFamily="50" charset="-128"/>
              </a:rPr>
              <a:t>Yunnan University</a:t>
            </a:r>
            <a:endParaRPr lang="en-US" altLang="ja-JP" sz="500" i="1" dirty="0">
              <a:latin typeface="+mn-lt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◎延辺大学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Yanbian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◎河南師範大学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Henan Normal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●広西医科大学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Guangxi Medical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◎広西大学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latin typeface="Times New Roman" panose="02020603050405020304" pitchFamily="18" charset="0"/>
                <a:ea typeface="HG丸ｺﾞｼｯｸM-PRO" pitchFamily="50" charset="-128"/>
                <a:cs typeface="Times New Roman" panose="02020603050405020304" pitchFamily="18" charset="0"/>
              </a:rPr>
              <a:t>G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uangxi University</a:t>
            </a:r>
          </a:p>
          <a:p>
            <a:pPr>
              <a:defRPr/>
            </a:pPr>
            <a:r>
              <a:rPr lang="ja-JP" altLang="en-US" sz="500" dirty="0">
                <a:ea typeface="HG丸ｺﾞｼｯｸM-PRO" pitchFamily="50" charset="-128"/>
              </a:rPr>
              <a:t>◎江蘇大学</a:t>
            </a:r>
            <a:endParaRPr lang="en-US" altLang="ja-JP" sz="500" dirty="0"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dirty="0">
                <a:ea typeface="HG丸ｺﾞｼｯｸM-PRO" pitchFamily="50" charset="-128"/>
              </a:rPr>
              <a:t>　</a:t>
            </a:r>
            <a:r>
              <a:rPr lang="ja-JP" altLang="en-US" sz="500" i="1" dirty="0">
                <a:ea typeface="HG丸ｺﾞｼｯｸM-PRO" pitchFamily="50" charset="-128"/>
              </a:rPr>
              <a:t> </a:t>
            </a:r>
            <a:r>
              <a:rPr lang="en-US" altLang="ja-JP" sz="500" i="1" dirty="0">
                <a:ea typeface="HG丸ｺﾞｼｯｸM-PRO" pitchFamily="50" charset="-128"/>
              </a:rPr>
              <a:t>Jiangsu University</a:t>
            </a:r>
          </a:p>
          <a:p>
            <a:pPr>
              <a:defRPr/>
            </a:pPr>
            <a:endParaRPr lang="en-US" altLang="ja-JP" sz="500" i="1" dirty="0">
              <a:latin typeface="+mn-lt"/>
              <a:ea typeface="HG丸ｺﾞｼｯｸM-PRO" pitchFamily="50" charset="-128"/>
            </a:endParaRPr>
          </a:p>
        </p:txBody>
      </p:sp>
      <p:cxnSp>
        <p:nvCxnSpPr>
          <p:cNvPr id="472" name="直線コネクタ 471"/>
          <p:cNvCxnSpPr>
            <a:cxnSpLocks/>
            <a:stCxn id="214" idx="12"/>
          </p:cNvCxnSpPr>
          <p:nvPr/>
        </p:nvCxnSpPr>
        <p:spPr>
          <a:xfrm>
            <a:off x="5095950" y="4541721"/>
            <a:ext cx="12670" cy="175709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直線コネクタ 476"/>
          <p:cNvCxnSpPr>
            <a:cxnSpLocks/>
          </p:cNvCxnSpPr>
          <p:nvPr/>
        </p:nvCxnSpPr>
        <p:spPr>
          <a:xfrm flipH="1" flipV="1">
            <a:off x="5104986" y="1429117"/>
            <a:ext cx="1500" cy="3273498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2" name="テキスト ボックス 481"/>
          <p:cNvSpPr txBox="1"/>
          <p:nvPr/>
        </p:nvSpPr>
        <p:spPr>
          <a:xfrm>
            <a:off x="6392395" y="1406325"/>
            <a:ext cx="1567879" cy="1514261"/>
          </a:xfrm>
          <a:prstGeom prst="rect">
            <a:avLst/>
          </a:prstGeom>
          <a:noFill/>
        </p:spPr>
        <p:txBody>
          <a:bodyPr wrap="square" lIns="128016" tIns="64008" rIns="128016" bIns="64008">
            <a:spAutoFit/>
          </a:bodyPr>
          <a:lstStyle/>
          <a:p>
            <a:pPr>
              <a:defRPr/>
            </a:pP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◎江南大学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 err="1">
                <a:ea typeface="HG丸ｺﾞｼｯｸM-PRO" pitchFamily="50" charset="-128"/>
              </a:rPr>
              <a:t>Jiangnan</a:t>
            </a:r>
            <a:r>
              <a:rPr lang="en-US" altLang="ja-JP" sz="500" i="1" dirty="0">
                <a:ea typeface="HG丸ｺﾞｼｯｸM-PRO" pitchFamily="50" charset="-128"/>
              </a:rPr>
              <a:t>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◎上海海洋大学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Shanghai Ocean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●上海交通大学医学院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/>
              <a:t>    </a:t>
            </a:r>
            <a:r>
              <a:rPr lang="ja-JP" altLang="en-US" sz="500" dirty="0"/>
              <a:t> </a:t>
            </a:r>
            <a:r>
              <a:rPr lang="en-US" altLang="ja-JP" sz="500" i="1" dirty="0"/>
              <a:t>Shanghai  Jiao Tong University </a:t>
            </a:r>
          </a:p>
          <a:p>
            <a:pPr>
              <a:defRPr/>
            </a:pPr>
            <a:r>
              <a:rPr lang="en-US" altLang="ja-JP" sz="500" i="1" dirty="0"/>
              <a:t>     School of Medicine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◎西安理工大学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Xi’an University of Technology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●清華大学工学部・工程力学学部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i="1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Department of Energy and Power </a:t>
            </a:r>
            <a:br>
              <a:rPr lang="en-US" altLang="ja-JP" sz="500" i="1" dirty="0">
                <a:latin typeface="+mn-lt"/>
                <a:ea typeface="HG丸ｺﾞｼｯｸM-PRO" pitchFamily="50" charset="-128"/>
              </a:rPr>
            </a:br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Engineering, Tsinghua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●浙江大学理学部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College of Science, Zhenjiang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◎天津師範大学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ea typeface="HG丸ｺﾞｼｯｸM-PRO" pitchFamily="50" charset="-128"/>
              </a:rPr>
              <a:t>Tianjin Normal University</a:t>
            </a:r>
          </a:p>
          <a:p>
            <a:pPr>
              <a:defRPr/>
            </a:pPr>
            <a:endParaRPr lang="en-US" altLang="ja-JP" sz="500" dirty="0">
              <a:latin typeface="+mj-lt"/>
              <a:ea typeface="HG丸ｺﾞｼｯｸM-PRO" pitchFamily="50" charset="-128"/>
            </a:endParaRPr>
          </a:p>
        </p:txBody>
      </p:sp>
      <p:cxnSp>
        <p:nvCxnSpPr>
          <p:cNvPr id="459" name="直線コネクタ 458"/>
          <p:cNvCxnSpPr/>
          <p:nvPr/>
        </p:nvCxnSpPr>
        <p:spPr>
          <a:xfrm>
            <a:off x="1185578" y="2379084"/>
            <a:ext cx="12931" cy="1966541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headEnd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8" name="テキスト ボックス 457"/>
          <p:cNvSpPr txBox="1"/>
          <p:nvPr/>
        </p:nvSpPr>
        <p:spPr>
          <a:xfrm>
            <a:off x="-336587" y="1485313"/>
            <a:ext cx="1666031" cy="898708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r"/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フランス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>
                <a:latin typeface="+mn-lt"/>
                <a:ea typeface="HG丸ｺﾞｼｯｸM-PRO" pitchFamily="50" charset="-128"/>
              </a:rPr>
              <a:t>France</a:t>
            </a:r>
            <a:endParaRPr lang="ja-JP" altLang="ja-JP" sz="500" b="1" dirty="0">
              <a:latin typeface="+mn-lt"/>
              <a:ea typeface="HG丸ｺﾞｼｯｸM-PRO" pitchFamily="50" charset="-128"/>
            </a:endParaRP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サボア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・モンブラン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</a:p>
          <a:p>
            <a:pPr algn="r"/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 of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Savoie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Mont Blanc 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リール大学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 of Lille</a:t>
            </a: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アールゼメティエ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(ENSAM)</a:t>
            </a:r>
          </a:p>
          <a:p>
            <a:pPr algn="r"/>
            <a:r>
              <a:rPr lang="en-US" altLang="ja-JP" sz="500" i="1" dirty="0">
                <a:latin typeface="+mn-lt"/>
                <a:ea typeface="HG丸ｺﾞｼｯｸM-PRO" pitchFamily="50" charset="-128"/>
              </a:rPr>
              <a:t>Arts et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Metiers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500" i="1" dirty="0">
                <a:latin typeface="+mn-lt"/>
                <a:ea typeface="HG丸ｺﾞｼｯｸM-PRO" pitchFamily="50" charset="-128"/>
              </a:rPr>
              <a:t>(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Ecole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Nationale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Superieur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d’Arts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et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Metiers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)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リヨン政治学院（リヨン第</a:t>
            </a: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大学）</a:t>
            </a: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 Lyon 2</a:t>
            </a:r>
            <a:r>
              <a:rPr lang="en-US" altLang="ja-JP" sz="500" dirty="0">
                <a:latin typeface="+mn-lt"/>
                <a:ea typeface="HG丸ｺﾞｼｯｸM-PRO" pitchFamily="50" charset="-128"/>
              </a:rPr>
              <a:t> 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</p:txBody>
      </p:sp>
      <p:cxnSp>
        <p:nvCxnSpPr>
          <p:cNvPr id="462" name="直線コネクタ 461"/>
          <p:cNvCxnSpPr/>
          <p:nvPr/>
        </p:nvCxnSpPr>
        <p:spPr>
          <a:xfrm>
            <a:off x="556497" y="3801093"/>
            <a:ext cx="0" cy="304988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直線コネクタ 466"/>
          <p:cNvCxnSpPr>
            <a:cxnSpLocks/>
          </p:cNvCxnSpPr>
          <p:nvPr/>
        </p:nvCxnSpPr>
        <p:spPr>
          <a:xfrm flipH="1" flipV="1">
            <a:off x="552998" y="4111589"/>
            <a:ext cx="526107" cy="1015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直線コネクタ 499"/>
          <p:cNvCxnSpPr>
            <a:cxnSpLocks/>
          </p:cNvCxnSpPr>
          <p:nvPr/>
        </p:nvCxnSpPr>
        <p:spPr>
          <a:xfrm flipV="1">
            <a:off x="1537149" y="4473558"/>
            <a:ext cx="659407" cy="6448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1" name="テキスト ボックス 510"/>
          <p:cNvSpPr txBox="1"/>
          <p:nvPr/>
        </p:nvSpPr>
        <p:spPr>
          <a:xfrm>
            <a:off x="1061000" y="6087652"/>
            <a:ext cx="1117945" cy="43704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ガーナ</a:t>
            </a: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>
                <a:latin typeface="+mn-lt"/>
                <a:ea typeface="HG丸ｺﾞｼｯｸM-PRO" pitchFamily="50" charset="-128"/>
              </a:rPr>
              <a:t>Ghana</a:t>
            </a:r>
            <a:endParaRPr lang="ja-JP" altLang="ja-JP" sz="500" b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ガーナ大学医学部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University of Ghana</a:t>
            </a:r>
            <a:r>
              <a:rPr lang="ja-JP" altLang="en-US" sz="500" i="1" dirty="0">
                <a:latin typeface="+mn-lt"/>
                <a:ea typeface="HG丸ｺﾞｼｯｸM-PRO" pitchFamily="50" charset="-128"/>
              </a:rPr>
              <a:t> </a:t>
            </a:r>
            <a:endParaRPr lang="en-US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Medical School</a:t>
            </a:r>
            <a:endParaRPr lang="ja-JP" altLang="en-US" sz="500" i="1" dirty="0">
              <a:latin typeface="+mn-lt"/>
              <a:ea typeface="HG丸ｺﾞｼｯｸM-PRO" pitchFamily="50" charset="-128"/>
            </a:endParaRPr>
          </a:p>
        </p:txBody>
      </p:sp>
      <p:cxnSp>
        <p:nvCxnSpPr>
          <p:cNvPr id="512" name="直線コネクタ 511"/>
          <p:cNvCxnSpPr>
            <a:endCxn id="253" idx="11"/>
          </p:cNvCxnSpPr>
          <p:nvPr/>
        </p:nvCxnSpPr>
        <p:spPr>
          <a:xfrm>
            <a:off x="1135260" y="6038258"/>
            <a:ext cx="11093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直線コネクタ 514"/>
          <p:cNvCxnSpPr>
            <a:cxnSpLocks/>
            <a:endCxn id="591" idx="0"/>
          </p:cNvCxnSpPr>
          <p:nvPr/>
        </p:nvCxnSpPr>
        <p:spPr>
          <a:xfrm>
            <a:off x="2110222" y="6732211"/>
            <a:ext cx="515" cy="15254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テキスト ボックス 515"/>
          <p:cNvSpPr txBox="1"/>
          <p:nvPr/>
        </p:nvSpPr>
        <p:spPr>
          <a:xfrm>
            <a:off x="1878698" y="7156780"/>
            <a:ext cx="740011" cy="360099"/>
          </a:xfrm>
          <a:prstGeom prst="rect">
            <a:avLst/>
          </a:prstGeom>
          <a:noFill/>
        </p:spPr>
        <p:txBody>
          <a:bodyPr wrap="none" lIns="0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ザンビア</a:t>
            </a:r>
            <a:r>
              <a:rPr lang="en-US" altLang="ja-JP" sz="500" b="1" dirty="0"/>
              <a:t>/ Zambia</a:t>
            </a:r>
            <a:endParaRPr lang="ja-JP" altLang="ja-JP" sz="500" b="1" dirty="0"/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ザンビア大学</a:t>
            </a:r>
          </a:p>
          <a:p>
            <a:r>
              <a:rPr lang="en-US" altLang="ja-JP" sz="500" i="1" dirty="0"/>
              <a:t>    University of Zambia</a:t>
            </a:r>
            <a:endParaRPr lang="ja-JP" altLang="en-US" sz="500" i="1" dirty="0"/>
          </a:p>
        </p:txBody>
      </p:sp>
      <p:cxnSp>
        <p:nvCxnSpPr>
          <p:cNvPr id="530" name="直線コネクタ 529"/>
          <p:cNvCxnSpPr>
            <a:cxnSpLocks/>
          </p:cNvCxnSpPr>
          <p:nvPr/>
        </p:nvCxnSpPr>
        <p:spPr>
          <a:xfrm>
            <a:off x="4859161" y="6457731"/>
            <a:ext cx="23376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直線コネクタ 532"/>
          <p:cNvCxnSpPr>
            <a:cxnSpLocks/>
          </p:cNvCxnSpPr>
          <p:nvPr/>
        </p:nvCxnSpPr>
        <p:spPr>
          <a:xfrm>
            <a:off x="4703532" y="6081582"/>
            <a:ext cx="0" cy="126239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直線コネクタ 535"/>
          <p:cNvCxnSpPr>
            <a:cxnSpLocks/>
          </p:cNvCxnSpPr>
          <p:nvPr/>
        </p:nvCxnSpPr>
        <p:spPr>
          <a:xfrm>
            <a:off x="4586314" y="7343972"/>
            <a:ext cx="11721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1" name="テキスト ボックス 540"/>
          <p:cNvSpPr txBox="1"/>
          <p:nvPr/>
        </p:nvSpPr>
        <p:spPr>
          <a:xfrm>
            <a:off x="6479660" y="4968117"/>
            <a:ext cx="2812116" cy="1129540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ベトナム</a:t>
            </a:r>
            <a:r>
              <a:rPr lang="en-US" altLang="ja-JP" sz="500" b="1" dirty="0"/>
              <a:t>/ Viet Nam</a:t>
            </a:r>
            <a:endParaRPr lang="ja-JP" altLang="ja-JP" sz="500" b="1" dirty="0"/>
          </a:p>
          <a:p>
            <a:r>
              <a:rPr lang="en-US" altLang="ja-JP" sz="500" dirty="0"/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外国貿易大学</a:t>
            </a:r>
          </a:p>
          <a:p>
            <a:r>
              <a:rPr lang="en-US" altLang="ja-JP" sz="500" dirty="0"/>
              <a:t>     </a:t>
            </a:r>
            <a:r>
              <a:rPr lang="en-US" altLang="ja-JP" sz="500" i="1" dirty="0"/>
              <a:t>Foreign Trade University</a:t>
            </a:r>
            <a:endParaRPr lang="ja-JP" altLang="ja-JP" sz="500" i="1" dirty="0"/>
          </a:p>
          <a:p>
            <a:r>
              <a:rPr lang="en-US" altLang="ja-JP" sz="500" dirty="0"/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カントー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</a:p>
          <a:p>
            <a:r>
              <a:rPr lang="en-US" altLang="ja-JP" sz="500" i="1" dirty="0"/>
              <a:t>     Can </a:t>
            </a:r>
            <a:r>
              <a:rPr lang="en-US" altLang="ja-JP" sz="500" i="1" dirty="0" err="1"/>
              <a:t>Tho</a:t>
            </a:r>
            <a:r>
              <a:rPr lang="en-US" altLang="ja-JP" sz="500" i="1" dirty="0"/>
              <a:t> University</a:t>
            </a:r>
          </a:p>
          <a:p>
            <a:r>
              <a:rPr lang="en-US" altLang="ja-JP" sz="500" dirty="0"/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ホーチミン市師範大学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（教育大学）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/>
              <a:t>     Ho Chi Minh City University of Education</a:t>
            </a:r>
          </a:p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●ベトナム科学技術院</a:t>
            </a:r>
            <a:r>
              <a:rPr lang="en-US" altLang="ja-JP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(VAST)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エネルギー研究所</a:t>
            </a:r>
            <a:r>
              <a:rPr lang="en-US" altLang="ja-JP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(IES)</a:t>
            </a:r>
          </a:p>
          <a:p>
            <a:r>
              <a:rPr lang="en-US" altLang="ja-JP" sz="500" i="1" dirty="0"/>
              <a:t>    Institute of Energy Science, Vietnam Academy of Science and Technology</a:t>
            </a:r>
            <a:br>
              <a:rPr lang="en-US" altLang="ja-JP" sz="500" i="1" dirty="0"/>
            </a:b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●科学教育大学ダナン大学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The </a:t>
            </a:r>
            <a:r>
              <a:rPr lang="en-US" altLang="ja-JP" sz="500" i="1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University of Danang - University of Science and Education</a:t>
            </a:r>
          </a:p>
          <a:p>
            <a:r>
              <a:rPr lang="ja-JP" altLang="en-US" sz="500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◎ベトナム国家大学ホーチミン校人文社会科学大学</a:t>
            </a:r>
            <a:endParaRPr lang="en-US" altLang="ja-JP" sz="500" dirty="0">
              <a:latin typeface="Times New Roman" panose="020206030504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500" i="1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500" i="1" dirty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University of Social Sciences and Humanities, Viet Nam National University Ho Chi Minh City</a:t>
            </a:r>
          </a:p>
        </p:txBody>
      </p:sp>
      <p:sp>
        <p:nvSpPr>
          <p:cNvPr id="546" name="テキスト ボックス 545"/>
          <p:cNvSpPr txBox="1"/>
          <p:nvPr/>
        </p:nvSpPr>
        <p:spPr>
          <a:xfrm>
            <a:off x="2477064" y="8514035"/>
            <a:ext cx="1274836" cy="821763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タイ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en-US" altLang="ja-JP" sz="500" b="1" dirty="0"/>
              <a:t> Thailand</a:t>
            </a:r>
            <a:endParaRPr lang="ja-JP" altLang="ja-JP" sz="500" b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カセサート大学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Kasetsart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University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コンケン大学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Khon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Kaen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University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スラナリー工科大学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Suranaree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University of Technology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タマサート大学</a:t>
            </a:r>
          </a:p>
          <a:p>
            <a:r>
              <a:rPr lang="en-US" altLang="ja-JP" sz="500" i="1" dirty="0"/>
              <a:t>     </a:t>
            </a:r>
            <a:r>
              <a:rPr lang="en-US" altLang="ja-JP" sz="500" i="1" dirty="0" err="1"/>
              <a:t>Thammasat</a:t>
            </a:r>
            <a:r>
              <a:rPr lang="en-US" altLang="ja-JP" sz="500" i="1" dirty="0"/>
              <a:t> University</a:t>
            </a:r>
            <a:endParaRPr lang="ja-JP" altLang="en-US" sz="500" dirty="0"/>
          </a:p>
        </p:txBody>
      </p:sp>
      <p:sp>
        <p:nvSpPr>
          <p:cNvPr id="547" name="テキスト ボックス 546"/>
          <p:cNvSpPr txBox="1"/>
          <p:nvPr/>
        </p:nvSpPr>
        <p:spPr>
          <a:xfrm>
            <a:off x="3582911" y="8517650"/>
            <a:ext cx="1827873" cy="1129540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チェンマイ大学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Chiang Mai University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メ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ジョー大学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Maejo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University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モンクット王トンブリ工科大学生物資源学研究科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School of Bioresources and Technology, King Mongkut’s </a:t>
            </a:r>
          </a:p>
          <a:p>
            <a:r>
              <a:rPr lang="ja-JP" altLang="en-US" sz="500" i="1" dirty="0">
                <a:latin typeface="+mn-lt"/>
                <a:ea typeface="HG丸ｺﾞｼｯｸM-PRO" pitchFamily="50" charset="-128"/>
              </a:rPr>
              <a:t>　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 of Technology Thonburi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モンクット王ラカバン工科大学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工学部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Faculty of Engineering, King Mongkut’s Institute of </a:t>
            </a:r>
          </a:p>
          <a:p>
            <a:r>
              <a:rPr lang="ja-JP" altLang="en-US" sz="500" i="1" dirty="0">
                <a:latin typeface="+mn-lt"/>
                <a:ea typeface="HG丸ｺﾞｼｯｸM-PRO" pitchFamily="50" charset="-128"/>
              </a:rPr>
              <a:t>　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Technology Ladkrabang</a:t>
            </a:r>
          </a:p>
          <a:p>
            <a:r>
              <a:rPr lang="ja-JP" altLang="en-US" sz="500" dirty="0">
                <a:latin typeface="+mn-lt"/>
                <a:ea typeface="HG丸ｺﾞｼｯｸM-PRO" pitchFamily="50" charset="-128"/>
              </a:rPr>
              <a:t>◎ブラパー大学</a:t>
            </a:r>
            <a:endParaRPr lang="en-US" altLang="ja-JP" sz="500" dirty="0">
              <a:latin typeface="+mn-lt"/>
              <a:ea typeface="HG丸ｺﾞｼｯｸM-PRO" pitchFamily="50" charset="-128"/>
            </a:endParaRPr>
          </a:p>
          <a:p>
            <a:r>
              <a:rPr lang="ja-JP" altLang="en-US" sz="500" i="1" dirty="0">
                <a:latin typeface="+mn-lt"/>
                <a:ea typeface="HG丸ｺﾞｼｯｸM-PRO" pitchFamily="50" charset="-128"/>
              </a:rPr>
              <a:t>　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Burapha</a:t>
            </a:r>
            <a:r>
              <a:rPr lang="ja-JP" altLang="en-US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</a:t>
            </a:r>
          </a:p>
          <a:p>
            <a:r>
              <a:rPr lang="ja-JP" altLang="en-US" sz="500" i="1" dirty="0">
                <a:latin typeface="+mn-lt"/>
                <a:ea typeface="HG丸ｺﾞｼｯｸM-PRO" pitchFamily="50" charset="-128"/>
              </a:rPr>
              <a:t>　</a:t>
            </a:r>
          </a:p>
        </p:txBody>
      </p:sp>
      <p:cxnSp>
        <p:nvCxnSpPr>
          <p:cNvPr id="548" name="直線コネクタ 547"/>
          <p:cNvCxnSpPr>
            <a:cxnSpLocks/>
          </p:cNvCxnSpPr>
          <p:nvPr/>
        </p:nvCxnSpPr>
        <p:spPr>
          <a:xfrm flipH="1">
            <a:off x="5675375" y="3459407"/>
            <a:ext cx="13376" cy="1446585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9" name="テキスト ボックス 548"/>
          <p:cNvSpPr txBox="1"/>
          <p:nvPr/>
        </p:nvSpPr>
        <p:spPr>
          <a:xfrm>
            <a:off x="5662587" y="3434139"/>
            <a:ext cx="1779558" cy="1052596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大韓民国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en-US" altLang="ja-JP" sz="500" b="1" dirty="0"/>
              <a:t>Republic of Korea</a:t>
            </a:r>
            <a:endParaRPr lang="ja-JP" altLang="ja-JP" sz="500" b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世宗大学校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　　　　　　　　　　　　　　　　　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Sejong University</a:t>
            </a:r>
            <a:r>
              <a:rPr lang="ja-JP" altLang="en-US" sz="500" i="1" dirty="0">
                <a:latin typeface="+mn-lt"/>
                <a:ea typeface="HG丸ｺﾞｼｯｸM-PRO" pitchFamily="50" charset="-128"/>
              </a:rPr>
              <a:t>　　　　　　　　　　　　　　　　　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済州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校</a:t>
            </a: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                                                       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ea typeface="HG丸ｺﾞｼｯｸM-PRO" pitchFamily="50" charset="-128"/>
              </a:rPr>
              <a:t>    </a:t>
            </a:r>
            <a:r>
              <a:rPr lang="en-US" altLang="ja-JP" sz="500" i="1" dirty="0" err="1">
                <a:ea typeface="HG丸ｺﾞｼｯｸM-PRO" pitchFamily="50" charset="-128"/>
              </a:rPr>
              <a:t>Jeju</a:t>
            </a:r>
            <a:r>
              <a:rPr lang="en-US" altLang="ja-JP" sz="500" i="1" dirty="0">
                <a:ea typeface="HG丸ｺﾞｼｯｸM-PRO" pitchFamily="50" charset="-128"/>
              </a:rPr>
              <a:t> National University</a:t>
            </a:r>
            <a:r>
              <a:rPr lang="ja-JP" altLang="en-US" sz="500" i="1" dirty="0">
                <a:ea typeface="HG丸ｺﾞｼｯｸM-PRO" pitchFamily="50" charset="-128"/>
              </a:rPr>
              <a:t>　　　　　　　　　　　　　　 </a:t>
            </a:r>
            <a:endParaRPr lang="en-US" altLang="ja-JP" sz="500" i="1" dirty="0"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東国大学校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Dongguk University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釜慶国立大学校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水産科学学部・環境海洋学部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College of Fisheries, College of Environmental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</a:t>
            </a:r>
            <a:r>
              <a:rPr lang="ja-JP" altLang="en-US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and Marine Science and Technology, 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Pukyong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National University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endParaRPr lang="en-US" altLang="ja-JP" sz="500" i="1" dirty="0">
              <a:latin typeface="+mj-lt"/>
              <a:ea typeface="HG丸ｺﾞｼｯｸM-PRO" pitchFamily="50" charset="-128"/>
            </a:endParaRPr>
          </a:p>
        </p:txBody>
      </p:sp>
      <p:cxnSp>
        <p:nvCxnSpPr>
          <p:cNvPr id="550" name="直線コネクタ 549"/>
          <p:cNvCxnSpPr>
            <a:cxnSpLocks/>
          </p:cNvCxnSpPr>
          <p:nvPr/>
        </p:nvCxnSpPr>
        <p:spPr>
          <a:xfrm>
            <a:off x="5415166" y="5738877"/>
            <a:ext cx="964144" cy="323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4" name="テキスト ボックス 553"/>
          <p:cNvSpPr txBox="1"/>
          <p:nvPr/>
        </p:nvSpPr>
        <p:spPr>
          <a:xfrm>
            <a:off x="6352629" y="6097657"/>
            <a:ext cx="1284454" cy="898708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フィリピン</a:t>
            </a:r>
            <a:r>
              <a:rPr lang="en-US" altLang="ja-JP" sz="500" b="1" dirty="0"/>
              <a:t>/ Philippines</a:t>
            </a:r>
            <a:endParaRPr lang="ja-JP" altLang="ja-JP" sz="500" b="1" dirty="0"/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◎セントラルルソン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</a:p>
          <a:p>
            <a:r>
              <a:rPr lang="en-US" altLang="ja-JP" sz="500" i="1" dirty="0"/>
              <a:t>    Central Luzon State University</a:t>
            </a:r>
          </a:p>
          <a:p>
            <a:r>
              <a:rPr lang="ja-JP" altLang="en-US" sz="500" dirty="0"/>
              <a:t>●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フィリピン大学マニラ校保健学部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/>
              <a:t>　</a:t>
            </a:r>
            <a:r>
              <a:rPr lang="en-US" altLang="ja-JP" sz="500" i="1" dirty="0"/>
              <a:t> School of Health Science,</a:t>
            </a:r>
          </a:p>
          <a:p>
            <a:r>
              <a:rPr lang="en-US" altLang="ja-JP" sz="500" i="1" dirty="0"/>
              <a:t>   University of the Philippines, Manila</a:t>
            </a:r>
          </a:p>
          <a:p>
            <a:r>
              <a:rPr lang="en-US" altLang="ja-JP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サンカルロス大学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500" i="1" dirty="0"/>
              <a:t>  University of San Carlos</a:t>
            </a:r>
          </a:p>
          <a:p>
            <a:r>
              <a:rPr lang="ja-JP" altLang="en-US" sz="500" dirty="0"/>
              <a:t>◎ヌエヴァ・ヴィスカヤ大学</a:t>
            </a:r>
            <a:endParaRPr lang="en-US" altLang="ja-JP" sz="500" dirty="0"/>
          </a:p>
          <a:p>
            <a:r>
              <a:rPr lang="ja-JP" altLang="en-US" sz="500" i="1" dirty="0"/>
              <a:t>　</a:t>
            </a:r>
            <a:r>
              <a:rPr lang="en-US" altLang="ja-JP" sz="500" i="1" dirty="0"/>
              <a:t>Nueva Vizcaya State University</a:t>
            </a:r>
          </a:p>
        </p:txBody>
      </p:sp>
      <p:cxnSp>
        <p:nvCxnSpPr>
          <p:cNvPr id="555" name="直線コネクタ 554"/>
          <p:cNvCxnSpPr>
            <a:cxnSpLocks/>
          </p:cNvCxnSpPr>
          <p:nvPr/>
        </p:nvCxnSpPr>
        <p:spPr>
          <a:xfrm>
            <a:off x="6443043" y="7343972"/>
            <a:ext cx="0" cy="100682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8" name="テキスト ボックス 557"/>
          <p:cNvSpPr txBox="1"/>
          <p:nvPr/>
        </p:nvSpPr>
        <p:spPr>
          <a:xfrm>
            <a:off x="6010920" y="8621382"/>
            <a:ext cx="1369414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オーストラリア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/>
              <a:t>Australia</a:t>
            </a:r>
            <a:endParaRPr lang="ja-JP" altLang="ja-JP" sz="500" b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タスマニア大学</a:t>
            </a:r>
          </a:p>
          <a:p>
            <a:r>
              <a:rPr lang="en-US" altLang="ja-JP" sz="500" i="1" dirty="0"/>
              <a:t>    University of Tasmania</a:t>
            </a: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●フリンダース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医学部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/>
              <a:t>    Flinders University, School of  Medicine</a:t>
            </a:r>
          </a:p>
        </p:txBody>
      </p:sp>
      <p:sp>
        <p:nvSpPr>
          <p:cNvPr id="559" name="テキスト ボックス 558"/>
          <p:cNvSpPr txBox="1"/>
          <p:nvPr/>
        </p:nvSpPr>
        <p:spPr>
          <a:xfrm>
            <a:off x="9576289" y="3180292"/>
            <a:ext cx="1478482" cy="1206484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pPr algn="r"/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アメリカ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500" b="1" dirty="0">
                <a:latin typeface="+mn-lt"/>
                <a:ea typeface="HG丸ｺﾞｼｯｸM-PRO" pitchFamily="50" charset="-128"/>
              </a:rPr>
              <a:t>United States</a:t>
            </a:r>
            <a:r>
              <a:rPr lang="ja-JP" altLang="en-US" sz="500" b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b="1" dirty="0">
                <a:latin typeface="+mn-lt"/>
                <a:ea typeface="HG丸ｺﾞｼｯｸM-PRO" pitchFamily="50" charset="-128"/>
              </a:rPr>
              <a:t>of America</a:t>
            </a:r>
            <a:endParaRPr lang="ja-JP" altLang="ja-JP" sz="500" b="1" dirty="0">
              <a:latin typeface="+mn-lt"/>
              <a:ea typeface="HG丸ｺﾞｼｯｸM-PRO" pitchFamily="50" charset="-128"/>
            </a:endParaRP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ノースカロライナ大学ウ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ィ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ルミントン校</a:t>
            </a: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 of North Carolina Wilmington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ハワイパシフィック大学</a:t>
            </a:r>
          </a:p>
          <a:p>
            <a:pPr algn="r"/>
            <a:r>
              <a:rPr lang="en-US" altLang="ja-JP" sz="500" i="1" dirty="0">
                <a:latin typeface="HG丸ｺﾞｼｯｸM-PRO" pitchFamily="50" charset="-128"/>
                <a:ea typeface="HG丸ｺﾞｼｯｸM-PRO" pitchFamily="50" charset="-128"/>
              </a:rPr>
              <a:t>   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Hawai’i Pacific University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ワシントン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医学部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 of Washington, School of Medicine</a:t>
            </a:r>
          </a:p>
          <a:p>
            <a:pPr lvl="0" algn="r"/>
            <a:r>
              <a:rPr lang="en-US" altLang="ja-JP" sz="5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5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東ワシントン</a:t>
            </a:r>
            <a:r>
              <a:rPr lang="ja-JP" altLang="ja-JP" sz="5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ja-JP" altLang="en-US" sz="500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rPr>
              <a:t>経営・行政学部</a:t>
            </a:r>
            <a:endParaRPr lang="ja-JP" altLang="ja-JP" sz="500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500" i="1" dirty="0">
                <a:latin typeface="+mn-lt"/>
                <a:ea typeface="HG丸ｺﾞｼｯｸM-PRO" pitchFamily="50" charset="-128"/>
              </a:rPr>
              <a:t>College of Business and Public Administration,</a:t>
            </a:r>
          </a:p>
          <a:p>
            <a:pPr algn="r"/>
            <a:r>
              <a:rPr lang="en-US" altLang="ja-JP" sz="500" i="1" dirty="0">
                <a:latin typeface="+mn-lt"/>
                <a:ea typeface="HG丸ｺﾞｼｯｸM-PRO" pitchFamily="50" charset="-128"/>
              </a:rPr>
              <a:t>Eastern Washington University</a:t>
            </a:r>
          </a:p>
          <a:p>
            <a:pPr algn="r"/>
            <a:r>
              <a:rPr lang="ja-JP" altLang="en-US" sz="500" dirty="0">
                <a:latin typeface="+mn-lt"/>
                <a:ea typeface="HG丸ｺﾞｼｯｸM-PRO" pitchFamily="50" charset="-128"/>
              </a:rPr>
              <a:t>●メリーランド大学イースタンショア校</a:t>
            </a:r>
            <a:endParaRPr lang="en-US" altLang="ja-JP" sz="500" dirty="0">
              <a:latin typeface="+mn-lt"/>
              <a:ea typeface="HG丸ｺﾞｼｯｸM-PRO" pitchFamily="50" charset="-128"/>
            </a:endParaRPr>
          </a:p>
          <a:p>
            <a:pPr algn="r"/>
            <a:r>
              <a:rPr lang="en-US" altLang="ja-JP" sz="500" i="1" dirty="0">
                <a:latin typeface="+mn-lt"/>
                <a:ea typeface="HG丸ｺﾞｼｯｸM-PRO" pitchFamily="50" charset="-128"/>
              </a:rPr>
              <a:t>School of Graduate Studies and Research,</a:t>
            </a:r>
          </a:p>
          <a:p>
            <a:pPr algn="r"/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 of Maryland Eastern Shore </a:t>
            </a:r>
          </a:p>
          <a:p>
            <a:pPr algn="r"/>
            <a:endParaRPr lang="ja-JP" altLang="en-US" sz="500" i="1" dirty="0">
              <a:latin typeface="+mn-lt"/>
              <a:ea typeface="HG丸ｺﾞｼｯｸM-PRO" pitchFamily="50" charset="-128"/>
            </a:endParaRPr>
          </a:p>
        </p:txBody>
      </p:sp>
      <p:cxnSp>
        <p:nvCxnSpPr>
          <p:cNvPr id="560" name="直線コネクタ 559"/>
          <p:cNvCxnSpPr/>
          <p:nvPr/>
        </p:nvCxnSpPr>
        <p:spPr>
          <a:xfrm rot="720000" flipH="1" flipV="1">
            <a:off x="11189447" y="4392606"/>
            <a:ext cx="74054" cy="32400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" name="テキスト ボックス 562"/>
          <p:cNvSpPr txBox="1"/>
          <p:nvPr/>
        </p:nvSpPr>
        <p:spPr>
          <a:xfrm>
            <a:off x="11489417" y="7130246"/>
            <a:ext cx="874085" cy="360099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pPr algn="r"/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ブラジル</a:t>
            </a:r>
            <a:r>
              <a:rPr lang="en-US" altLang="ja-JP" sz="500" b="1" dirty="0"/>
              <a:t>/ Brazil</a:t>
            </a:r>
            <a:endParaRPr lang="ja-JP" altLang="ja-JP" sz="500" b="1" dirty="0"/>
          </a:p>
          <a:p>
            <a:pPr algn="r"/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サンパウロ大学</a:t>
            </a:r>
          </a:p>
          <a:p>
            <a:pPr algn="r"/>
            <a:r>
              <a:rPr lang="en-US" altLang="ja-JP" sz="500" i="1" dirty="0"/>
              <a:t>University of Sao Paulo</a:t>
            </a:r>
            <a:endParaRPr lang="ja-JP" altLang="en-US" sz="500" i="1" dirty="0"/>
          </a:p>
        </p:txBody>
      </p:sp>
      <p:cxnSp>
        <p:nvCxnSpPr>
          <p:cNvPr id="564" name="直線コネクタ 563"/>
          <p:cNvCxnSpPr/>
          <p:nvPr/>
        </p:nvCxnSpPr>
        <p:spPr>
          <a:xfrm flipH="1" flipV="1">
            <a:off x="12183725" y="7023845"/>
            <a:ext cx="216423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テキスト ボックス 497"/>
          <p:cNvSpPr txBox="1"/>
          <p:nvPr/>
        </p:nvSpPr>
        <p:spPr>
          <a:xfrm>
            <a:off x="2097310" y="4482905"/>
            <a:ext cx="2374496" cy="744819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イタリア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>
                <a:latin typeface="+mn-lt"/>
                <a:ea typeface="HG丸ｺﾞｼｯｸM-PRO" pitchFamily="50" charset="-128"/>
              </a:rPr>
              <a:t>Italy</a:t>
            </a:r>
            <a:endParaRPr lang="ja-JP" altLang="ja-JP" sz="500" b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ja-JP" sz="500">
                <a:latin typeface="HG丸ｺﾞｼｯｸM-PRO" pitchFamily="50" charset="-128"/>
                <a:ea typeface="HG丸ｺﾞｼｯｸM-PRO" pitchFamily="50" charset="-128"/>
              </a:rPr>
              <a:t>ペル</a:t>
            </a:r>
            <a:r>
              <a:rPr lang="ja-JP" altLang="en-US" sz="500">
                <a:latin typeface="HG丸ｺﾞｼｯｸM-PRO" pitchFamily="50" charset="-128"/>
                <a:ea typeface="HG丸ｺﾞｼｯｸM-PRO" pitchFamily="50" charset="-128"/>
              </a:rPr>
              <a:t>ージャ</a:t>
            </a:r>
            <a:r>
              <a:rPr lang="ja-JP" altLang="ja-JP" sz="500">
                <a:latin typeface="HG丸ｺﾞｼｯｸM-PRO" pitchFamily="50" charset="-128"/>
                <a:ea typeface="HG丸ｺﾞｼｯｸM-PRO" pitchFamily="50" charset="-128"/>
              </a:rPr>
              <a:t>大学医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学部</a:t>
            </a: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500" i="1" dirty="0">
                <a:latin typeface="+mj-lt"/>
                <a:ea typeface="HG丸ｺﾞｼｯｸM-PRO" pitchFamily="50" charset="-128"/>
              </a:rPr>
              <a:t>School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of Medicine, University of Perugia</a:t>
            </a:r>
          </a:p>
          <a:p>
            <a:r>
              <a:rPr lang="ja-JP" altLang="en-US" sz="500" dirty="0">
                <a:latin typeface="+mn-lt"/>
                <a:ea typeface="HG丸ｺﾞｼｯｸM-PRO" pitchFamily="50" charset="-128"/>
              </a:rPr>
              <a:t>●パドヴァ大学マネジメント工学部</a:t>
            </a:r>
            <a:endParaRPr lang="en-US" altLang="ja-JP" sz="500" dirty="0">
              <a:latin typeface="+mn-lt"/>
              <a:ea typeface="HG丸ｺﾞｼｯｸM-PRO" pitchFamily="50" charset="-128"/>
            </a:endParaRPr>
          </a:p>
          <a:p>
            <a:r>
              <a:rPr lang="ja-JP" altLang="en-US" sz="500" i="1" dirty="0">
                <a:latin typeface="+mn-lt"/>
                <a:ea typeface="HG丸ｺﾞｼｯｸM-PRO" pitchFamily="50" charset="-128"/>
              </a:rPr>
              <a:t>　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The University of Padova, Department of Management and Engineering 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and Department of Civil, Environmental and Architectural Engineering</a:t>
            </a:r>
          </a:p>
          <a:p>
            <a:r>
              <a:rPr lang="ja-JP" altLang="en-US" sz="500" dirty="0">
                <a:latin typeface="+mn-lt"/>
                <a:ea typeface="HG丸ｺﾞｼｯｸM-PRO" pitchFamily="50" charset="-128"/>
              </a:rPr>
              <a:t>●メッシーナ大学医学部</a:t>
            </a:r>
            <a:br>
              <a:rPr lang="en-US" altLang="ja-JP" sz="500" dirty="0">
                <a:latin typeface="+mn-lt"/>
                <a:ea typeface="HG丸ｺﾞｼｯｸM-PRO" pitchFamily="50" charset="-128"/>
              </a:rPr>
            </a:br>
            <a:r>
              <a:rPr lang="ja-JP" altLang="en-US" sz="500" dirty="0">
                <a:latin typeface="+mn-lt"/>
                <a:ea typeface="HG丸ｺﾞｼｯｸM-PRO" pitchFamily="50" charset="-128"/>
              </a:rPr>
              <a:t>　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Department of Clinical and Experimental Medicine, The University of Messina </a:t>
            </a:r>
            <a:endParaRPr lang="ja-JP" altLang="en-US" sz="500" i="1" dirty="0">
              <a:latin typeface="+mn-lt"/>
              <a:ea typeface="HG丸ｺﾞｼｯｸM-PRO" pitchFamily="50" charset="-128"/>
            </a:endParaRPr>
          </a:p>
        </p:txBody>
      </p:sp>
      <p:cxnSp>
        <p:nvCxnSpPr>
          <p:cNvPr id="581" name="直線コネクタ 580"/>
          <p:cNvCxnSpPr/>
          <p:nvPr/>
        </p:nvCxnSpPr>
        <p:spPr>
          <a:xfrm>
            <a:off x="1645571" y="2830356"/>
            <a:ext cx="0" cy="860017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直線コネクタ 582"/>
          <p:cNvCxnSpPr/>
          <p:nvPr/>
        </p:nvCxnSpPr>
        <p:spPr>
          <a:xfrm flipH="1">
            <a:off x="1641944" y="2813645"/>
            <a:ext cx="593279" cy="428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4" name="テキスト ボックス 583"/>
          <p:cNvSpPr txBox="1"/>
          <p:nvPr/>
        </p:nvSpPr>
        <p:spPr>
          <a:xfrm>
            <a:off x="2158511" y="2865941"/>
            <a:ext cx="1712456" cy="360099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スウェーデン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/>
              <a:t>Sweden</a:t>
            </a:r>
            <a:endParaRPr lang="ja-JP" altLang="ja-JP" sz="500" b="1" dirty="0"/>
          </a:p>
          <a:p>
            <a:r>
              <a:rPr lang="en-US" altLang="ja-JP" sz="50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ルンド大学人文・神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学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学部</a:t>
            </a:r>
          </a:p>
          <a:p>
            <a:r>
              <a:rPr lang="en-US" altLang="ja-JP" sz="500" dirty="0"/>
              <a:t>    </a:t>
            </a:r>
            <a:r>
              <a:rPr lang="en-US" altLang="ja-JP" sz="500" i="1" dirty="0"/>
              <a:t>Faculty of Humanities and Theology, Lund University</a:t>
            </a:r>
            <a:endParaRPr lang="ja-JP" altLang="en-US" sz="500" i="1" dirty="0"/>
          </a:p>
        </p:txBody>
      </p:sp>
      <p:sp>
        <p:nvSpPr>
          <p:cNvPr id="587" name="テキスト ボックス 586"/>
          <p:cNvSpPr txBox="1"/>
          <p:nvPr/>
        </p:nvSpPr>
        <p:spPr>
          <a:xfrm>
            <a:off x="2096728" y="771771"/>
            <a:ext cx="2214196" cy="1206484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ドイツ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en-US" altLang="ja-JP" sz="500" b="1" dirty="0"/>
              <a:t>Germany</a:t>
            </a:r>
            <a:endParaRPr lang="ja-JP" altLang="ja-JP" sz="500" b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フリードリヒ・アレクサンダー大学エアランゲン</a:t>
            </a: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=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ニュルンベルク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i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500" i="1" dirty="0"/>
              <a:t>University of Erlangen-Nurnberg</a:t>
            </a:r>
            <a:endParaRPr lang="ja-JP" altLang="ja-JP" sz="500" i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ハイデルベルク大学</a:t>
            </a:r>
          </a:p>
          <a:p>
            <a:r>
              <a:rPr lang="en-US" altLang="ja-JP" sz="500" i="1" dirty="0"/>
              <a:t>    Heidelberg University</a:t>
            </a:r>
            <a:endParaRPr lang="ja-JP" altLang="ja-JP" sz="500" i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ルール大学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ボーフム</a:t>
            </a:r>
          </a:p>
          <a:p>
            <a:r>
              <a:rPr lang="en-US" altLang="ja-JP" sz="500" i="1" dirty="0"/>
              <a:t>    Ruhr University Bochum</a:t>
            </a: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フライブルク・カトリック応用科学大学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/>
              <a:t>    Catholic University of Applied Sciences Freiburg</a:t>
            </a: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◎ライプチッヒ大学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/>
              <a:t>    University of Leipzig</a:t>
            </a: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ロ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イトリンゲン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工学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部</a:t>
            </a:r>
          </a:p>
          <a:p>
            <a:r>
              <a:rPr lang="en-US" altLang="ja-JP" sz="500" i="1" dirty="0"/>
              <a:t>    School of Engineering, Reutlingen  University </a:t>
            </a:r>
          </a:p>
          <a:p>
            <a:endParaRPr lang="en-US" altLang="ja-JP" sz="500" i="1" dirty="0"/>
          </a:p>
        </p:txBody>
      </p:sp>
      <p:cxnSp>
        <p:nvCxnSpPr>
          <p:cNvPr id="588" name="直線コネクタ 587"/>
          <p:cNvCxnSpPr>
            <a:cxnSpLocks/>
          </p:cNvCxnSpPr>
          <p:nvPr/>
        </p:nvCxnSpPr>
        <p:spPr>
          <a:xfrm>
            <a:off x="1462430" y="986531"/>
            <a:ext cx="0" cy="3175158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6" name="テキスト ボックス 595"/>
          <p:cNvSpPr txBox="1"/>
          <p:nvPr/>
        </p:nvSpPr>
        <p:spPr>
          <a:xfrm>
            <a:off x="3534988" y="4106678"/>
            <a:ext cx="1133772" cy="360099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ウズベキスタン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/>
              <a:t>Uzbekistan</a:t>
            </a:r>
            <a:endParaRPr lang="ja-JP" altLang="ja-JP" sz="500" b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タシケント国立法科大学</a:t>
            </a:r>
          </a:p>
          <a:p>
            <a:r>
              <a:rPr lang="en-US" altLang="ja-JP" sz="500" i="1" dirty="0"/>
              <a:t>     Tashkent State Institute of Law</a:t>
            </a:r>
            <a:endParaRPr lang="ja-JP" altLang="en-US" sz="500" i="1" dirty="0"/>
          </a:p>
        </p:txBody>
      </p:sp>
      <p:cxnSp>
        <p:nvCxnSpPr>
          <p:cNvPr id="597" name="直線コネクタ 596"/>
          <p:cNvCxnSpPr>
            <a:cxnSpLocks/>
          </p:cNvCxnSpPr>
          <p:nvPr/>
        </p:nvCxnSpPr>
        <p:spPr>
          <a:xfrm>
            <a:off x="3600322" y="3985340"/>
            <a:ext cx="9164" cy="714962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直線コネクタ 598"/>
          <p:cNvCxnSpPr>
            <a:cxnSpLocks/>
          </p:cNvCxnSpPr>
          <p:nvPr/>
        </p:nvCxnSpPr>
        <p:spPr>
          <a:xfrm flipH="1">
            <a:off x="3600022" y="3985506"/>
            <a:ext cx="50308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9" name="図 538" descr="as-lgflag.gif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5382" y="8357877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44" name="図 543" descr="br-lgflag.gif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781172" y="6862979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45" name="図 544" descr="ch-lgflag.gif"/>
          <p:cNvPicPr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28932" y="1132240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53" name="図 552" descr="fr-lgflag.gif"/>
          <p:cNvPicPr>
            <a:picLocks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1731" y="1173053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56" name="図 555" descr="gh-lgflag.gif"/>
          <p:cNvPicPr>
            <a:picLocks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85680" y="5820581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61" name="図 560" descr="gm-lgflag.gif"/>
          <p:cNvPicPr>
            <a:picLocks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13552" y="815427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62" name="図 561" descr="id-lgflag.gif"/>
          <p:cNvPicPr>
            <a:picLocks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937699" y="6358537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65" name="図 564" descr="it-lgflag.gif"/>
          <p:cNvPicPr>
            <a:picLocks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269167" y="4219730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66" name="図 565" descr="ks-lgflag.gif"/>
          <p:cNvPicPr>
            <a:picLocks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65506" y="3160250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71" name="図 570" descr="my-lgflag.gif"/>
          <p:cNvPicPr>
            <a:picLocks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132162" y="7255560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72" name="図 571" descr="rp-lgflag.gif"/>
          <p:cNvPicPr>
            <a:picLocks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002405" y="6133360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77" name="図 576" descr="sw-lgflag.gif"/>
          <p:cNvPicPr>
            <a:picLocks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240308" y="2602513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78" name="図 577" descr="th-lgflag.gif"/>
          <p:cNvPicPr>
            <a:picLocks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622562" y="8171771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82" name="図 581" descr="uk-lgflag.gif"/>
          <p:cNvPicPr>
            <a:picLocks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35427" y="2656955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86" name="図 585" descr="uz-lgflag.gif"/>
          <p:cNvPicPr>
            <a:picLocks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661609" y="3837287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91" name="図 590" descr="za-lgflag.gif"/>
          <p:cNvPicPr>
            <a:picLocks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883937" y="6884754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26" name="テキスト ボックス 625"/>
          <p:cNvSpPr txBox="1"/>
          <p:nvPr/>
        </p:nvSpPr>
        <p:spPr>
          <a:xfrm>
            <a:off x="223615" y="4427634"/>
            <a:ext cx="1188923" cy="513987"/>
          </a:xfrm>
          <a:prstGeom prst="rect">
            <a:avLst/>
          </a:prstGeom>
          <a:noFill/>
          <a:effectLst>
            <a:softEdge rad="31750"/>
          </a:effectLst>
        </p:spPr>
        <p:txBody>
          <a:bodyPr wrap="square" lIns="0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スペイン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en-US" altLang="ja-JP" sz="500" b="1" dirty="0">
                <a:latin typeface="+mn-lt"/>
                <a:ea typeface="HG丸ｺﾞｼｯｸM-PRO" pitchFamily="50" charset="-128"/>
              </a:rPr>
              <a:t>Spain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ジャウメ</a:t>
            </a: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世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</a:p>
          <a:p>
            <a:r>
              <a:rPr lang="en-US" altLang="ja-JP" sz="500" dirty="0">
                <a:latin typeface="+mn-lt"/>
                <a:ea typeface="HG丸ｺﾞｼｯｸM-PRO" pitchFamily="50" charset="-128"/>
              </a:rPr>
              <a:t>   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Jaume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I</a:t>
            </a:r>
            <a:r>
              <a:rPr lang="ja-JP" altLang="en-US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バレンシア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工科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</a:p>
          <a:p>
            <a:r>
              <a:rPr lang="en-US" altLang="ja-JP" sz="500" dirty="0">
                <a:latin typeface="+mn-lt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Polytechnic University of  Valencia</a:t>
            </a:r>
            <a:endParaRPr lang="ja-JP" altLang="en-US" sz="500" i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601" name="直線コネクタ 600"/>
          <p:cNvCxnSpPr>
            <a:cxnSpLocks/>
          </p:cNvCxnSpPr>
          <p:nvPr/>
        </p:nvCxnSpPr>
        <p:spPr>
          <a:xfrm flipH="1" flipV="1">
            <a:off x="4845822" y="5485575"/>
            <a:ext cx="1277441" cy="1260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直線コネクタ 624"/>
          <p:cNvCxnSpPr/>
          <p:nvPr/>
        </p:nvCxnSpPr>
        <p:spPr>
          <a:xfrm flipH="1" flipV="1">
            <a:off x="4719906" y="5536466"/>
            <a:ext cx="54909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直線コネクタ 630"/>
          <p:cNvCxnSpPr>
            <a:cxnSpLocks/>
          </p:cNvCxnSpPr>
          <p:nvPr/>
        </p:nvCxnSpPr>
        <p:spPr>
          <a:xfrm>
            <a:off x="4774815" y="5535624"/>
            <a:ext cx="10561" cy="2814159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直線コネクタ 634"/>
          <p:cNvCxnSpPr/>
          <p:nvPr/>
        </p:nvCxnSpPr>
        <p:spPr>
          <a:xfrm flipV="1">
            <a:off x="3085989" y="8287882"/>
            <a:ext cx="1661371" cy="4863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直線コネクタ 638"/>
          <p:cNvCxnSpPr>
            <a:cxnSpLocks/>
          </p:cNvCxnSpPr>
          <p:nvPr/>
        </p:nvCxnSpPr>
        <p:spPr>
          <a:xfrm>
            <a:off x="4785376" y="8349783"/>
            <a:ext cx="415676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1" name="図 640" descr="la-lgflag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074262" y="8184088"/>
            <a:ext cx="463823" cy="30921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43" name="テキスト ボックス 642"/>
          <p:cNvSpPr txBox="1"/>
          <p:nvPr/>
        </p:nvSpPr>
        <p:spPr>
          <a:xfrm>
            <a:off x="4819461" y="8468960"/>
            <a:ext cx="1323477" cy="36009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ラオス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/>
              <a:t>Laos  Lao PDR</a:t>
            </a:r>
            <a:endParaRPr lang="ja-JP" altLang="ja-JP" sz="500" b="1" dirty="0"/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●ラオス健康科学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</a:p>
          <a:p>
            <a:r>
              <a:rPr lang="en-US" altLang="ja-JP" sz="500" i="1" dirty="0"/>
              <a:t>    University of Health Sciences, Laos</a:t>
            </a:r>
            <a:endParaRPr lang="ja-JP" altLang="en-US" sz="500" i="1" dirty="0"/>
          </a:p>
        </p:txBody>
      </p:sp>
      <p:sp>
        <p:nvSpPr>
          <p:cNvPr id="360" name="テキスト ボックス 359"/>
          <p:cNvSpPr txBox="1"/>
          <p:nvPr/>
        </p:nvSpPr>
        <p:spPr>
          <a:xfrm>
            <a:off x="7817965" y="8407619"/>
            <a:ext cx="3125147" cy="929485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ja-JP" altLang="en-US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総協定大学数</a:t>
            </a:r>
            <a:endParaRPr lang="en-US" altLang="ja-JP" sz="1300" dirty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en-US" altLang="ja-JP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34</a:t>
            </a:r>
            <a:r>
              <a:rPr lang="ja-JP" altLang="en-US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カ国・地域　</a:t>
            </a:r>
            <a:r>
              <a:rPr lang="en-US" altLang="ja-JP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127</a:t>
            </a:r>
            <a:r>
              <a:rPr lang="ja-JP" altLang="en-US" sz="1300" dirty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</a:rPr>
              <a:t>大学・機関</a:t>
            </a:r>
            <a:endParaRPr lang="en-US" altLang="ja-JP" sz="1300" dirty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en-US" altLang="ja-JP" sz="1300" dirty="0">
                <a:solidFill>
                  <a:srgbClr val="0000FF"/>
                </a:solidFill>
                <a:latin typeface="Calibri" pitchFamily="34" charset="0"/>
                <a:ea typeface="HGS創英角ｺﾞｼｯｸUB" pitchFamily="50" charset="-128"/>
              </a:rPr>
              <a:t>Total of </a:t>
            </a:r>
            <a:r>
              <a:rPr lang="en-US" altLang="ja-JP" sz="1300" dirty="0">
                <a:solidFill>
                  <a:srgbClr val="0000FF"/>
                </a:solidFill>
                <a:latin typeface="Calibri" pitchFamily="34" charset="0"/>
                <a:ea typeface="Arial Unicode MS" pitchFamily="50" charset="-128"/>
                <a:cs typeface="Arial Unicode MS" pitchFamily="50" charset="-128"/>
              </a:rPr>
              <a:t>34 Countries/Areas, </a:t>
            </a:r>
            <a:br>
              <a:rPr lang="en-US" altLang="ja-JP" sz="1300" dirty="0">
                <a:solidFill>
                  <a:srgbClr val="0000FF"/>
                </a:solidFill>
                <a:latin typeface="Calibri" pitchFamily="34" charset="0"/>
                <a:ea typeface="Arial Unicode MS" pitchFamily="50" charset="-128"/>
                <a:cs typeface="Arial Unicode MS" pitchFamily="50" charset="-128"/>
              </a:rPr>
            </a:br>
            <a:r>
              <a:rPr lang="en-US" altLang="ja-JP" sz="1300" dirty="0">
                <a:solidFill>
                  <a:srgbClr val="0000FF"/>
                </a:solidFill>
                <a:latin typeface="Calibri" pitchFamily="34" charset="0"/>
                <a:ea typeface="Arial Unicode MS" pitchFamily="50" charset="-128"/>
                <a:cs typeface="Arial Unicode MS" pitchFamily="50" charset="-128"/>
              </a:rPr>
              <a:t>127</a:t>
            </a:r>
            <a:r>
              <a:rPr lang="ja-JP" altLang="en-US" sz="1300" dirty="0">
                <a:solidFill>
                  <a:srgbClr val="0000FF"/>
                </a:solidFill>
                <a:latin typeface="Calibri" pitchFamily="34" charset="0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300" dirty="0">
                <a:solidFill>
                  <a:srgbClr val="0000FF"/>
                </a:solidFill>
                <a:latin typeface="Calibri" pitchFamily="34" charset="0"/>
                <a:ea typeface="Arial Unicode MS" pitchFamily="50" charset="-128"/>
                <a:cs typeface="Arial Unicode MS" pitchFamily="50" charset="-128"/>
              </a:rPr>
              <a:t>Institutions</a:t>
            </a:r>
            <a:endParaRPr lang="ja-JP" altLang="en-US" sz="1300" dirty="0">
              <a:latin typeface="Calibri" pitchFamily="34" charset="0"/>
            </a:endParaRPr>
          </a:p>
        </p:txBody>
      </p:sp>
      <p:cxnSp>
        <p:nvCxnSpPr>
          <p:cNvPr id="538" name="直線コネクタ 537"/>
          <p:cNvCxnSpPr>
            <a:cxnSpLocks/>
          </p:cNvCxnSpPr>
          <p:nvPr/>
        </p:nvCxnSpPr>
        <p:spPr>
          <a:xfrm flipH="1">
            <a:off x="2436792" y="5412749"/>
            <a:ext cx="585717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0" name="テキスト ボックス 539"/>
          <p:cNvSpPr txBox="1"/>
          <p:nvPr/>
        </p:nvSpPr>
        <p:spPr>
          <a:xfrm>
            <a:off x="2530461" y="6599163"/>
            <a:ext cx="1369248" cy="437043"/>
          </a:xfrm>
          <a:prstGeom prst="rect">
            <a:avLst/>
          </a:prstGeom>
          <a:noFill/>
        </p:spPr>
        <p:txBody>
          <a:bodyPr wrap="square" lIns="0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タンザニア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/>
              <a:t>Tanzania</a:t>
            </a:r>
            <a:endParaRPr lang="ja-JP" altLang="ja-JP" sz="500" b="1" dirty="0"/>
          </a:p>
          <a:p>
            <a:r>
              <a:rPr lang="en-US" altLang="ja-JP" sz="500" dirty="0"/>
              <a:t>●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ムヒンビリ健康科学大学医学部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500" i="1" dirty="0"/>
              <a:t>School of Medicine, </a:t>
            </a:r>
            <a:r>
              <a:rPr lang="en-US" altLang="ja-JP" sz="500" i="1" dirty="0" err="1"/>
              <a:t>Muhimbili</a:t>
            </a:r>
            <a:r>
              <a:rPr lang="en-US" altLang="ja-JP" sz="500" i="1" dirty="0"/>
              <a:t> University </a:t>
            </a:r>
          </a:p>
          <a:p>
            <a:r>
              <a:rPr lang="en-US" altLang="ja-JP" sz="500" i="1" dirty="0"/>
              <a:t>    of Health and Allied Sciences</a:t>
            </a:r>
            <a:endParaRPr lang="ja-JP" altLang="en-US" sz="500" i="1" dirty="0"/>
          </a:p>
        </p:txBody>
      </p:sp>
      <p:cxnSp>
        <p:nvCxnSpPr>
          <p:cNvPr id="542" name="直線コネクタ 541"/>
          <p:cNvCxnSpPr/>
          <p:nvPr/>
        </p:nvCxnSpPr>
        <p:spPr>
          <a:xfrm>
            <a:off x="2436792" y="6441991"/>
            <a:ext cx="96574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直線コネクタ 589"/>
          <p:cNvCxnSpPr>
            <a:cxnSpLocks/>
          </p:cNvCxnSpPr>
          <p:nvPr/>
        </p:nvCxnSpPr>
        <p:spPr>
          <a:xfrm flipH="1">
            <a:off x="4321707" y="5401699"/>
            <a:ext cx="853" cy="555947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2" name="テキスト ボックス 591"/>
          <p:cNvSpPr txBox="1"/>
          <p:nvPr/>
        </p:nvSpPr>
        <p:spPr>
          <a:xfrm>
            <a:off x="3030351" y="6281003"/>
            <a:ext cx="1518493" cy="590931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pPr algn="r"/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バングラデシュ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en-US" altLang="ja-JP" sz="500" b="1" dirty="0"/>
              <a:t> Bangladesh</a:t>
            </a:r>
            <a:endParaRPr lang="en-US" altLang="ja-JP" sz="5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バングラデシュ農業大学</a:t>
            </a: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</a:p>
          <a:p>
            <a:pPr algn="r"/>
            <a:r>
              <a:rPr lang="en-US" altLang="ja-JP" sz="500" i="1" dirty="0"/>
              <a:t>Bangladesh Agricultural University</a:t>
            </a:r>
            <a:br>
              <a:rPr lang="en-US" altLang="ja-JP" sz="500" i="1" dirty="0"/>
            </a:b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●バンガバンドゥシャイクムジブ医科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br>
              <a:rPr lang="en-US" altLang="ja-JP" sz="500" i="1" dirty="0"/>
            </a:br>
            <a:r>
              <a:rPr lang="en-US" altLang="ja-JP" sz="500" i="1" dirty="0"/>
              <a:t>(BSMMU)          Bangabandhu Sheikh Mujib</a:t>
            </a:r>
            <a:br>
              <a:rPr lang="en-US" altLang="ja-JP" sz="500" i="1" dirty="0"/>
            </a:br>
            <a:r>
              <a:rPr lang="en-US" altLang="ja-JP" sz="500" i="1" dirty="0"/>
              <a:t>Medical University</a:t>
            </a:r>
            <a:endParaRPr lang="ja-JP" altLang="en-US" sz="500" i="1" dirty="0"/>
          </a:p>
        </p:txBody>
      </p:sp>
      <p:sp>
        <p:nvSpPr>
          <p:cNvPr id="595" name="テキスト ボックス 594"/>
          <p:cNvSpPr txBox="1"/>
          <p:nvPr/>
        </p:nvSpPr>
        <p:spPr>
          <a:xfrm>
            <a:off x="1895183" y="5588289"/>
            <a:ext cx="1283428" cy="360099"/>
          </a:xfrm>
          <a:prstGeom prst="rect">
            <a:avLst/>
          </a:prstGeom>
          <a:noFill/>
        </p:spPr>
        <p:txBody>
          <a:bodyPr wrap="none" lIns="0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アラブ首長国連邦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en-US" altLang="ja-JP" sz="500" b="1" dirty="0">
                <a:ea typeface="HG丸ｺﾞｼｯｸM-PRO" pitchFamily="50" charset="-128"/>
              </a:rPr>
              <a:t>United Arab Emirates</a:t>
            </a:r>
            <a:endParaRPr lang="en-US" altLang="ja-JP" sz="5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シャルジャ大学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 of Sharjah</a:t>
            </a:r>
            <a:endParaRPr lang="ja-JP" altLang="en-US" sz="5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598" name="図 597" descr="ae-lgflag.gif"/>
          <p:cNvPicPr>
            <a:picLocks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984167" y="5310954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602" name="図 601" descr="bg-lgflag.gif"/>
          <p:cNvPicPr>
            <a:picLocks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3886742" y="5951472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603" name="図 602" descr="tz-lgflag.gif"/>
          <p:cNvPicPr>
            <a:picLocks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2537121" y="6337190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606" name="直線コネクタ 605"/>
          <p:cNvCxnSpPr>
            <a:cxnSpLocks/>
          </p:cNvCxnSpPr>
          <p:nvPr/>
        </p:nvCxnSpPr>
        <p:spPr>
          <a:xfrm flipH="1">
            <a:off x="3523536" y="5783041"/>
            <a:ext cx="362484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7" name="テキスト ボックス 606"/>
          <p:cNvSpPr txBox="1"/>
          <p:nvPr/>
        </p:nvSpPr>
        <p:spPr>
          <a:xfrm>
            <a:off x="2942732" y="6032059"/>
            <a:ext cx="899733" cy="437043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インド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>
                <a:ea typeface="HG丸ｺﾞｼｯｸM-PRO" pitchFamily="50" charset="-128"/>
              </a:rPr>
              <a:t>India</a:t>
            </a:r>
            <a:endParaRPr lang="en-US" altLang="ja-JP" sz="5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アムリタ大学医学部</a:t>
            </a:r>
          </a:p>
          <a:p>
            <a:r>
              <a:rPr lang="en-US" altLang="ja-JP" sz="500" b="1" dirty="0">
                <a:latin typeface="+mn-lt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Amrita Institute of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Medical Sciences</a:t>
            </a:r>
            <a:endParaRPr lang="ja-JP" altLang="en-US" sz="5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609" name="Picture 2" descr="C:\Users\owner02\Desktop\india flag.gif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113" y="5760315"/>
            <a:ext cx="453282" cy="302520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15" name="直線コネクタ 614"/>
          <p:cNvCxnSpPr>
            <a:cxnSpLocks/>
            <a:endCxn id="4" idx="32"/>
          </p:cNvCxnSpPr>
          <p:nvPr/>
        </p:nvCxnSpPr>
        <p:spPr>
          <a:xfrm flipH="1" flipV="1">
            <a:off x="1018415" y="4295149"/>
            <a:ext cx="15784" cy="441682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7" name="図 616" descr="sp-lgflag.gif"/>
          <p:cNvPicPr>
            <a:picLocks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236457" y="4172197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642" name="直線コネクタ 641"/>
          <p:cNvCxnSpPr>
            <a:cxnSpLocks/>
            <a:endCxn id="4" idx="32"/>
          </p:cNvCxnSpPr>
          <p:nvPr/>
        </p:nvCxnSpPr>
        <p:spPr>
          <a:xfrm>
            <a:off x="694887" y="4294163"/>
            <a:ext cx="323528" cy="986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5" name="テキスト ボックス 574"/>
          <p:cNvSpPr txBox="1"/>
          <p:nvPr/>
        </p:nvSpPr>
        <p:spPr>
          <a:xfrm>
            <a:off x="2120845" y="7276950"/>
            <a:ext cx="1646405" cy="898708"/>
          </a:xfrm>
          <a:prstGeom prst="rect">
            <a:avLst/>
          </a:prstGeom>
          <a:noFill/>
        </p:spPr>
        <p:txBody>
          <a:bodyPr wrap="square" lIns="0" tIns="64008" rIns="128016" bIns="64008" rtlCol="0">
            <a:spAutoFit/>
          </a:bodyPr>
          <a:lstStyle/>
          <a:p>
            <a:pPr algn="r"/>
            <a:r>
              <a:rPr lang="ja-JP" altLang="en-US" sz="500" b="1" dirty="0">
                <a:ea typeface="HG丸ｺﾞｼｯｸM-PRO" pitchFamily="50" charset="-128"/>
              </a:rPr>
              <a:t>ミャンマー</a:t>
            </a:r>
            <a:r>
              <a:rPr lang="en-US" altLang="ja-JP" sz="500" b="1" dirty="0">
                <a:ea typeface="HG丸ｺﾞｼｯｸM-PRO" pitchFamily="50" charset="-128"/>
              </a:rPr>
              <a:t>/ Myanmar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ja-JP" altLang="en-US" sz="500" dirty="0">
                <a:ea typeface="HG丸ｺﾞｼｯｸM-PRO" pitchFamily="50" charset="-128"/>
              </a:rPr>
              <a:t>●マンダレー医科大学</a:t>
            </a:r>
            <a:endParaRPr lang="en-US" altLang="ja-JP" sz="500" dirty="0">
              <a:ea typeface="HG丸ｺﾞｼｯｸM-PRO" pitchFamily="50" charset="-128"/>
            </a:endParaRPr>
          </a:p>
          <a:p>
            <a:pPr algn="r"/>
            <a:r>
              <a:rPr lang="en-US" altLang="ja-JP" sz="500" i="1" dirty="0">
                <a:ea typeface="HG丸ｺﾞｼｯｸM-PRO" pitchFamily="50" charset="-128"/>
              </a:rPr>
              <a:t>University of Medicine, Mandalay</a:t>
            </a:r>
          </a:p>
          <a:p>
            <a:pPr algn="r"/>
            <a:r>
              <a:rPr lang="ja-JP" altLang="en-US" sz="500" dirty="0">
                <a:ea typeface="HG丸ｺﾞｼｯｸM-PRO" pitchFamily="50" charset="-128"/>
              </a:rPr>
              <a:t>●ヤンゴン第一医科大学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500" i="1" dirty="0">
                <a:ea typeface="HG丸ｺﾞｼｯｸM-PRO" pitchFamily="50" charset="-128"/>
              </a:rPr>
              <a:t>University of Medicine-1, Yangon</a:t>
            </a:r>
          </a:p>
          <a:p>
            <a:pPr algn="r"/>
            <a:r>
              <a:rPr lang="ja-JP" altLang="en-US" sz="500" dirty="0">
                <a:ea typeface="HG丸ｺﾞｼｯｸM-PRO" pitchFamily="50" charset="-128"/>
              </a:rPr>
              <a:t>●ヤンゴン第二医科大学</a:t>
            </a:r>
          </a:p>
          <a:p>
            <a:pPr algn="r"/>
            <a:r>
              <a:rPr lang="en-US" altLang="ja-JP" sz="500" i="1" dirty="0">
                <a:ea typeface="HG丸ｺﾞｼｯｸM-PRO" pitchFamily="50" charset="-128"/>
              </a:rPr>
              <a:t>University of Medicine-2, Yangon</a:t>
            </a:r>
          </a:p>
          <a:p>
            <a:pPr algn="r"/>
            <a:r>
              <a:rPr lang="ja-JP" altLang="en-US" sz="500" dirty="0">
                <a:ea typeface="HG丸ｺﾞｼｯｸM-PRO" pitchFamily="50" charset="-128"/>
              </a:rPr>
              <a:t>●パテイン大学大学院農業科学・海洋科学研究科</a:t>
            </a:r>
            <a:endParaRPr lang="en-US" altLang="ja-JP" sz="500" dirty="0">
              <a:ea typeface="HG丸ｺﾞｼｯｸM-PRO" pitchFamily="50" charset="-128"/>
            </a:endParaRPr>
          </a:p>
          <a:p>
            <a:pPr algn="r"/>
            <a:r>
              <a:rPr lang="en-US" altLang="ja-JP" sz="500" i="1" dirty="0">
                <a:ea typeface="HG丸ｺﾞｼｯｸM-PRO" pitchFamily="50" charset="-128"/>
              </a:rPr>
              <a:t>Graduate Faculty of Agricultural Sciences and Marine Sciences </a:t>
            </a:r>
            <a:r>
              <a:rPr lang="en-US" altLang="ja-JP" sz="500" i="1" dirty="0" err="1">
                <a:ea typeface="HG丸ｺﾞｼｯｸM-PRO" pitchFamily="50" charset="-128"/>
              </a:rPr>
              <a:t>Pathein</a:t>
            </a:r>
            <a:r>
              <a:rPr lang="en-US" altLang="ja-JP" sz="500" i="1" dirty="0">
                <a:ea typeface="HG丸ｺﾞｼｯｸM-PRO" pitchFamily="50" charset="-128"/>
              </a:rPr>
              <a:t> University</a:t>
            </a:r>
          </a:p>
        </p:txBody>
      </p:sp>
      <p:cxnSp>
        <p:nvCxnSpPr>
          <p:cNvPr id="618" name="直線コネクタ 617"/>
          <p:cNvCxnSpPr/>
          <p:nvPr/>
        </p:nvCxnSpPr>
        <p:spPr>
          <a:xfrm>
            <a:off x="4475247" y="5485109"/>
            <a:ext cx="724" cy="1675349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7" name="直線コネクタ 636"/>
          <p:cNvCxnSpPr>
            <a:cxnSpLocks/>
          </p:cNvCxnSpPr>
          <p:nvPr/>
        </p:nvCxnSpPr>
        <p:spPr>
          <a:xfrm flipV="1">
            <a:off x="3605084" y="7152927"/>
            <a:ext cx="873756" cy="753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4" name="図 663" descr="800px-Flag_of_Myanmar_svg.pn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3165086" y="7001822"/>
            <a:ext cx="453600" cy="30221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648" name="直線コネクタ 647"/>
          <p:cNvCxnSpPr>
            <a:cxnSpLocks/>
          </p:cNvCxnSpPr>
          <p:nvPr/>
        </p:nvCxnSpPr>
        <p:spPr>
          <a:xfrm flipH="1">
            <a:off x="5423738" y="4686406"/>
            <a:ext cx="8634" cy="72441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直線コネクタ 650"/>
          <p:cNvCxnSpPr>
            <a:cxnSpLocks/>
          </p:cNvCxnSpPr>
          <p:nvPr/>
        </p:nvCxnSpPr>
        <p:spPr>
          <a:xfrm>
            <a:off x="5432854" y="4683212"/>
            <a:ext cx="2800565" cy="846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2" name="テキスト ボックス 651"/>
          <p:cNvSpPr txBox="1"/>
          <p:nvPr/>
        </p:nvSpPr>
        <p:spPr>
          <a:xfrm>
            <a:off x="8496728" y="4231727"/>
            <a:ext cx="1794209" cy="1668149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台湾</a:t>
            </a:r>
            <a:r>
              <a:rPr lang="en-US" altLang="ja-JP" sz="500" b="1" dirty="0"/>
              <a:t>/Taiwan</a:t>
            </a:r>
            <a:endParaRPr lang="ja-JP" altLang="ja-JP" sz="500" b="1" dirty="0"/>
          </a:p>
          <a:p>
            <a:r>
              <a:rPr lang="en-US" altLang="ja-JP" sz="500" dirty="0"/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国立高雄師範大学　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dirty="0"/>
              <a:t>     </a:t>
            </a:r>
            <a:r>
              <a:rPr lang="en-US" altLang="ja-JP" sz="500" i="1" dirty="0"/>
              <a:t>National Kaohsiung Normal University</a:t>
            </a:r>
          </a:p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◎真理大学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i="1" dirty="0"/>
              <a:t>　　</a:t>
            </a:r>
            <a:r>
              <a:rPr lang="en-US" altLang="ja-JP" sz="500" i="1" dirty="0" err="1"/>
              <a:t>Aletheia</a:t>
            </a:r>
            <a:r>
              <a:rPr lang="en-US" altLang="ja-JP" sz="500" i="1" dirty="0"/>
              <a:t> University</a:t>
            </a:r>
          </a:p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◎国立中山大学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i="1" dirty="0"/>
              <a:t>　  </a:t>
            </a:r>
            <a:r>
              <a:rPr lang="en-US" altLang="ja-JP" sz="500" i="1" dirty="0"/>
              <a:t>National Sun </a:t>
            </a:r>
            <a:r>
              <a:rPr lang="en-US" altLang="ja-JP" sz="500" i="1" dirty="0" err="1"/>
              <a:t>Yat-sen</a:t>
            </a:r>
            <a:r>
              <a:rPr lang="en-US" altLang="ja-JP" sz="500" i="1" dirty="0"/>
              <a:t> University</a:t>
            </a:r>
          </a:p>
          <a:p>
            <a:pPr>
              <a:defRPr/>
            </a:pPr>
            <a:r>
              <a:rPr lang="ja-JP" altLang="en-US" sz="500" dirty="0">
                <a:ea typeface="HG丸ｺﾞｼｯｸM-PRO" pitchFamily="50" charset="-128"/>
              </a:rPr>
              <a:t>◎国立金門大学</a:t>
            </a:r>
            <a:endParaRPr lang="en-US" altLang="ja-JP" sz="500" dirty="0"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ea typeface="HG丸ｺﾞｼｯｸM-PRO" pitchFamily="50" charset="-128"/>
              </a:rPr>
              <a:t>National Quemoy University</a:t>
            </a:r>
            <a:endParaRPr lang="en-US" altLang="ja-JP" sz="500" dirty="0"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◎南台科技大学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i="1" dirty="0"/>
              <a:t>　　</a:t>
            </a:r>
            <a:r>
              <a:rPr lang="en-US" altLang="ja-JP" sz="500" i="1" dirty="0"/>
              <a:t>Southern Taiwan University of  Science and Technology</a:t>
            </a:r>
          </a:p>
          <a:p>
            <a:r>
              <a:rPr lang="ja-JP" altLang="en-US" sz="500" dirty="0">
                <a:solidFill>
                  <a:srgbClr val="000000"/>
                </a:solidFill>
                <a:ea typeface="HG丸ｺﾞｼｯｸM-PRO" pitchFamily="50" charset="-128"/>
              </a:rPr>
              <a:t>◎国立台湾海洋大学</a:t>
            </a:r>
            <a:endParaRPr lang="en-US" altLang="ja-JP" sz="500" dirty="0">
              <a:solidFill>
                <a:srgbClr val="000000"/>
              </a:solidFill>
              <a:ea typeface="HG丸ｺﾞｼｯｸM-PRO" pitchFamily="50" charset="-128"/>
            </a:endParaRPr>
          </a:p>
          <a:p>
            <a:r>
              <a:rPr lang="ja-JP" altLang="en-US" sz="500" dirty="0">
                <a:solidFill>
                  <a:srgbClr val="000000"/>
                </a:solidFill>
                <a:ea typeface="HG丸ｺﾞｼｯｸM-PRO" pitchFamily="50" charset="-128"/>
              </a:rPr>
              <a:t>　</a:t>
            </a:r>
            <a:r>
              <a:rPr lang="en-US" altLang="ja-JP" sz="500" i="1" dirty="0">
                <a:solidFill>
                  <a:srgbClr val="000000"/>
                </a:solidFill>
                <a:ea typeface="HG丸ｺﾞｼｯｸM-PRO" pitchFamily="50" charset="-128"/>
              </a:rPr>
              <a:t>National Taiwan Ocean University</a:t>
            </a:r>
          </a:p>
          <a:p>
            <a:r>
              <a:rPr lang="ja-JP" altLang="en-US" sz="500" dirty="0"/>
              <a:t>●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国立成功大学 化学工学学科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500" i="1" dirty="0"/>
              <a:t>   Department of Chemical Engineering, </a:t>
            </a:r>
          </a:p>
          <a:p>
            <a:r>
              <a:rPr lang="en-US" altLang="ja-JP" sz="500" i="1" dirty="0">
                <a:solidFill>
                  <a:srgbClr val="000000"/>
                </a:solidFill>
                <a:ea typeface="HG丸ｺﾞｼｯｸM-PRO" pitchFamily="50" charset="-128"/>
              </a:rPr>
              <a:t>   National Cheng Kung University</a:t>
            </a:r>
          </a:p>
          <a:p>
            <a:r>
              <a:rPr lang="ja-JP" altLang="en-US" sz="500" dirty="0">
                <a:solidFill>
                  <a:srgbClr val="000000"/>
                </a:solidFill>
                <a:ea typeface="HG丸ｺﾞｼｯｸM-PRO" pitchFamily="50" charset="-128"/>
              </a:rPr>
              <a:t>◎文藻外国語大学</a:t>
            </a:r>
            <a:endParaRPr lang="en-US" altLang="ja-JP" sz="500" dirty="0">
              <a:solidFill>
                <a:srgbClr val="000000"/>
              </a:solidFill>
              <a:ea typeface="HG丸ｺﾞｼｯｸM-PRO" pitchFamily="50" charset="-128"/>
            </a:endParaRPr>
          </a:p>
          <a:p>
            <a:r>
              <a:rPr lang="ja-JP" altLang="en-US" sz="500" i="1" dirty="0"/>
              <a:t>　</a:t>
            </a:r>
            <a:r>
              <a:rPr lang="en-US" altLang="ja-JP" sz="500" i="1" dirty="0" err="1"/>
              <a:t>Wenzao</a:t>
            </a:r>
            <a:r>
              <a:rPr lang="en-US" altLang="ja-JP" sz="500" i="1" dirty="0"/>
              <a:t> Ursuline University of Languages</a:t>
            </a:r>
          </a:p>
          <a:p>
            <a:r>
              <a:rPr lang="ja-JP" altLang="en-US" sz="500" dirty="0"/>
              <a:t>◎国立宜蘭大学</a:t>
            </a:r>
            <a:endParaRPr lang="en-US" altLang="ja-JP" sz="500" dirty="0"/>
          </a:p>
          <a:p>
            <a:r>
              <a:rPr lang="ja-JP" altLang="en-US" sz="500" i="1" dirty="0"/>
              <a:t>　　</a:t>
            </a:r>
            <a:r>
              <a:rPr lang="en-US" altLang="ja-JP" sz="500" i="1" dirty="0"/>
              <a:t>National </a:t>
            </a:r>
            <a:r>
              <a:rPr lang="en-US" altLang="ja-JP" sz="500" i="1" dirty="0" err="1"/>
              <a:t>Ilan</a:t>
            </a:r>
            <a:r>
              <a:rPr lang="en-US" altLang="ja-JP" sz="500" i="1" dirty="0"/>
              <a:t> University</a:t>
            </a:r>
            <a:endParaRPr lang="ja-JP" altLang="ja-JP" sz="500" i="1" dirty="0"/>
          </a:p>
        </p:txBody>
      </p:sp>
      <p:pic>
        <p:nvPicPr>
          <p:cNvPr id="653" name="図 652" descr="tw-lgflag.gif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8110123" y="4481408"/>
            <a:ext cx="465137" cy="31047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660" name="直線コネクタ 659"/>
          <p:cNvCxnSpPr/>
          <p:nvPr/>
        </p:nvCxnSpPr>
        <p:spPr>
          <a:xfrm flipH="1" flipV="1">
            <a:off x="11059086" y="6594221"/>
            <a:ext cx="209192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6" name="テキスト ボックス 665"/>
          <p:cNvSpPr txBox="1"/>
          <p:nvPr/>
        </p:nvSpPr>
        <p:spPr>
          <a:xfrm>
            <a:off x="9790581" y="6707861"/>
            <a:ext cx="1415900" cy="360099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pPr algn="r"/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ペルー</a:t>
            </a:r>
            <a:r>
              <a:rPr lang="en-US" altLang="ja-JP" sz="500" b="1" dirty="0"/>
              <a:t>/ Peru</a:t>
            </a:r>
            <a:endParaRPr lang="ja-JP" altLang="ja-JP" sz="500" b="1" dirty="0"/>
          </a:p>
          <a:p>
            <a:pPr algn="r"/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◎国立ラ・モリーナ農業大学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r>
              <a:rPr lang="en-US" altLang="ja-JP" sz="500" i="1" dirty="0"/>
              <a:t>       La Molina National Agrarian University</a:t>
            </a:r>
          </a:p>
        </p:txBody>
      </p:sp>
      <p:pic>
        <p:nvPicPr>
          <p:cNvPr id="667" name="図 666" descr="pe-lgflag.gif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10606110" y="6446263"/>
            <a:ext cx="454819" cy="30381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2050" name="Picture 2" descr="https://www.cia.gov/library/publications/the-world-factbook/graphics/flags/large/nz-lgflag.gif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107556" y="7129913"/>
            <a:ext cx="463376" cy="31469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cxnSp>
        <p:nvCxnSpPr>
          <p:cNvPr id="638" name="直線コネクタ 637"/>
          <p:cNvCxnSpPr>
            <a:cxnSpLocks/>
          </p:cNvCxnSpPr>
          <p:nvPr/>
        </p:nvCxnSpPr>
        <p:spPr>
          <a:xfrm flipV="1">
            <a:off x="7380334" y="7451374"/>
            <a:ext cx="11476" cy="27493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1" name="テキスト ボックス 670"/>
          <p:cNvSpPr txBox="1"/>
          <p:nvPr/>
        </p:nvSpPr>
        <p:spPr>
          <a:xfrm>
            <a:off x="6709534" y="7754424"/>
            <a:ext cx="1412694" cy="66787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ニュージーランド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en-US" altLang="ja-JP" sz="500" b="1" dirty="0">
                <a:latin typeface="+mj-lt"/>
                <a:ea typeface="HG丸ｺﾞｼｯｸM-PRO" pitchFamily="50" charset="-128"/>
              </a:rPr>
              <a:t>New Zealand</a:t>
            </a:r>
            <a:endParaRPr lang="ja-JP" altLang="ja-JP" sz="500" b="1" dirty="0">
              <a:latin typeface="+mj-lt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●オークランド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教育・社会福祉学部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/>
              <a:t>    Faculty of Education</a:t>
            </a:r>
            <a:r>
              <a:rPr lang="ja-JP" altLang="en-US" sz="500" i="1" dirty="0"/>
              <a:t> </a:t>
            </a:r>
            <a:r>
              <a:rPr lang="en-US" altLang="ja-JP" sz="500" i="1" dirty="0"/>
              <a:t>and</a:t>
            </a:r>
            <a:r>
              <a:rPr lang="ja-JP" altLang="en-US" sz="500" i="1" dirty="0"/>
              <a:t> </a:t>
            </a:r>
            <a:r>
              <a:rPr lang="en-US" altLang="ja-JP" sz="500" i="1" dirty="0"/>
              <a:t>Social</a:t>
            </a:r>
            <a:r>
              <a:rPr lang="ja-JP" altLang="en-US" sz="500" i="1" dirty="0"/>
              <a:t> </a:t>
            </a:r>
            <a:r>
              <a:rPr lang="en-US" altLang="ja-JP" sz="500" i="1"/>
              <a:t>Work, </a:t>
            </a:r>
            <a:br>
              <a:rPr lang="en-US" altLang="ja-JP" sz="500" i="1" dirty="0"/>
            </a:br>
            <a:r>
              <a:rPr lang="ja-JP" altLang="en-US" sz="500" i="1" dirty="0"/>
              <a:t>　 </a:t>
            </a:r>
            <a:r>
              <a:rPr lang="en-US" altLang="ja-JP" sz="500" i="1" dirty="0"/>
              <a:t>The University of Auckland</a:t>
            </a:r>
          </a:p>
          <a:p>
            <a:r>
              <a:rPr lang="ja-JP" altLang="en-US" sz="500" dirty="0"/>
              <a:t>◎国立ワイカト大学</a:t>
            </a:r>
            <a:endParaRPr lang="en-US" altLang="ja-JP" sz="500" dirty="0"/>
          </a:p>
          <a:p>
            <a:r>
              <a:rPr lang="ja-JP" altLang="en-US" sz="500" i="1" dirty="0"/>
              <a:t>　</a:t>
            </a:r>
            <a:r>
              <a:rPr lang="en-US" altLang="ja-JP" sz="500" i="1" dirty="0"/>
              <a:t>The University of Waikato</a:t>
            </a:r>
            <a:br>
              <a:rPr lang="en-US" altLang="ja-JP" sz="500" i="1" dirty="0"/>
            </a:br>
            <a:endParaRPr lang="ja-JP" altLang="ja-JP" sz="500" i="1" dirty="0"/>
          </a:p>
        </p:txBody>
      </p:sp>
      <p:sp>
        <p:nvSpPr>
          <p:cNvPr id="676" name="Freeform 75"/>
          <p:cNvSpPr>
            <a:spLocks/>
          </p:cNvSpPr>
          <p:nvPr/>
        </p:nvSpPr>
        <p:spPr bwMode="auto">
          <a:xfrm>
            <a:off x="7443434" y="6865207"/>
            <a:ext cx="34567" cy="24690"/>
          </a:xfrm>
          <a:custGeom>
            <a:avLst/>
            <a:gdLst>
              <a:gd name="T0" fmla="*/ 8 w 13"/>
              <a:gd name="T1" fmla="*/ 9 h 9"/>
              <a:gd name="T2" fmla="*/ 2 w 13"/>
              <a:gd name="T3" fmla="*/ 3 h 9"/>
              <a:gd name="T4" fmla="*/ 12 w 13"/>
              <a:gd name="T5" fmla="*/ 1 h 9"/>
              <a:gd name="T6" fmla="*/ 8 w 13"/>
              <a:gd name="T7" fmla="*/ 9 h 9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9"/>
              <a:gd name="T14" fmla="*/ 13 w 13"/>
              <a:gd name="T15" fmla="*/ 9 h 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9">
                <a:moveTo>
                  <a:pt x="8" y="9"/>
                </a:moveTo>
                <a:cubicBezTo>
                  <a:pt x="3" y="9"/>
                  <a:pt x="0" y="6"/>
                  <a:pt x="2" y="3"/>
                </a:cubicBezTo>
                <a:cubicBezTo>
                  <a:pt x="3" y="0"/>
                  <a:pt x="10" y="0"/>
                  <a:pt x="12" y="1"/>
                </a:cubicBezTo>
                <a:cubicBezTo>
                  <a:pt x="13" y="2"/>
                  <a:pt x="12" y="8"/>
                  <a:pt x="8" y="9"/>
                </a:cubicBezTo>
                <a:close/>
              </a:path>
            </a:pathLst>
          </a:custGeom>
          <a:solidFill>
            <a:srgbClr val="FFDD4F"/>
          </a:solidFill>
          <a:ln w="6350" cmpd="sng">
            <a:solidFill>
              <a:schemeClr val="tx1"/>
            </a:solidFill>
            <a:round/>
            <a:headEnd/>
            <a:tailEnd/>
          </a:ln>
        </p:spPr>
        <p:txBody>
          <a:bodyPr lIns="128016" tIns="64008" rIns="128016" bIns="64008"/>
          <a:lstStyle/>
          <a:p>
            <a:pPr>
              <a:defRPr/>
            </a:pPr>
            <a:endParaRPr lang="ja-JP" altLang="en-US"/>
          </a:p>
        </p:txBody>
      </p:sp>
      <p:cxnSp>
        <p:nvCxnSpPr>
          <p:cNvPr id="680" name="直線コネクタ 679"/>
          <p:cNvCxnSpPr>
            <a:cxnSpLocks/>
          </p:cNvCxnSpPr>
          <p:nvPr/>
        </p:nvCxnSpPr>
        <p:spPr>
          <a:xfrm flipH="1">
            <a:off x="7525087" y="6451974"/>
            <a:ext cx="683477" cy="43198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1" name="図 680" descr="fj-lgflag.gif"/>
          <p:cNvPicPr>
            <a:picLocks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8259875" y="6234758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82" name="テキスト ボックス 681"/>
          <p:cNvSpPr txBox="1"/>
          <p:nvPr/>
        </p:nvSpPr>
        <p:spPr>
          <a:xfrm>
            <a:off x="8151041" y="6546352"/>
            <a:ext cx="1239570" cy="513987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フィ</a:t>
            </a:r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ジー</a:t>
            </a:r>
            <a:r>
              <a:rPr lang="en-US" altLang="ja-JP" sz="500" b="1" dirty="0"/>
              <a:t>/Fiji</a:t>
            </a:r>
            <a:endParaRPr lang="ja-JP" altLang="ja-JP" sz="500" b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フィジー国立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</a:p>
          <a:p>
            <a:r>
              <a:rPr lang="en-US" altLang="ja-JP" sz="500" i="1" dirty="0"/>
              <a:t>    Fiji National University</a:t>
            </a: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南太平洋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</a:p>
          <a:p>
            <a:r>
              <a:rPr lang="en-US" altLang="ja-JP" sz="500" i="1" dirty="0"/>
              <a:t>    The University of the South Pacific</a:t>
            </a:r>
            <a:endParaRPr lang="ja-JP" altLang="en-US" sz="500" i="1" dirty="0"/>
          </a:p>
        </p:txBody>
      </p:sp>
      <p:sp>
        <p:nvSpPr>
          <p:cNvPr id="600" name="テキスト ボックス 599"/>
          <p:cNvSpPr txBox="1"/>
          <p:nvPr/>
        </p:nvSpPr>
        <p:spPr>
          <a:xfrm>
            <a:off x="7571373" y="1389041"/>
            <a:ext cx="1956399" cy="1591205"/>
          </a:xfrm>
          <a:prstGeom prst="rect">
            <a:avLst/>
          </a:prstGeom>
          <a:noFill/>
        </p:spPr>
        <p:txBody>
          <a:bodyPr wrap="square" lIns="128016" tIns="64008" rIns="128016" bIns="64008">
            <a:spAutoFit/>
          </a:bodyPr>
          <a:lstStyle/>
          <a:p>
            <a:pPr>
              <a:defRPr/>
            </a:pP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●南開大学日本研究院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ea typeface="HG丸ｺﾞｼｯｸM-PRO" pitchFamily="50" charset="-128"/>
              </a:rPr>
              <a:t>Institute of Japanese Studies, </a:t>
            </a:r>
            <a:r>
              <a:rPr lang="en-US" altLang="ja-JP" sz="500" i="1" dirty="0" err="1">
                <a:ea typeface="HG丸ｺﾞｼｯｸM-PRO" pitchFamily="50" charset="-128"/>
              </a:rPr>
              <a:t>Nankai</a:t>
            </a:r>
            <a:r>
              <a:rPr lang="en-US" altLang="ja-JP" sz="500" i="1" dirty="0">
                <a:ea typeface="HG丸ｺﾞｼｯｸM-PRO" pitchFamily="50" charset="-128"/>
              </a:rPr>
              <a:t>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◎南京工業大学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ea typeface="HG丸ｺﾞｼｯｸM-PRO" pitchFamily="50" charset="-128"/>
              </a:rPr>
              <a:t>Nanjing Tech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◎北京外国語大学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i="1" dirty="0">
                <a:ea typeface="HG丸ｺﾞｼｯｸM-PRO" pitchFamily="50" charset="-128"/>
              </a:rPr>
              <a:t>　 </a:t>
            </a:r>
            <a:r>
              <a:rPr lang="en-US" altLang="ja-JP" sz="500" i="1" dirty="0">
                <a:ea typeface="HG丸ｺﾞｼｯｸM-PRO" pitchFamily="50" charset="-128"/>
              </a:rPr>
              <a:t>Beijing Foreign Studies University 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●北京理工大学外国語学院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i="1" dirty="0">
                <a:ea typeface="HG丸ｺﾞｼｯｸM-PRO" pitchFamily="50" charset="-128"/>
              </a:rPr>
              <a:t>　 </a:t>
            </a:r>
            <a:r>
              <a:rPr lang="en-US" altLang="ja-JP" sz="500" i="1" dirty="0">
                <a:ea typeface="HG丸ｺﾞｼｯｸM-PRO" pitchFamily="50" charset="-128"/>
              </a:rPr>
              <a:t>School of Foreign Languages, Beijing Institute of Technology </a:t>
            </a:r>
          </a:p>
          <a:p>
            <a:pPr>
              <a:defRPr/>
            </a:pPr>
            <a:r>
              <a:rPr lang="ja-JP" altLang="en-US" sz="500" dirty="0">
                <a:latin typeface="+mn-lt"/>
                <a:ea typeface="HG丸ｺﾞｼｯｸM-PRO" pitchFamily="50" charset="-128"/>
              </a:rPr>
              <a:t>●蘭州大学第二臨床医学院</a:t>
            </a:r>
            <a:endParaRPr lang="en-US" altLang="ja-JP" sz="500" dirty="0">
              <a:latin typeface="+mn-lt"/>
              <a:ea typeface="HG丸ｺﾞｼｯｸM-PRO" pitchFamily="50" charset="-128"/>
            </a:endParaRPr>
          </a:p>
          <a:p>
            <a:pPr>
              <a:defRPr/>
            </a:pPr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 The Second Medical College of Lanzhou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◎鄭州大学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i="1" dirty="0">
                <a:ea typeface="HG丸ｺﾞｼｯｸM-PRO" pitchFamily="50" charset="-128"/>
              </a:rPr>
              <a:t>　 </a:t>
            </a:r>
            <a:r>
              <a:rPr lang="en-US" altLang="ja-JP" sz="500" i="1" dirty="0">
                <a:ea typeface="HG丸ｺﾞｼｯｸM-PRO" pitchFamily="50" charset="-128"/>
              </a:rPr>
              <a:t>Zhengzhou University</a:t>
            </a:r>
          </a:p>
          <a:p>
            <a:pPr>
              <a:defRPr/>
            </a:pPr>
            <a:r>
              <a:rPr lang="ja-JP" altLang="en-US" sz="500" dirty="0">
                <a:latin typeface="+mn-lt"/>
                <a:ea typeface="HG丸ｺﾞｼｯｸM-PRO" pitchFamily="50" charset="-128"/>
              </a:rPr>
              <a:t>◎華東政法大学</a:t>
            </a:r>
            <a:endParaRPr lang="en-US" altLang="ja-JP" sz="500" dirty="0">
              <a:latin typeface="+mn-lt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dirty="0">
                <a:latin typeface="+mn-lt"/>
                <a:ea typeface="HG丸ｺﾞｼｯｸM-PRO" pitchFamily="50" charset="-128"/>
              </a:rPr>
              <a:t>　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East China University of Political Science and Law</a:t>
            </a:r>
          </a:p>
          <a:p>
            <a:pPr>
              <a:defRPr/>
            </a:pPr>
            <a:r>
              <a:rPr lang="ja-JP" altLang="en-US" sz="500" dirty="0">
                <a:latin typeface="+mn-lt"/>
                <a:ea typeface="HG丸ｺﾞｼｯｸM-PRO" pitchFamily="50" charset="-128"/>
              </a:rPr>
              <a:t>◎吉林農業大学</a:t>
            </a:r>
            <a:endParaRPr lang="en-US" altLang="ja-JP" sz="500" dirty="0">
              <a:latin typeface="+mn-lt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dirty="0">
                <a:latin typeface="+mn-lt"/>
                <a:ea typeface="HG丸ｺﾞｼｯｸM-PRO" pitchFamily="50" charset="-128"/>
              </a:rPr>
              <a:t> 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Jilin</a:t>
            </a:r>
            <a:r>
              <a:rPr lang="ja-JP" altLang="en-US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Agricultural</a:t>
            </a:r>
            <a:r>
              <a:rPr lang="ja-JP" altLang="en-US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</a:t>
            </a:r>
          </a:p>
          <a:p>
            <a:pPr>
              <a:defRPr/>
            </a:pPr>
            <a:r>
              <a:rPr lang="ja-JP" altLang="en-US" sz="500" dirty="0">
                <a:latin typeface="+mn-lt"/>
                <a:ea typeface="HG丸ｺﾞｼｯｸM-PRO" pitchFamily="50" charset="-128"/>
              </a:rPr>
              <a:t>◎上海外国語大学</a:t>
            </a:r>
            <a:br>
              <a:rPr lang="en-US" altLang="ja-JP" sz="500" i="1" dirty="0">
                <a:latin typeface="+mn-lt"/>
                <a:ea typeface="HG丸ｺﾞｼｯｸM-PRO" pitchFamily="50" charset="-128"/>
              </a:rPr>
            </a:br>
            <a:r>
              <a:rPr lang="ja-JP" altLang="en-US" sz="500" i="1" dirty="0">
                <a:latin typeface="+mn-lt"/>
                <a:ea typeface="HG丸ｺﾞｼｯｸM-PRO" pitchFamily="50" charset="-128"/>
              </a:rPr>
              <a:t>　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Shanghai International Studies University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17" y="3437681"/>
            <a:ext cx="460514" cy="30881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613" name="直線コネクタ 612"/>
          <p:cNvCxnSpPr>
            <a:cxnSpLocks/>
            <a:endCxn id="162" idx="8"/>
          </p:cNvCxnSpPr>
          <p:nvPr/>
        </p:nvCxnSpPr>
        <p:spPr>
          <a:xfrm>
            <a:off x="1300630" y="4282675"/>
            <a:ext cx="461136" cy="9166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  <a:tailEnd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直線コネクタ 643"/>
          <p:cNvCxnSpPr>
            <a:cxnSpLocks/>
            <a:endCxn id="162" idx="8"/>
          </p:cNvCxnSpPr>
          <p:nvPr/>
        </p:nvCxnSpPr>
        <p:spPr>
          <a:xfrm>
            <a:off x="1750528" y="3581568"/>
            <a:ext cx="11238" cy="710273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直線コネクタ 668"/>
          <p:cNvCxnSpPr/>
          <p:nvPr/>
        </p:nvCxnSpPr>
        <p:spPr>
          <a:xfrm flipH="1">
            <a:off x="1750527" y="3579111"/>
            <a:ext cx="36000" cy="0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3" name="テキスト ボックス 672"/>
          <p:cNvSpPr txBox="1"/>
          <p:nvPr/>
        </p:nvSpPr>
        <p:spPr>
          <a:xfrm>
            <a:off x="1787629" y="3715164"/>
            <a:ext cx="1023203" cy="437043"/>
          </a:xfrm>
          <a:prstGeom prst="rect">
            <a:avLst/>
          </a:prstGeom>
          <a:noFill/>
        </p:spPr>
        <p:txBody>
          <a:bodyPr wrap="square" lIns="0" tIns="64008" rIns="128016" bIns="64008" rtlCol="0">
            <a:spAutoFit/>
          </a:bodyPr>
          <a:lstStyle/>
          <a:p>
            <a:r>
              <a:rPr lang="ja-JP" altLang="en-US" sz="500" b="1" dirty="0">
                <a:ea typeface="HG丸ｺﾞｼｯｸM-PRO" pitchFamily="50" charset="-128"/>
              </a:rPr>
              <a:t>ベルギー</a:t>
            </a:r>
            <a:r>
              <a:rPr lang="en-US" altLang="ja-JP" sz="500" b="1" dirty="0">
                <a:ea typeface="HG丸ｺﾞｼｯｸM-PRO" pitchFamily="50" charset="-128"/>
              </a:rPr>
              <a:t>/ Belgium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ea typeface="HG丸ｺﾞｼｯｸM-PRO" pitchFamily="50" charset="-128"/>
              </a:rPr>
              <a:t>●ゲント大学</a:t>
            </a:r>
            <a:r>
              <a:rPr lang="en-US" altLang="ja-JP" sz="500" dirty="0">
                <a:ea typeface="HG丸ｺﾞｼｯｸM-PRO" pitchFamily="50" charset="-128"/>
              </a:rPr>
              <a:t> </a:t>
            </a:r>
            <a:r>
              <a:rPr lang="ja-JP" altLang="en-US" sz="500" dirty="0">
                <a:ea typeface="HG丸ｺﾞｼｯｸM-PRO" pitchFamily="50" charset="-128"/>
              </a:rPr>
              <a:t>生物科学工学部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ea typeface="HG丸ｺﾞｼｯｸM-PRO" pitchFamily="50" charset="-128"/>
              </a:rPr>
              <a:t>    Faculty of Bioscience </a:t>
            </a:r>
          </a:p>
          <a:p>
            <a:r>
              <a:rPr lang="en-US" altLang="ja-JP" sz="500" i="1" dirty="0">
                <a:ea typeface="HG丸ｺﾞｼｯｸM-PRO" pitchFamily="50" charset="-128"/>
              </a:rPr>
              <a:t>    Engineering, Ghent University</a:t>
            </a:r>
            <a:endParaRPr kumimoji="1" lang="ja-JP" altLang="en-US" sz="3600" dirty="0"/>
          </a:p>
        </p:txBody>
      </p:sp>
      <p:cxnSp>
        <p:nvCxnSpPr>
          <p:cNvPr id="677" name="直線コネクタ 676"/>
          <p:cNvCxnSpPr>
            <a:cxnSpLocks/>
          </p:cNvCxnSpPr>
          <p:nvPr/>
        </p:nvCxnSpPr>
        <p:spPr>
          <a:xfrm flipH="1">
            <a:off x="1468784" y="982588"/>
            <a:ext cx="23589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0" name="図 569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502" y="1988623"/>
            <a:ext cx="458943" cy="294274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cxnSp>
        <p:nvCxnSpPr>
          <p:cNvPr id="573" name="直線コネクタ 572"/>
          <p:cNvCxnSpPr/>
          <p:nvPr/>
        </p:nvCxnSpPr>
        <p:spPr>
          <a:xfrm>
            <a:off x="1324371" y="2066973"/>
            <a:ext cx="5382" cy="1604762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3" name="テキスト ボックス 592"/>
          <p:cNvSpPr txBox="1"/>
          <p:nvPr/>
        </p:nvSpPr>
        <p:spPr>
          <a:xfrm>
            <a:off x="1356010" y="2233791"/>
            <a:ext cx="1373272" cy="43704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ノルウェー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/>
              <a:t>Norway</a:t>
            </a:r>
            <a:endParaRPr lang="ja-JP" altLang="ja-JP" sz="500" b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ベルゲン大学医歯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学部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/>
              <a:t>The Faculty of Medicine and  Dentistry University of Bergen</a:t>
            </a:r>
            <a:endParaRPr lang="ja-JP" altLang="ja-JP" sz="500" i="1" dirty="0"/>
          </a:p>
        </p:txBody>
      </p:sp>
      <p:sp>
        <p:nvSpPr>
          <p:cNvPr id="579" name="テキスト ボックス 578"/>
          <p:cNvSpPr txBox="1"/>
          <p:nvPr/>
        </p:nvSpPr>
        <p:spPr>
          <a:xfrm>
            <a:off x="1518064" y="4913729"/>
            <a:ext cx="928916" cy="513987"/>
          </a:xfrm>
          <a:prstGeom prst="rect">
            <a:avLst/>
          </a:prstGeom>
          <a:noFill/>
        </p:spPr>
        <p:txBody>
          <a:bodyPr wrap="square" lIns="0" tIns="64008" rIns="128016" bIns="64008" rtlCol="0">
            <a:spAutoFit/>
          </a:bodyPr>
          <a:lstStyle/>
          <a:p>
            <a:r>
              <a:rPr lang="ja-JP" altLang="en-US" sz="500" b="1" dirty="0">
                <a:ea typeface="HG丸ｺﾞｼｯｸM-PRO" pitchFamily="50" charset="-128"/>
              </a:rPr>
              <a:t>ブルガリア</a:t>
            </a:r>
            <a:r>
              <a:rPr lang="en-US" altLang="ja-JP" sz="500" b="1" dirty="0">
                <a:ea typeface="HG丸ｺﾞｼｯｸM-PRO" pitchFamily="50" charset="-128"/>
              </a:rPr>
              <a:t>/ Bulgaria</a:t>
            </a:r>
            <a:endParaRPr lang="ja-JP" altLang="ja-JP" sz="500" b="1" dirty="0">
              <a:ea typeface="HG丸ｺﾞｼｯｸM-PRO" pitchFamily="50" charset="-128"/>
            </a:endParaRPr>
          </a:p>
          <a:p>
            <a:r>
              <a:rPr lang="ja-JP" altLang="en-US" sz="500" dirty="0">
                <a:ea typeface="HG丸ｺﾞｼｯｸM-PRO" pitchFamily="50" charset="-128"/>
              </a:rPr>
              <a:t>◎ソフィア大学</a:t>
            </a:r>
            <a:endParaRPr lang="en-US" altLang="ja-JP" sz="500" dirty="0"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500" i="1" dirty="0">
                <a:ea typeface="HG丸ｺﾞｼｯｸM-PRO" pitchFamily="50" charset="-128"/>
              </a:rPr>
              <a:t> Sofia University</a:t>
            </a:r>
            <a:br>
              <a:rPr lang="en-US" altLang="ja-JP" sz="500" i="1" dirty="0">
                <a:ea typeface="HG丸ｺﾞｼｯｸM-PRO" pitchFamily="50" charset="-128"/>
              </a:rPr>
            </a:br>
            <a:r>
              <a:rPr lang="ja-JP" altLang="en-US" sz="500" i="1" dirty="0">
                <a:ea typeface="HG丸ｺﾞｼｯｸM-PRO" pitchFamily="50" charset="-128"/>
              </a:rPr>
              <a:t>     </a:t>
            </a:r>
            <a:r>
              <a:rPr lang="en-US" altLang="ja-JP" sz="500" i="1" dirty="0">
                <a:ea typeface="HG丸ｺﾞｼｯｸM-PRO" pitchFamily="50" charset="-128"/>
              </a:rPr>
              <a:t>St. </a:t>
            </a:r>
            <a:r>
              <a:rPr lang="en-US" altLang="ja-JP" sz="500" i="1" dirty="0" err="1">
                <a:ea typeface="HG丸ｺﾞｼｯｸM-PRO" pitchFamily="50" charset="-128"/>
              </a:rPr>
              <a:t>Kliment</a:t>
            </a:r>
            <a:r>
              <a:rPr lang="en-US" altLang="ja-JP" sz="500" i="1" dirty="0">
                <a:ea typeface="HG丸ｺﾞｼｯｸM-PRO" pitchFamily="50" charset="-128"/>
              </a:rPr>
              <a:t> </a:t>
            </a:r>
            <a:r>
              <a:rPr lang="en-US" altLang="ja-JP" sz="500" i="1" dirty="0" err="1">
                <a:ea typeface="HG丸ｺﾞｼｯｸM-PRO" pitchFamily="50" charset="-128"/>
              </a:rPr>
              <a:t>Ohridski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ea typeface="HG丸ｺﾞｼｯｸM-PRO" pitchFamily="50" charset="-128"/>
              </a:rPr>
              <a:t>     </a:t>
            </a:r>
            <a:endParaRPr kumimoji="1" lang="ja-JP" altLang="en-US" sz="3600" dirty="0"/>
          </a:p>
        </p:txBody>
      </p:sp>
      <p:cxnSp>
        <p:nvCxnSpPr>
          <p:cNvPr id="2053" name="直線コネクタ 2052"/>
          <p:cNvCxnSpPr>
            <a:cxnSpLocks/>
          </p:cNvCxnSpPr>
          <p:nvPr/>
        </p:nvCxnSpPr>
        <p:spPr>
          <a:xfrm>
            <a:off x="1323345" y="2063054"/>
            <a:ext cx="241952" cy="455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直線コネクタ 575"/>
          <p:cNvCxnSpPr>
            <a:cxnSpLocks/>
          </p:cNvCxnSpPr>
          <p:nvPr/>
        </p:nvCxnSpPr>
        <p:spPr>
          <a:xfrm flipH="1">
            <a:off x="4553643" y="5827956"/>
            <a:ext cx="271881" cy="461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9" name="図 118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00602" y="4711484"/>
            <a:ext cx="470909" cy="31433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80" name="テキスト ボックス 579"/>
          <p:cNvSpPr txBox="1"/>
          <p:nvPr/>
        </p:nvSpPr>
        <p:spPr>
          <a:xfrm>
            <a:off x="4462011" y="4990138"/>
            <a:ext cx="1171660" cy="667875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カンボジア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/>
              <a:t>Cambodia</a:t>
            </a:r>
            <a:endParaRPr lang="ja-JP" altLang="ja-JP" sz="500" b="1" dirty="0"/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◎王立プノンペン大学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500" i="1" dirty="0">
                <a:latin typeface="+mj-lt"/>
                <a:ea typeface="HG丸ｺﾞｼｯｸM-PRO" pitchFamily="50" charset="-128"/>
              </a:rPr>
              <a:t>Royal University of </a:t>
            </a:r>
            <a:r>
              <a:rPr lang="en-US" altLang="ja-JP" sz="500" i="1" dirty="0">
                <a:latin typeface="+mj-lt"/>
                <a:ea typeface="HG丸ｺﾞｼｯｸM-PRO" pitchFamily="50" charset="-128"/>
                <a:cs typeface="Times New Roman" panose="02020603050405020304" pitchFamily="18" charset="0"/>
              </a:rPr>
              <a:t>Phnom Penh</a:t>
            </a:r>
            <a:endParaRPr lang="en-US" altLang="ja-JP" sz="500" i="1" dirty="0">
              <a:latin typeface="Times New Roman" panose="02020603050405020304" pitchFamily="18" charset="0"/>
              <a:ea typeface="HG丸ｺﾞｼｯｸM-PRO" pitchFamily="50" charset="-128"/>
              <a:cs typeface="Times New Roman" panose="02020603050405020304" pitchFamily="18" charset="0"/>
            </a:endParaRPr>
          </a:p>
          <a:p>
            <a:endParaRPr lang="en-US" altLang="ja-JP" sz="500" i="1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500" i="1" dirty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594" name="直線コネクタ 593"/>
          <p:cNvCxnSpPr/>
          <p:nvPr/>
        </p:nvCxnSpPr>
        <p:spPr>
          <a:xfrm rot="-120000" flipH="1" flipV="1">
            <a:off x="10980000" y="4382199"/>
            <a:ext cx="252000" cy="831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9" name="テキスト ボックス 528"/>
          <p:cNvSpPr txBox="1"/>
          <p:nvPr/>
        </p:nvSpPr>
        <p:spPr>
          <a:xfrm>
            <a:off x="4745665" y="6621541"/>
            <a:ext cx="2487013" cy="1437317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インドネシア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/>
              <a:t>Indonesia</a:t>
            </a:r>
            <a:endParaRPr lang="ja-JP" altLang="ja-JP" sz="500" b="1" dirty="0"/>
          </a:p>
          <a:p>
            <a:r>
              <a:rPr lang="en-US" altLang="ja-JP" sz="500" dirty="0"/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スリ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ウ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ィジャヤ大学</a:t>
            </a:r>
          </a:p>
          <a:p>
            <a:r>
              <a:rPr lang="en-US" altLang="ja-JP" sz="500" i="1" dirty="0"/>
              <a:t>     </a:t>
            </a:r>
            <a:r>
              <a:rPr lang="en-US" altLang="ja-JP" sz="500" i="1" dirty="0" err="1"/>
              <a:t>Sriwijaya</a:t>
            </a:r>
            <a:r>
              <a:rPr lang="en-US" altLang="ja-JP" sz="500" i="1" dirty="0"/>
              <a:t> University</a:t>
            </a:r>
            <a:endParaRPr lang="ja-JP" altLang="ja-JP" sz="500" i="1" dirty="0"/>
          </a:p>
          <a:p>
            <a:r>
              <a:rPr lang="en-US" altLang="ja-JP" sz="500" dirty="0"/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ハルオレオ大学</a:t>
            </a:r>
          </a:p>
          <a:p>
            <a:r>
              <a:rPr lang="en-US" altLang="ja-JP" sz="500" i="1" dirty="0"/>
              <a:t>     </a:t>
            </a:r>
            <a:r>
              <a:rPr lang="en-US" altLang="ja-JP" sz="500" i="1" dirty="0" err="1"/>
              <a:t>Haluoleo</a:t>
            </a:r>
            <a:r>
              <a:rPr lang="en-US" altLang="ja-JP" sz="500" i="1" dirty="0"/>
              <a:t> University</a:t>
            </a:r>
            <a:endParaRPr lang="ja-JP" altLang="ja-JP" sz="500" i="1" dirty="0"/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パジャジャラン大学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dirty="0"/>
              <a:t>     </a:t>
            </a:r>
            <a:r>
              <a:rPr lang="en-US" altLang="ja-JP" sz="500" i="1" dirty="0" err="1"/>
              <a:t>Padjadjaran</a:t>
            </a:r>
            <a:r>
              <a:rPr lang="en-US" altLang="ja-JP" sz="500" i="1" dirty="0"/>
              <a:t> University </a:t>
            </a:r>
          </a:p>
          <a:p>
            <a:r>
              <a:rPr lang="en-US" altLang="ja-JP" sz="500" dirty="0"/>
              <a:t>◎</a:t>
            </a: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IPB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</a:p>
          <a:p>
            <a:r>
              <a:rPr lang="en-US" altLang="ja-JP" sz="500" i="1" dirty="0"/>
              <a:t>     IPB University</a:t>
            </a:r>
          </a:p>
          <a:p>
            <a:r>
              <a:rPr lang="ja-JP" altLang="en-US" sz="500" dirty="0"/>
              <a:t>●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バンドン工科大学 数学自然科学学部</a:t>
            </a: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Faculty of Mathematics and Natural Sciences, Bandung Institute of Technology</a:t>
            </a:r>
            <a:r>
              <a:rPr lang="ja-JP" altLang="en-US" sz="500" i="1" dirty="0">
                <a:latin typeface="+mj-lt"/>
                <a:ea typeface="HG丸ｺﾞｼｯｸM-PRO" panose="020F0600000000000000" pitchFamily="50" charset="-128"/>
              </a:rPr>
              <a:t>　</a:t>
            </a:r>
            <a:endParaRPr lang="en-US" altLang="ja-JP" sz="500" i="1" dirty="0">
              <a:latin typeface="+mj-lt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latin typeface="+mj-lt"/>
                <a:ea typeface="HG丸ｺﾞｼｯｸM-PRO" panose="020F0600000000000000" pitchFamily="50" charset="-128"/>
              </a:rPr>
              <a:t>●ガジャ・マダ大学 数学自然科学学部</a:t>
            </a:r>
            <a:endParaRPr lang="en-US" altLang="ja-JP" sz="500" dirty="0">
              <a:latin typeface="+mj-lt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latin typeface="+mj-lt"/>
                <a:ea typeface="HG丸ｺﾞｼｯｸM-PRO" panose="020F0600000000000000" pitchFamily="50" charset="-128"/>
              </a:rPr>
              <a:t>　</a:t>
            </a:r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Faculty of Mathematics and Natural Sciences, Gadjah </a:t>
            </a:r>
            <a:r>
              <a:rPr lang="en-US" altLang="ja-JP" sz="500" i="1" dirty="0" err="1">
                <a:latin typeface="+mj-lt"/>
                <a:ea typeface="HG丸ｺﾞｼｯｸM-PRO" panose="020F0600000000000000" pitchFamily="50" charset="-128"/>
              </a:rPr>
              <a:t>Mada</a:t>
            </a:r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 University </a:t>
            </a:r>
          </a:p>
          <a:p>
            <a:r>
              <a:rPr lang="ja-JP" altLang="en-US" sz="500" dirty="0">
                <a:latin typeface="+mj-lt"/>
                <a:ea typeface="HG丸ｺﾞｼｯｸM-PRO" panose="020F0600000000000000" pitchFamily="50" charset="-128"/>
              </a:rPr>
              <a:t>●ムラワルマン大学森林学部</a:t>
            </a:r>
            <a:endParaRPr lang="en-US" altLang="ja-JP" sz="500" dirty="0">
              <a:latin typeface="+mj-lt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latin typeface="+mj-lt"/>
                <a:ea typeface="HG丸ｺﾞｼｯｸM-PRO" panose="020F0600000000000000" pitchFamily="50" charset="-128"/>
              </a:rPr>
              <a:t>　</a:t>
            </a:r>
            <a:r>
              <a:rPr lang="en-US" altLang="ja-JP" sz="500" dirty="0">
                <a:latin typeface="+mj-lt"/>
                <a:ea typeface="HG丸ｺﾞｼｯｸM-PRO" panose="020F0600000000000000" pitchFamily="50" charset="-128"/>
              </a:rPr>
              <a:t>The </a:t>
            </a:r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Faculty of Forestry </a:t>
            </a:r>
            <a:r>
              <a:rPr lang="en-US" altLang="ja-JP" sz="500" i="1" dirty="0" err="1">
                <a:latin typeface="+mj-lt"/>
                <a:ea typeface="HG丸ｺﾞｼｯｸM-PRO" panose="020F0600000000000000" pitchFamily="50" charset="-128"/>
              </a:rPr>
              <a:t>Mulawarman</a:t>
            </a:r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 University</a:t>
            </a:r>
          </a:p>
          <a:p>
            <a:r>
              <a:rPr lang="ja-JP" altLang="en-US" sz="500" dirty="0">
                <a:latin typeface="+mj-lt"/>
                <a:ea typeface="HG丸ｺﾞｼｯｸM-PRO" panose="020F0600000000000000" pitchFamily="50" charset="-128"/>
              </a:rPr>
              <a:t>◎インドネシア国立研究革新庁（</a:t>
            </a:r>
            <a:r>
              <a:rPr lang="en-US" altLang="ja-JP" sz="500" dirty="0">
                <a:latin typeface="+mj-lt"/>
                <a:ea typeface="HG丸ｺﾞｼｯｸM-PRO" panose="020F0600000000000000" pitchFamily="50" charset="-128"/>
              </a:rPr>
              <a:t>BRIN)</a:t>
            </a:r>
          </a:p>
          <a:p>
            <a:r>
              <a:rPr lang="ja-JP" altLang="en-US" sz="500" dirty="0">
                <a:latin typeface="+mj-lt"/>
                <a:ea typeface="HG丸ｺﾞｼｯｸM-PRO" panose="020F0600000000000000" pitchFamily="50" charset="-128"/>
              </a:rPr>
              <a:t>　</a:t>
            </a:r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National Research and Innovation Agency of the Republic of Indonesia</a:t>
            </a:r>
          </a:p>
        </p:txBody>
      </p:sp>
      <p:cxnSp>
        <p:nvCxnSpPr>
          <p:cNvPr id="567" name="直線コネクタ 566">
            <a:extLst>
              <a:ext uri="{FF2B5EF4-FFF2-40B4-BE49-F238E27FC236}">
                <a16:creationId xmlns:a16="http://schemas.microsoft.com/office/drawing/2014/main" id="{36035CA1-954D-4A90-999B-CF53F435CBF5}"/>
              </a:ext>
            </a:extLst>
          </p:cNvPr>
          <p:cNvCxnSpPr>
            <a:cxnSpLocks/>
          </p:cNvCxnSpPr>
          <p:nvPr/>
        </p:nvCxnSpPr>
        <p:spPr>
          <a:xfrm flipH="1" flipV="1">
            <a:off x="4553997" y="5029431"/>
            <a:ext cx="557" cy="80743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直線コネクタ 573">
            <a:extLst>
              <a:ext uri="{FF2B5EF4-FFF2-40B4-BE49-F238E27FC236}">
                <a16:creationId xmlns:a16="http://schemas.microsoft.com/office/drawing/2014/main" id="{F03E368A-D795-44E5-94DD-990A03498E35}"/>
              </a:ext>
            </a:extLst>
          </p:cNvPr>
          <p:cNvCxnSpPr>
            <a:cxnSpLocks/>
          </p:cNvCxnSpPr>
          <p:nvPr/>
        </p:nvCxnSpPr>
        <p:spPr>
          <a:xfrm>
            <a:off x="6379310" y="5734018"/>
            <a:ext cx="0" cy="396229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直線コネクタ 567">
            <a:extLst>
              <a:ext uri="{FF2B5EF4-FFF2-40B4-BE49-F238E27FC236}">
                <a16:creationId xmlns:a16="http://schemas.microsoft.com/office/drawing/2014/main" id="{CC886511-1687-4F72-A363-B7B7A7F8E851}"/>
              </a:ext>
            </a:extLst>
          </p:cNvPr>
          <p:cNvCxnSpPr>
            <a:cxnSpLocks/>
          </p:cNvCxnSpPr>
          <p:nvPr/>
        </p:nvCxnSpPr>
        <p:spPr>
          <a:xfrm>
            <a:off x="4735442" y="5701027"/>
            <a:ext cx="2653" cy="2586854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直線コネクタ 603">
            <a:extLst>
              <a:ext uri="{FF2B5EF4-FFF2-40B4-BE49-F238E27FC236}">
                <a16:creationId xmlns:a16="http://schemas.microsoft.com/office/drawing/2014/main" id="{0CDFBC37-9EF7-4D7C-B652-23E2D10147C1}"/>
              </a:ext>
            </a:extLst>
          </p:cNvPr>
          <p:cNvCxnSpPr>
            <a:cxnSpLocks/>
          </p:cNvCxnSpPr>
          <p:nvPr/>
        </p:nvCxnSpPr>
        <p:spPr>
          <a:xfrm flipH="1" flipV="1">
            <a:off x="1330476" y="4639733"/>
            <a:ext cx="694917" cy="158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bevel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直線コネクタ 604">
            <a:extLst>
              <a:ext uri="{FF2B5EF4-FFF2-40B4-BE49-F238E27FC236}">
                <a16:creationId xmlns:a16="http://schemas.microsoft.com/office/drawing/2014/main" id="{F16E97DC-12E8-4208-9582-B52A3AF3B5B2}"/>
              </a:ext>
            </a:extLst>
          </p:cNvPr>
          <p:cNvCxnSpPr>
            <a:cxnSpLocks/>
          </p:cNvCxnSpPr>
          <p:nvPr/>
        </p:nvCxnSpPr>
        <p:spPr>
          <a:xfrm flipH="1">
            <a:off x="1303687" y="4641745"/>
            <a:ext cx="26298" cy="359630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図 102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14" y="4960099"/>
            <a:ext cx="453980" cy="30331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51" name="テキスト ボックス 550">
            <a:extLst>
              <a:ext uri="{FF2B5EF4-FFF2-40B4-BE49-F238E27FC236}">
                <a16:creationId xmlns:a16="http://schemas.microsoft.com/office/drawing/2014/main" id="{D141EA8C-9C33-4C33-8029-8C59D804D21D}"/>
              </a:ext>
            </a:extLst>
          </p:cNvPr>
          <p:cNvSpPr txBox="1"/>
          <p:nvPr/>
        </p:nvSpPr>
        <p:spPr>
          <a:xfrm>
            <a:off x="9323610" y="1373156"/>
            <a:ext cx="1956399" cy="667875"/>
          </a:xfrm>
          <a:prstGeom prst="rect">
            <a:avLst/>
          </a:prstGeom>
          <a:noFill/>
        </p:spPr>
        <p:txBody>
          <a:bodyPr wrap="square" lIns="128016" tIns="64008" rIns="128016" bIns="64008">
            <a:spAutoFit/>
          </a:bodyPr>
          <a:lstStyle/>
          <a:p>
            <a:pPr>
              <a:defRPr/>
            </a:pP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◎中国国家留学基金管理委員会（</a:t>
            </a: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CSC)</a:t>
            </a:r>
          </a:p>
          <a:p>
            <a:pPr>
              <a:defRPr/>
            </a:pPr>
            <a:r>
              <a:rPr lang="en-US" altLang="ja-JP" sz="500" i="1" dirty="0">
                <a:latin typeface="HG丸ｺﾞｼｯｸM-PRO" pitchFamily="50" charset="-128"/>
                <a:ea typeface="HG丸ｺﾞｼｯｸM-PRO" pitchFamily="50" charset="-128"/>
              </a:rPr>
              <a:t>     China Scholarship Council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◎南京農業大学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i="1" dirty="0"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en-US" altLang="ja-JP" sz="500" i="1" dirty="0">
                <a:latin typeface="HG丸ｺﾞｼｯｸM-PRO" pitchFamily="50" charset="-128"/>
                <a:ea typeface="HG丸ｺﾞｼｯｸM-PRO" pitchFamily="50" charset="-128"/>
              </a:rPr>
              <a:t>Nanjing Agricultural University</a:t>
            </a:r>
          </a:p>
          <a:p>
            <a:pPr>
              <a:defRPr/>
            </a:pP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◎南京林業大学</a:t>
            </a:r>
            <a:endParaRPr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defRPr/>
            </a:pPr>
            <a:r>
              <a:rPr lang="ja-JP" altLang="en-US" sz="500" i="1" dirty="0"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en-US" altLang="ja-JP" sz="500" i="1" dirty="0">
                <a:latin typeface="HG丸ｺﾞｼｯｸM-PRO" pitchFamily="50" charset="-128"/>
                <a:ea typeface="HG丸ｺﾞｼｯｸM-PRO" pitchFamily="50" charset="-128"/>
              </a:rPr>
              <a:t>Nanjing Forestry University</a:t>
            </a:r>
          </a:p>
        </p:txBody>
      </p:sp>
      <p:sp>
        <p:nvSpPr>
          <p:cNvPr id="537" name="テキスト ボックス 536"/>
          <p:cNvSpPr txBox="1"/>
          <p:nvPr/>
        </p:nvSpPr>
        <p:spPr>
          <a:xfrm>
            <a:off x="3196638" y="7516935"/>
            <a:ext cx="1526573" cy="1052596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pPr algn="r"/>
            <a:r>
              <a:rPr lang="ja-JP" altLang="ja-JP" sz="500" b="1" dirty="0">
                <a:latin typeface="HG丸ｺﾞｼｯｸM-PRO" pitchFamily="50" charset="-128"/>
                <a:ea typeface="HG丸ｺﾞｼｯｸM-PRO" pitchFamily="50" charset="-128"/>
              </a:rPr>
              <a:t>マレーシア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en-US" altLang="ja-JP" sz="500" b="1" dirty="0">
                <a:latin typeface="+mn-lt"/>
                <a:ea typeface="HG丸ｺﾞｼｯｸM-PRO" pitchFamily="50" charset="-128"/>
              </a:rPr>
              <a:t>Malaysia</a:t>
            </a:r>
            <a:endParaRPr lang="ja-JP" altLang="ja-JP" sz="500" b="1" dirty="0">
              <a:latin typeface="+mn-lt"/>
              <a:ea typeface="HG丸ｺﾞｼｯｸM-PRO" pitchFamily="50" charset="-128"/>
            </a:endParaRP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タチ大学</a:t>
            </a:r>
          </a:p>
          <a:p>
            <a:pPr algn="r"/>
            <a:r>
              <a:rPr lang="en-US" altLang="ja-JP" sz="500" i="1" dirty="0"/>
              <a:t>University College TATI</a:t>
            </a:r>
            <a:r>
              <a:rPr lang="ja-JP" altLang="en-US" sz="500" i="1" dirty="0"/>
              <a:t>　</a:t>
            </a:r>
          </a:p>
          <a:p>
            <a:pPr algn="r"/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プトラマレーシア大学</a:t>
            </a:r>
          </a:p>
          <a:p>
            <a:pPr algn="r"/>
            <a:r>
              <a:rPr lang="en-US" altLang="ja-JP" sz="500" i="1" dirty="0"/>
              <a:t>       University of Putra Malaysia</a:t>
            </a:r>
          </a:p>
          <a:p>
            <a:pPr lvl="0" algn="r"/>
            <a:r>
              <a:rPr lang="ja-JP" altLang="en-US" sz="500" dirty="0">
                <a:solidFill>
                  <a:srgbClr val="000000"/>
                </a:solidFill>
                <a:ea typeface="HG丸ｺﾞｼｯｸM-PRO" pitchFamily="50" charset="-128"/>
              </a:rPr>
              <a:t>◎マレーシアトレンガヌ大学</a:t>
            </a:r>
            <a:endParaRPr lang="en-US" altLang="ja-JP" sz="500" dirty="0">
              <a:solidFill>
                <a:srgbClr val="000000"/>
              </a:solidFill>
              <a:ea typeface="HG丸ｺﾞｼｯｸM-PRO" pitchFamily="50" charset="-128"/>
            </a:endParaRPr>
          </a:p>
          <a:p>
            <a:pPr algn="r"/>
            <a:r>
              <a:rPr lang="en-US" altLang="ja-JP" sz="500" i="1" dirty="0"/>
              <a:t>University Malaysia Terengganu</a:t>
            </a:r>
          </a:p>
          <a:p>
            <a:pPr algn="r"/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●マレーシアペルリス大学</a:t>
            </a:r>
            <a:br>
              <a:rPr lang="en-US" altLang="ja-JP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University of Malaysia, Perlis</a:t>
            </a:r>
          </a:p>
          <a:p>
            <a:pPr algn="r"/>
            <a:r>
              <a:rPr lang="ja-JP" altLang="en-US" sz="500" dirty="0">
                <a:latin typeface="+mj-lt"/>
                <a:ea typeface="HG丸ｺﾞｼｯｸM-PRO" panose="020F0600000000000000" pitchFamily="50" charset="-128"/>
              </a:rPr>
              <a:t>◎マレーシアパハン大学</a:t>
            </a:r>
            <a:endParaRPr lang="en-US" altLang="ja-JP" sz="500" dirty="0">
              <a:latin typeface="+mj-lt"/>
              <a:ea typeface="HG丸ｺﾞｼｯｸM-PRO" panose="020F0600000000000000" pitchFamily="50" charset="-128"/>
            </a:endParaRPr>
          </a:p>
          <a:p>
            <a:pPr algn="r"/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University Malaysia Pahang AI-</a:t>
            </a:r>
            <a:r>
              <a:rPr lang="en-US" altLang="ja-JP" sz="500" i="1" dirty="0" err="1">
                <a:latin typeface="+mj-lt"/>
                <a:ea typeface="HG丸ｺﾞｼｯｸM-PRO" panose="020F0600000000000000" pitchFamily="50" charset="-128"/>
              </a:rPr>
              <a:t>SuItan</a:t>
            </a:r>
            <a:r>
              <a:rPr lang="en-US" altLang="ja-JP" sz="500" i="1" dirty="0">
                <a:latin typeface="+mj-lt"/>
                <a:ea typeface="HG丸ｺﾞｼｯｸM-PRO" panose="020F0600000000000000" pitchFamily="50" charset="-128"/>
              </a:rPr>
              <a:t> Abdullah </a:t>
            </a:r>
          </a:p>
          <a:p>
            <a:pPr algn="r"/>
            <a:endParaRPr lang="ja-JP" altLang="ja-JP" sz="500" i="1" dirty="0"/>
          </a:p>
        </p:txBody>
      </p:sp>
      <p:cxnSp>
        <p:nvCxnSpPr>
          <p:cNvPr id="557" name="直線コネクタ 556">
            <a:extLst>
              <a:ext uri="{FF2B5EF4-FFF2-40B4-BE49-F238E27FC236}">
                <a16:creationId xmlns:a16="http://schemas.microsoft.com/office/drawing/2014/main" id="{45DC1642-09B3-403F-B0EC-B6C80FD84AE5}"/>
              </a:ext>
            </a:extLst>
          </p:cNvPr>
          <p:cNvCxnSpPr>
            <a:cxnSpLocks/>
          </p:cNvCxnSpPr>
          <p:nvPr/>
        </p:nvCxnSpPr>
        <p:spPr>
          <a:xfrm flipH="1">
            <a:off x="538264" y="5092095"/>
            <a:ext cx="364042" cy="0"/>
          </a:xfrm>
          <a:prstGeom prst="line">
            <a:avLst/>
          </a:prstGeom>
          <a:ln cap="rnd">
            <a:solidFill>
              <a:schemeClr val="accent1">
                <a:lumMod val="60000"/>
                <a:lumOff val="40000"/>
              </a:schemeClr>
            </a:solidFill>
            <a:bevel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直線コネクタ 568">
            <a:extLst>
              <a:ext uri="{FF2B5EF4-FFF2-40B4-BE49-F238E27FC236}">
                <a16:creationId xmlns:a16="http://schemas.microsoft.com/office/drawing/2014/main" id="{2E8A533E-1DB0-4505-8439-B644463D0645}"/>
              </a:ext>
            </a:extLst>
          </p:cNvPr>
          <p:cNvCxnSpPr>
            <a:cxnSpLocks/>
          </p:cNvCxnSpPr>
          <p:nvPr/>
        </p:nvCxnSpPr>
        <p:spPr>
          <a:xfrm flipH="1">
            <a:off x="537029" y="5092095"/>
            <a:ext cx="2419" cy="287867"/>
          </a:xfrm>
          <a:prstGeom prst="line">
            <a:avLst/>
          </a:prstGeom>
          <a:ln cap="flat">
            <a:solidFill>
              <a:schemeClr val="accent1">
                <a:lumMod val="60000"/>
                <a:lumOff val="40000"/>
              </a:schemeClr>
            </a:solidFill>
            <a:beve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" name="図 117">
            <a:extLst>
              <a:ext uri="{FF2B5EF4-FFF2-40B4-BE49-F238E27FC236}">
                <a16:creationId xmlns:a16="http://schemas.microsoft.com/office/drawing/2014/main" id="{FEE7128C-793A-4D97-ACD2-5F01A55F5134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backgroundRemoval t="9964" b="89996" l="6505" r="93041">
                        <a14:foregroundMark x1="20303" y1="22025" x2="74463" y2="62404"/>
                        <a14:foregroundMark x1="81392" y1="29125" x2="18820" y2="57846"/>
                        <a14:foregroundMark x1="18820" y1="57846" x2="13404" y2="67366"/>
                        <a14:foregroundMark x1="8623" y1="14240" x2="74675" y2="22751"/>
                        <a14:foregroundMark x1="74675" y1="22751" x2="17640" y2="74869"/>
                        <a14:foregroundMark x1="17640" y1="74869" x2="9682" y2="21339"/>
                        <a14:foregroundMark x1="22965" y1="27713" x2="81180" y2="65914"/>
                        <a14:foregroundMark x1="81180" y1="65914" x2="35703" y2="67366"/>
                        <a14:foregroundMark x1="18185" y1="80073" x2="93071" y2="82211"/>
                        <a14:foregroundMark x1="91467" y1="21339" x2="90408" y2="27713"/>
                        <a14:foregroundMark x1="9168" y1="19887" x2="9168" y2="84349"/>
                        <a14:foregroundMark x1="50590" y1="47519" x2="50590" y2="56716"/>
                        <a14:foregroundMark x1="8623" y1="12828" x2="8623" y2="85034"/>
                        <a14:foregroundMark x1="6505" y1="11416" x2="14463" y2="63816"/>
                        <a14:foregroundMark x1="85083" y1="22751" x2="75008" y2="69463"/>
                        <a14:foregroundMark x1="35189" y1="12828" x2="82965" y2="76846"/>
                        <a14:foregroundMark x1="82965" y1="76846" x2="26142" y2="81525"/>
                        <a14:foregroundMark x1="17126" y1="84349" x2="83601" y2="86608"/>
                        <a14:foregroundMark x1="83601" y1="86608" x2="86687" y2="86446"/>
                        <a14:foregroundMark x1="87231" y1="24849" x2="88805" y2="85760"/>
                        <a14:foregroundMark x1="91467" y1="22025" x2="90408" y2="85034"/>
                        <a14:foregroundMark x1="18185" y1="12102" x2="89349" y2="15651"/>
                        <a14:foregroundMark x1="44206" y1="58128" x2="61210" y2="63090"/>
                        <a14:foregroundMark x1="68109" y1="12102" x2="89864" y2="14966"/>
                      </a14:backgroundRemoval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59" y="5341329"/>
            <a:ext cx="504763" cy="378554"/>
          </a:xfrm>
          <a:prstGeom prst="rect">
            <a:avLst/>
          </a:prstGeom>
        </p:spPr>
      </p:pic>
      <p:sp>
        <p:nvSpPr>
          <p:cNvPr id="608" name="テキスト ボックス 607">
            <a:extLst>
              <a:ext uri="{FF2B5EF4-FFF2-40B4-BE49-F238E27FC236}">
                <a16:creationId xmlns:a16="http://schemas.microsoft.com/office/drawing/2014/main" id="{738B5B91-D27A-4971-9E66-59DD7786F485}"/>
              </a:ext>
            </a:extLst>
          </p:cNvPr>
          <p:cNvSpPr txBox="1"/>
          <p:nvPr/>
        </p:nvSpPr>
        <p:spPr>
          <a:xfrm>
            <a:off x="142196" y="5648269"/>
            <a:ext cx="1117945" cy="36009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モロッコ</a:t>
            </a:r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>
                <a:latin typeface="+mn-lt"/>
                <a:ea typeface="HG丸ｺﾞｼｯｸM-PRO" pitchFamily="50" charset="-128"/>
              </a:rPr>
              <a:t>Morocco</a:t>
            </a:r>
            <a:endParaRPr lang="ja-JP" altLang="ja-JP" sz="500" b="1" dirty="0">
              <a:latin typeface="+mn-lt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◎ムーレイ・イスマイル大学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University Moulay Ismail</a:t>
            </a:r>
            <a:endParaRPr lang="ja-JP" altLang="en-US" sz="500" i="1" dirty="0">
              <a:latin typeface="+mn-lt"/>
              <a:ea typeface="HG丸ｺﾞｼｯｸM-PRO" pitchFamily="50" charset="-128"/>
            </a:endParaRPr>
          </a:p>
        </p:txBody>
      </p:sp>
      <p:sp>
        <p:nvSpPr>
          <p:cNvPr id="610" name="テキスト ボックス 609">
            <a:extLst>
              <a:ext uri="{FF2B5EF4-FFF2-40B4-BE49-F238E27FC236}">
                <a16:creationId xmlns:a16="http://schemas.microsoft.com/office/drawing/2014/main" id="{90B50E24-679C-4FAD-8DD3-BDB0F68BD370}"/>
              </a:ext>
            </a:extLst>
          </p:cNvPr>
          <p:cNvSpPr txBox="1"/>
          <p:nvPr/>
        </p:nvSpPr>
        <p:spPr>
          <a:xfrm>
            <a:off x="7158935" y="3434288"/>
            <a:ext cx="1377127" cy="975652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梨花女子大学校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Ewha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</a:t>
            </a:r>
            <a:r>
              <a:rPr lang="en-US" altLang="ja-JP" sz="500" i="1" dirty="0" err="1">
                <a:latin typeface="+mn-lt"/>
                <a:ea typeface="HG丸ｺﾞｼｯｸM-PRO" pitchFamily="50" charset="-128"/>
              </a:rPr>
              <a:t>Womans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 University</a:t>
            </a: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中央大学校</a:t>
            </a:r>
            <a:b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500" i="1" dirty="0">
                <a:latin typeface="+mj-lt"/>
                <a:ea typeface="HG丸ｺﾞｼｯｸM-PRO" pitchFamily="50" charset="-128"/>
              </a:rPr>
              <a:t>Chung - Ang University</a:t>
            </a: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啓明大学校</a:t>
            </a:r>
            <a:b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500" i="1" dirty="0">
                <a:ea typeface="HG丸ｺﾞｼｯｸM-PRO" pitchFamily="50" charset="-128"/>
              </a:rPr>
              <a:t>Keimyung University</a:t>
            </a: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zh-CN" altLang="en-US" sz="500" dirty="0">
                <a:latin typeface="HG丸ｺﾞｼｯｸM-PRO" pitchFamily="50" charset="-128"/>
                <a:ea typeface="HG丸ｺﾞｼｯｸM-PRO" pitchFamily="50" charset="-128"/>
              </a:rPr>
              <a:t>大邱教育大学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校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Daegu National University of Education</a:t>
            </a:r>
            <a:r>
              <a:rPr lang="ja-JP" altLang="en-US" sz="500" i="1" dirty="0">
                <a:latin typeface="+mn-lt"/>
                <a:ea typeface="HG丸ｺﾞｼｯｸM-PRO" pitchFamily="50" charset="-128"/>
              </a:rPr>
              <a:t>　　</a:t>
            </a:r>
            <a:endParaRPr lang="ja-JP" altLang="ja-JP" sz="500" i="1" dirty="0">
              <a:latin typeface="+mn-lt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◎釜慶国立大学校</a:t>
            </a:r>
            <a:endParaRPr lang="ja-JP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i="1" dirty="0">
                <a:ea typeface="HG丸ｺﾞｼｯｸM-PRO" pitchFamily="50" charset="-128"/>
              </a:rPr>
              <a:t>    </a:t>
            </a:r>
            <a:r>
              <a:rPr lang="en-US" altLang="ja-JP" sz="500" i="1" dirty="0" err="1">
                <a:ea typeface="HG丸ｺﾞｼｯｸM-PRO" pitchFamily="50" charset="-128"/>
              </a:rPr>
              <a:t>Pukyong</a:t>
            </a:r>
            <a:r>
              <a:rPr lang="en-US" altLang="ja-JP" sz="500" i="1" dirty="0">
                <a:ea typeface="HG丸ｺﾞｼｯｸM-PRO" pitchFamily="50" charset="-128"/>
              </a:rPr>
              <a:t> National University</a:t>
            </a:r>
            <a:endParaRPr lang="ja-JP" altLang="ja-JP" sz="500" i="1" dirty="0">
              <a:ea typeface="HG丸ｺﾞｼｯｸM-PRO" pitchFamily="50" charset="-128"/>
            </a:endParaRPr>
          </a:p>
          <a:p>
            <a:endParaRPr lang="en-US" altLang="ja-JP" sz="500" i="1" dirty="0">
              <a:latin typeface="+mj-lt"/>
              <a:ea typeface="HG丸ｺﾞｼｯｸM-PRO" pitchFamily="50" charset="-128"/>
            </a:endParaRPr>
          </a:p>
        </p:txBody>
      </p:sp>
      <p:sp>
        <p:nvSpPr>
          <p:cNvPr id="655" name="テキスト ボックス 654"/>
          <p:cNvSpPr txBox="1"/>
          <p:nvPr/>
        </p:nvSpPr>
        <p:spPr>
          <a:xfrm>
            <a:off x="87611" y="2933063"/>
            <a:ext cx="1625832" cy="82176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英国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</a:p>
          <a:p>
            <a:r>
              <a:rPr lang="en-US" altLang="ja-JP" sz="500" b="1" dirty="0">
                <a:latin typeface="+mn-lt"/>
                <a:ea typeface="HG丸ｺﾞｼｯｸM-PRO" pitchFamily="50" charset="-128"/>
              </a:rPr>
              <a:t> United Kingdom</a:t>
            </a:r>
            <a:endParaRPr lang="ja-JP" altLang="ja-JP" sz="500" b="1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◎</a:t>
            </a:r>
            <a:r>
              <a:rPr lang="ja-JP" altLang="ja-JP" sz="500" dirty="0">
                <a:latin typeface="HG丸ｺﾞｼｯｸM-PRO" pitchFamily="50" charset="-128"/>
                <a:ea typeface="HG丸ｺﾞｼｯｸM-PRO" pitchFamily="50" charset="-128"/>
              </a:rPr>
              <a:t>カーディフ大学</a:t>
            </a: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Cardiff University</a:t>
            </a:r>
          </a:p>
          <a:p>
            <a:r>
              <a:rPr lang="ja-JP" altLang="en-US" sz="500" dirty="0">
                <a:latin typeface="+mn-lt"/>
                <a:ea typeface="HG丸ｺﾞｼｯｸM-PRO" pitchFamily="50" charset="-128"/>
              </a:rPr>
              <a:t>●シェフィールド大学</a:t>
            </a:r>
            <a:endParaRPr lang="en-US" altLang="ja-JP" sz="500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dirty="0">
                <a:latin typeface="+mn-lt"/>
                <a:ea typeface="HG丸ｺﾞｼｯｸM-PRO" pitchFamily="50" charset="-128"/>
              </a:rPr>
              <a:t>    </a:t>
            </a:r>
            <a:r>
              <a:rPr lang="ja-JP" altLang="en-US" sz="500" dirty="0">
                <a:latin typeface="+mn-lt"/>
                <a:ea typeface="HG丸ｺﾞｼｯｸM-PRO" pitchFamily="50" charset="-128"/>
              </a:rPr>
              <a:t>英語教育センター</a:t>
            </a:r>
            <a:endParaRPr lang="en-US" altLang="ja-JP" sz="500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+mn-lt"/>
                <a:ea typeface="HG丸ｺﾞｼｯｸM-PRO" pitchFamily="50" charset="-128"/>
              </a:rPr>
              <a:t>    University of  Sheffield English Language Centre</a:t>
            </a:r>
          </a:p>
          <a:p>
            <a:r>
              <a:rPr lang="ja-JP" altLang="en-US" sz="500" dirty="0">
                <a:latin typeface="+mn-lt"/>
                <a:ea typeface="HG丸ｺﾞｼｯｸM-PRO" pitchFamily="50" charset="-128"/>
              </a:rPr>
              <a:t>◎セントラル・ランカシャー大学</a:t>
            </a:r>
            <a:endParaRPr lang="en-US" altLang="ja-JP" sz="500" dirty="0">
              <a:latin typeface="+mn-lt"/>
              <a:ea typeface="HG丸ｺﾞｼｯｸM-PRO" pitchFamily="50" charset="-128"/>
            </a:endParaRPr>
          </a:p>
          <a:p>
            <a:r>
              <a:rPr lang="en-US" altLang="ja-JP" sz="500" i="1" dirty="0">
                <a:latin typeface="+mj-lt"/>
              </a:rPr>
              <a:t>    University of Central Lancashire</a:t>
            </a:r>
            <a:endParaRPr lang="ja-JP" altLang="en-US" sz="5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612" name="直線コネクタ 611">
            <a:extLst>
              <a:ext uri="{FF2B5EF4-FFF2-40B4-BE49-F238E27FC236}">
                <a16:creationId xmlns:a16="http://schemas.microsoft.com/office/drawing/2014/main" id="{53A5C96B-28D2-4B8F-A784-CDD0CECE4218}"/>
              </a:ext>
            </a:extLst>
          </p:cNvPr>
          <p:cNvCxnSpPr>
            <a:cxnSpLocks/>
          </p:cNvCxnSpPr>
          <p:nvPr/>
        </p:nvCxnSpPr>
        <p:spPr>
          <a:xfrm flipV="1">
            <a:off x="5181503" y="5665018"/>
            <a:ext cx="12054" cy="41971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図 103">
            <a:extLst>
              <a:ext uri="{FF2B5EF4-FFF2-40B4-BE49-F238E27FC236}">
                <a16:creationId xmlns:a16="http://schemas.microsoft.com/office/drawing/2014/main" id="{4A3FBF4C-BC90-4676-A18C-197AFC8668B8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 flipH="1">
            <a:off x="4891838" y="5525822"/>
            <a:ext cx="452646" cy="23591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14" name="テキスト ボックス 613">
            <a:extLst>
              <a:ext uri="{FF2B5EF4-FFF2-40B4-BE49-F238E27FC236}">
                <a16:creationId xmlns:a16="http://schemas.microsoft.com/office/drawing/2014/main" id="{77853197-1C01-4167-B440-650317432507}"/>
              </a:ext>
            </a:extLst>
          </p:cNvPr>
          <p:cNvSpPr txBox="1"/>
          <p:nvPr/>
        </p:nvSpPr>
        <p:spPr>
          <a:xfrm>
            <a:off x="4774815" y="5727404"/>
            <a:ext cx="1649939" cy="360099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ja-JP" altLang="en-US" sz="500" b="1" dirty="0">
                <a:latin typeface="HG丸ｺﾞｼｯｸM-PRO" pitchFamily="50" charset="-128"/>
                <a:ea typeface="HG丸ｺﾞｼｯｸM-PRO" pitchFamily="50" charset="-128"/>
              </a:rPr>
              <a:t>ブルネイ・ダルサラーム国</a:t>
            </a:r>
            <a:r>
              <a:rPr lang="en-US" altLang="ja-JP" sz="500" b="1" dirty="0">
                <a:latin typeface="HG丸ｺﾞｼｯｸM-PRO" pitchFamily="50" charset="-128"/>
                <a:ea typeface="HG丸ｺﾞｼｯｸM-PRO" pitchFamily="50" charset="-128"/>
              </a:rPr>
              <a:t>/ </a:t>
            </a:r>
            <a:r>
              <a:rPr lang="en-US" altLang="ja-JP" sz="500" b="1" dirty="0" err="1">
                <a:ea typeface="HG丸ｺﾞｼｯｸM-PRO" pitchFamily="50" charset="-128"/>
              </a:rPr>
              <a:t>Burunei</a:t>
            </a:r>
            <a:r>
              <a:rPr lang="en-US" altLang="ja-JP" sz="500" b="1" dirty="0">
                <a:ea typeface="HG丸ｺﾞｼｯｸM-PRO" pitchFamily="50" charset="-128"/>
              </a:rPr>
              <a:t> Darussalam</a:t>
            </a:r>
            <a:endParaRPr lang="en-US" altLang="ja-JP" sz="5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500" dirty="0"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ブルネイ工科大学</a:t>
            </a:r>
          </a:p>
          <a:p>
            <a:r>
              <a:rPr lang="en-US" altLang="ja-JP" sz="500" b="1" dirty="0">
                <a:latin typeface="+mn-lt"/>
                <a:ea typeface="HG丸ｺﾞｼｯｸM-PRO" pitchFamily="50" charset="-128"/>
              </a:rPr>
              <a:t>    </a:t>
            </a:r>
            <a:r>
              <a:rPr lang="en-US" altLang="ja-JP" sz="500" i="1" dirty="0">
                <a:latin typeface="+mn-lt"/>
                <a:ea typeface="HG丸ｺﾞｼｯｸM-PRO" pitchFamily="50" charset="-128"/>
              </a:rPr>
              <a:t>University of Technology Brunei</a:t>
            </a:r>
            <a:endParaRPr lang="ja-JP" altLang="en-US" sz="5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589" name="図 588" descr="vm-lgflag.gif"/>
          <p:cNvPicPr>
            <a:picLocks/>
          </p:cNvPicPr>
          <p:nvPr/>
        </p:nvPicPr>
        <p:blipFill>
          <a:blip r:embed="rId37" cstate="print"/>
          <a:stretch>
            <a:fillRect/>
          </a:stretch>
        </p:blipFill>
        <p:spPr>
          <a:xfrm>
            <a:off x="6114727" y="5218309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85" name="図 584" descr="us-lgflag.gif"/>
          <p:cNvPicPr>
            <a:picLocks/>
          </p:cNvPicPr>
          <p:nvPr/>
        </p:nvPicPr>
        <p:blipFill>
          <a:blip r:embed="rId38" cstate="print"/>
          <a:stretch>
            <a:fillRect/>
          </a:stretch>
        </p:blipFill>
        <p:spPr>
          <a:xfrm>
            <a:off x="10965059" y="4199891"/>
            <a:ext cx="453600" cy="302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6872</TotalTime>
  <Words>1647</Words>
  <Application>Microsoft Office PowerPoint</Application>
  <PresentationFormat>A3 297x420 mm</PresentationFormat>
  <Paragraphs>326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HG丸ｺﾞｼｯｸM-PRO</vt:lpstr>
      <vt:lpstr>小塚明朝 Pro H</vt:lpstr>
      <vt:lpstr>Calibri</vt:lpstr>
      <vt:lpstr>Impact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owner02</dc:creator>
  <cp:lastModifiedBy>kokusaikt9</cp:lastModifiedBy>
  <cp:revision>601</cp:revision>
  <cp:lastPrinted>2024-10-29T05:47:30Z</cp:lastPrinted>
  <dcterms:created xsi:type="dcterms:W3CDTF">2010-03-02T09:13:09Z</dcterms:created>
  <dcterms:modified xsi:type="dcterms:W3CDTF">2025-04-15T06:12:29Z</dcterms:modified>
</cp:coreProperties>
</file>