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58" r:id="rId4"/>
  </p:sldMasterIdLst>
  <p:notesMasterIdLst>
    <p:notesMasterId r:id="rId10"/>
  </p:notesMasterIdLst>
  <p:handoutMasterIdLst>
    <p:handoutMasterId r:id="rId11"/>
  </p:handoutMasterIdLst>
  <p:sldIdLst>
    <p:sldId id="410" r:id="rId5"/>
    <p:sldId id="413" r:id="rId6"/>
    <p:sldId id="391" r:id="rId7"/>
    <p:sldId id="412" r:id="rId8"/>
    <p:sldId id="414" r:id="rId9"/>
  </p:sldIdLst>
  <p:sldSz cx="12192000" cy="6858000"/>
  <p:notesSz cx="6807200" cy="9939338"/>
  <p:defaultTextStyle>
    <a:defPPr rtl="0">
      <a:defRPr lang="ja-JP"/>
    </a:defPPr>
    <a:lvl1pPr marL="0" algn="l" defTabSz="914400" rtl="0" eaLnBrk="1" latinLnBrk="0" hangingPunct="1">
      <a:defRPr lang="ja-JP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ja-JP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ja-JP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ja-JP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ja-JP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ja-JP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ja-JP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ja-JP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ja-JP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22FD4A-8FE1-4D15-8844-3E6F9715E518}" v="176" dt="2024-06-24T13:58:42.950"/>
  </p1510:revLst>
</p1510:revInfo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44" autoAdjust="0"/>
    <p:restoredTop sz="96807" autoAdjust="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97" d="100"/>
          <a:sy n="97" d="100"/>
        </p:scale>
        <p:origin x="361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ja-JP" sz="1200"/>
            </a:lvl1pPr>
          </a:lstStyle>
          <a:p>
            <a:pPr rtl="0"/>
            <a:fld id="{F1888AC3-4F66-4F83-8C4A-6EF989F1E24B}" type="datetime1"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2026/8/31</a:t>
            </a:fld>
            <a:endParaRPr 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ja-JP" sz="1200"/>
            </a:lvl1pPr>
          </a:lstStyle>
          <a:p>
            <a:pPr rtl="0"/>
            <a:fld id="{E2C230DF-5933-439D-898F-38E9AC9BA688}" type="slidenum">
              <a:rPr 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フッター プレースホルダー 6">
            <a:extLst>
              <a:ext uri="{FF2B5EF4-FFF2-40B4-BE49-F238E27FC236}">
                <a16:creationId xmlns:a16="http://schemas.microsoft.com/office/drawing/2014/main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ja-JP" sz="1200"/>
            </a:lvl1pPr>
          </a:lstStyle>
          <a:p>
            <a:pPr rtl="0"/>
            <a:endParaRPr 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ヘッダー プレースホルダー 7">
            <a:extLst>
              <a:ext uri="{FF2B5EF4-FFF2-40B4-BE49-F238E27FC236}">
                <a16:creationId xmlns:a16="http://schemas.microsoft.com/office/drawing/2014/main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ja-JP" sz="1200"/>
            </a:lvl1pPr>
          </a:lstStyle>
          <a:p>
            <a:pPr rtl="0"/>
            <a:endParaRPr 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ja-JP"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ja-JP"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61262C1A-E8BC-4234-B1F0-80BE6C45D4C7}" type="datetime1">
              <a:rPr lang="ja-JP" altLang="en-US" noProof="0" smtClean="0"/>
              <a:t>2026/8/31</a:t>
            </a:fld>
            <a:endParaRPr lang="ja-JP" altLang="en-US" noProof="0" dirty="0">
              <a:ea typeface="Meiryo UI" panose="020B0604030504040204" pitchFamily="50" charset="-128"/>
            </a:endParaRPr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ja-JP"/>
            </a:defPPr>
          </a:lstStyle>
          <a:p>
            <a:pPr rtl="0"/>
            <a:endParaRPr lang="ja-JP" altLang="en-US" noProof="0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ja-JP"/>
            </a:defPPr>
          </a:lstStyle>
          <a:p>
            <a:pPr lvl="0" rtl="0"/>
            <a:r>
              <a:rPr lang="ja-JP" altLang="en-US" noProof="0" dirty="0"/>
              <a:t>クリックしてマスター テキストのスタイルを編集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ja-JP"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>
              <a:ea typeface="Meiryo UI" panose="020B0604030504040204" pitchFamily="50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ja-JP"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A89C7E07-3C67-C64C-8DA0-0404F6303970}" type="slidenum">
              <a:rPr lang="en-US" altLang="ja-JP" noProof="0" smtClean="0"/>
              <a:pPr/>
              <a:t>‹#›</a:t>
            </a:fld>
            <a:endParaRPr lang="ja-JP" altLang="en-US" noProof="0" dirty="0"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ja-JP"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lang="ja-JP"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lang="ja-JP"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lang="ja-JP"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lang="ja-JP"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lang="ja-JP" sz="1200" kern="1200">
        <a:solidFill>
          <a:schemeClr val="tx1"/>
        </a:solidFill>
        <a:latin typeface="+mn-ea"/>
        <a:ea typeface="+mn-ea"/>
        <a:cs typeface="+mn-cs"/>
      </a:defRPr>
    </a:lvl6pPr>
    <a:lvl7pPr marL="2743200" algn="l" defTabSz="914400" rtl="0" eaLnBrk="1" latinLnBrk="0" hangingPunct="1">
      <a:defRPr lang="ja-JP" sz="1200" kern="1200">
        <a:solidFill>
          <a:schemeClr val="tx1"/>
        </a:solidFill>
        <a:latin typeface="+mn-ea"/>
        <a:ea typeface="+mn-ea"/>
        <a:cs typeface="+mn-cs"/>
      </a:defRPr>
    </a:lvl7pPr>
    <a:lvl8pPr marL="3200400" algn="l" defTabSz="914400" rtl="0" eaLnBrk="1" latinLnBrk="0" hangingPunct="1">
      <a:defRPr lang="ja-JP" sz="1200" kern="1200">
        <a:solidFill>
          <a:schemeClr val="tx1"/>
        </a:solidFill>
        <a:latin typeface="+mn-ea"/>
        <a:ea typeface="+mn-ea"/>
        <a:cs typeface="+mn-cs"/>
      </a:defRPr>
    </a:lvl8pPr>
    <a:lvl9pPr marL="3657600" algn="l" defTabSz="914400" rtl="0" eaLnBrk="1" latinLnBrk="0" hangingPunct="1">
      <a:defRPr lang="ja-JP" sz="1200" kern="1200">
        <a:solidFill>
          <a:schemeClr val="tx1"/>
        </a:solidFill>
        <a:latin typeface="+mn-ea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ja-JP"/>
            </a:defPPr>
          </a:lstStyle>
          <a:p>
            <a:pPr rtl="0"/>
            <a:endParaRPr 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ja-JP"/>
            </a:defPPr>
          </a:lstStyle>
          <a:p>
            <a:pPr rtl="0"/>
            <a:fld id="{A89C7E07-3C67-C64C-8DA0-0404F6303970}" type="slidenum">
              <a:rPr 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fld>
            <a:endParaRPr 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2453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ja-JP"/>
            </a:defPPr>
          </a:lstStyle>
          <a:p>
            <a:pPr rtl="0"/>
            <a:endParaRPr 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ja-JP"/>
            </a:defPPr>
          </a:lstStyle>
          <a:p>
            <a:pPr rtl="0"/>
            <a:fld id="{A89C7E07-3C67-C64C-8DA0-0404F6303970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fld>
            <a:endParaRPr 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6673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ja-JP"/>
            </a:defPPr>
          </a:lstStyle>
          <a:p>
            <a:pPr rtl="0"/>
            <a:endParaRPr 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ja-JP"/>
            </a:defPPr>
          </a:lstStyle>
          <a:p>
            <a:pPr rtl="0"/>
            <a:fld id="{A89C7E07-3C67-C64C-8DA0-0404F6303970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fld>
            <a:endParaRPr 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08276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ja-JP"/>
            </a:defPPr>
          </a:lstStyle>
          <a:p>
            <a:pPr rtl="0"/>
            <a:endParaRPr 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ja-JP"/>
            </a:defPPr>
          </a:lstStyle>
          <a:p>
            <a:pPr rtl="0"/>
            <a:fld id="{A89C7E07-3C67-C64C-8DA0-0404F6303970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fld>
            <a:endParaRPr 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9324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ja-JP"/>
            </a:defPPr>
          </a:lstStyle>
          <a:p>
            <a:pPr rtl="0"/>
            <a:endParaRPr 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ja-JP"/>
            </a:defPPr>
          </a:lstStyle>
          <a:p>
            <a:pPr rtl="0"/>
            <a:fld id="{A89C7E07-3C67-C64C-8DA0-0404F6303970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fld>
            <a:endParaRPr 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62519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ja-JP" sz="6000" b="1" i="0" spc="1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クリックしてタイトルを追加 </a:t>
            </a:r>
          </a:p>
        </p:txBody>
      </p:sp>
      <p:grpSp>
        <p:nvGrpSpPr>
          <p:cNvPr id="9" name="グループ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フリーフォーム(F)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1" name="フリーフォーム(F)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2" name="フリーフォーム(F)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cxnSp>
        <p:nvCxnSpPr>
          <p:cNvPr id="13" name="直線​​コネクタ(S)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2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、コンテンツ、表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フリーフォーム(F)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5" name="フリーフォーム(F)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7" name="フリーフォーム(F)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16" name="タイトル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ja-JP" sz="4400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クリックしてタイトルを追加 </a:t>
            </a:r>
          </a:p>
        </p:txBody>
      </p:sp>
      <p:cxnSp>
        <p:nvCxnSpPr>
          <p:cNvPr id="4" name="直線​​コネクタ(S)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コンテンツ プレースホルダー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spcBef>
                <a:spcPts val="1800"/>
              </a:spcBef>
              <a:buNone/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914400" indent="0">
              <a:spcBef>
                <a:spcPts val="1800"/>
              </a:spcBef>
              <a:buNone/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>
              <a:spcBef>
                <a:spcPts val="1800"/>
              </a:spcBef>
              <a:buNone/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828800" indent="0">
              <a:spcBef>
                <a:spcPts val="1800"/>
              </a:spcBef>
              <a:buNone/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 rtlCol="0">
            <a:normAutofit/>
          </a:bodyPr>
          <a:lstStyle>
            <a:lvl1pPr marL="0" indent="0">
              <a:spcBef>
                <a:spcPts val="1800"/>
              </a:spcBef>
              <a:buNone/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spcBef>
                <a:spcPts val="6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ja-JP"/>
            </a:defPPr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smtClean="0"/>
              <a:pPr/>
              <a:t>‹#›</a:t>
            </a:fld>
            <a:endParaRPr lang="en-US" altLang="en-US" dirty="0"/>
          </a:p>
        </p:txBody>
      </p:sp>
      <p:sp>
        <p:nvSpPr>
          <p:cNvPr id="8" name="日付プレースホルダー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ja-JP"/>
            </a:defPPr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44329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 2 段組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グループ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フリーフォーム(F)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3" name="フリーフォーム(F)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4" name="フリーフォーム(F)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16" name="タイトル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ja-JP" sz="4400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クリックしてタイトルを追加 </a:t>
            </a:r>
          </a:p>
        </p:txBody>
      </p:sp>
      <p:cxnSp>
        <p:nvCxnSpPr>
          <p:cNvPr id="4" name="直線​​コネクタ(S)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 rtlCol="0">
            <a:normAutofit/>
          </a:bodyPr>
          <a:lstStyle>
            <a:lvl1pPr marL="0" indent="0">
              <a:spcBef>
                <a:spcPts val="1800"/>
              </a:spcBef>
              <a:buNone/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spcBef>
                <a:spcPts val="6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7" name="コンテンツ プレースホルダー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 rtlCol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8" name="日付プレースホルダー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ja-JP"/>
            </a:defPPr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ja-JP"/>
            </a:defPPr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49744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タイトル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ja-JP" sz="4400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クリックしてタイトルを追加 </a:t>
            </a:r>
          </a:p>
        </p:txBody>
      </p:sp>
      <p:sp>
        <p:nvSpPr>
          <p:cNvPr id="9" name="表プレースホルダー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594360" y="2628629"/>
            <a:ext cx="10972800" cy="3636740"/>
          </a:xfrm>
        </p:spPr>
        <p:txBody>
          <a:bodyPr rtlCol="0">
            <a:noAutofit/>
          </a:bodyPr>
          <a:lstStyle>
            <a:lvl1pPr>
              <a:defRPr lang="ja-JP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アイコンをクリックして表を追加</a:t>
            </a:r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ja-JP"/>
            </a:defPPr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smtClean="0"/>
              <a:pPr/>
              <a:t>‹#›</a:t>
            </a:fld>
            <a:endParaRPr lang="en-US" altLang="en-US" dirty="0"/>
          </a:p>
        </p:txBody>
      </p:sp>
      <p:sp>
        <p:nvSpPr>
          <p:cNvPr id="8" name="日付プレースホルダー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ja-JP"/>
            </a:defPPr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dirty="0"/>
          </a:p>
        </p:txBody>
      </p:sp>
      <p:cxnSp>
        <p:nvCxnSpPr>
          <p:cNvPr id="4" name="直線​​コネクタ(S)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ja-JP" sz="6000" b="1" i="0" spc="1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クリックしてタイトルを追加 </a:t>
            </a:r>
          </a:p>
        </p:txBody>
      </p:sp>
      <p:grpSp>
        <p:nvGrpSpPr>
          <p:cNvPr id="9" name="グループ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フリーフォーム(F)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1" name="フリーフォーム(F)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2" name="フリーフォーム(F)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18" name="テキスト プレースホルダー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ja-JP" sz="2400" b="1" i="0">
                <a:solidFill>
                  <a:schemeClr val="tx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defRPr lang="ja-JP" sz="4000"/>
            </a:lvl2pPr>
            <a:lvl3pPr>
              <a:defRPr lang="ja-JP" sz="4000"/>
            </a:lvl3pPr>
            <a:lvl4pPr>
              <a:defRPr lang="ja-JP" sz="4000"/>
            </a:lvl4pPr>
            <a:lvl5pPr>
              <a:defRPr lang="ja-JP" sz="4000"/>
            </a:lvl5pPr>
          </a:lstStyle>
          <a:p>
            <a:pPr lvl="0" rtl="0"/>
            <a:r>
              <a:rPr lang="ja-JP" altLang="en-US" noProof="0" dirty="0"/>
              <a:t>クリックしてテキストを追加</a:t>
            </a:r>
          </a:p>
        </p:txBody>
      </p:sp>
      <p:cxnSp>
        <p:nvCxnSpPr>
          <p:cNvPr id="4" name="直線​​コネクタ(S)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27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議題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オートシェイプ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8" name="フリーフォーム(F)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9" name="フリーフォーム(F)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0" name="フリーフォーム(F)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1" name="フリーフォーム(F)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12" name="タイトル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ja-JP" sz="4400" b="1" i="0" spc="5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クリックしてタイトルを追加 </a:t>
            </a:r>
          </a:p>
        </p:txBody>
      </p:sp>
      <p:sp>
        <p:nvSpPr>
          <p:cNvPr id="2" name="コンテンツ プレースホルダー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ja-JP" sz="2400" b="1" i="0" kern="1200" dirty="0">
                <a:solidFill>
                  <a:schemeClr val="tx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indent="-283464">
              <a:spcBef>
                <a:spcPts val="6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43" name="スライド番号プレースホルダー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>
            <a:defPPr>
              <a:defRPr lang="ja-JP"/>
            </a:defPPr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smtClean="0"/>
              <a:pPr/>
              <a:t>‹#›</a:t>
            </a:fld>
            <a:endParaRPr lang="en-US" altLang="en-US" dirty="0"/>
          </a:p>
        </p:txBody>
      </p:sp>
      <p:sp>
        <p:nvSpPr>
          <p:cNvPr id="42" name="日付プレースホルダー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 rtlCol="0"/>
          <a:lstStyle>
            <a:defPPr>
              <a:defRPr lang="ja-JP"/>
            </a:defPPr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dirty="0"/>
          </a:p>
        </p:txBody>
      </p:sp>
      <p:cxnSp>
        <p:nvCxnSpPr>
          <p:cNvPr id="4" name="直線​​コネクタ(S)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のタイトル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 rtlCol="0">
            <a:noAutofit/>
          </a:bodyPr>
          <a:lstStyle>
            <a:lvl1pPr marL="0" indent="0" algn="ctr">
              <a:buNone/>
              <a:defRPr lang="ja-JP" sz="2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アイコンをクリックして画像を追加</a:t>
            </a: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ja-JP" sz="6000" b="1" i="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クリックしてタイトルを追加 </a:t>
            </a: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D96BA398-1ED2-1FCA-63B9-8915A8C7A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</a:lstStyle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91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ja-JP" sz="6000" b="1" i="0" spc="1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クリックしてタイトルを追加 </a:t>
            </a:r>
          </a:p>
        </p:txBody>
      </p:sp>
      <p:sp>
        <p:nvSpPr>
          <p:cNvPr id="6" name="図プレースホルダー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-11113"/>
            <a:ext cx="5791200" cy="6880226"/>
          </a:xfrm>
        </p:spPr>
        <p:txBody>
          <a:bodyPr rtlCol="0">
            <a:normAutofit/>
          </a:bodyPr>
          <a:lstStyle>
            <a:lvl1pPr marL="0" indent="0" algn="ctr">
              <a:buNone/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アイコンをクリックして画像を追加</a:t>
            </a:r>
          </a:p>
        </p:txBody>
      </p:sp>
      <p:sp>
        <p:nvSpPr>
          <p:cNvPr id="18" name="テキスト プレースホルダー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ja-JP" sz="2400" b="1" i="0">
                <a:solidFill>
                  <a:schemeClr val="tx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defRPr lang="ja-JP" sz="4000"/>
            </a:lvl2pPr>
            <a:lvl3pPr>
              <a:defRPr lang="ja-JP" sz="4000"/>
            </a:lvl3pPr>
            <a:lvl4pPr>
              <a:defRPr lang="ja-JP" sz="4000"/>
            </a:lvl4pPr>
            <a:lvl5pPr>
              <a:defRPr lang="ja-JP" sz="4000"/>
            </a:lvl5pPr>
          </a:lstStyle>
          <a:p>
            <a:pPr lvl="0" rtl="0"/>
            <a:r>
              <a:rPr lang="ja-JP" altLang="en-US" noProof="0" dirty="0"/>
              <a:t>クリックしてテキストを追加</a:t>
            </a:r>
          </a:p>
        </p:txBody>
      </p:sp>
      <p:cxnSp>
        <p:nvCxnSpPr>
          <p:cNvPr id="7" name="直線​​コネクタ(S)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9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要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​​コネクタ(S)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グループ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フリーフォーム(F)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2" name="フリーフォーム(F)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3" name="フリーフォーム(F)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32" name="タイトル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ja-JP" sz="4400" b="1" i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クリックしてタイトルを追加 </a:t>
            </a:r>
          </a:p>
        </p:txBody>
      </p:sp>
      <p:sp>
        <p:nvSpPr>
          <p:cNvPr id="2" name="コンテンツ プレースホルダー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>
            <a:defPPr>
              <a:defRPr lang="ja-JP"/>
            </a:defPPr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smtClean="0"/>
              <a:pPr/>
              <a:t>‹#›</a:t>
            </a:fld>
            <a:endParaRPr lang="en-US" altLang="en-US" dirty="0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 rtlCol="0"/>
          <a:lstStyle>
            <a:defPPr>
              <a:defRPr lang="ja-JP"/>
            </a:defPPr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02964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​​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ja-JP" sz="6000" b="1" i="0" spc="1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クリックしてタイトルを追加 </a:t>
            </a:r>
          </a:p>
        </p:txBody>
      </p:sp>
      <p:grpSp>
        <p:nvGrpSpPr>
          <p:cNvPr id="9" name="グループ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フリーフォーム(F)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1" name="フリーフォーム(F)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2" name="フリーフォーム(F)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cxnSp>
        <p:nvCxnSpPr>
          <p:cNvPr id="13" name="直線​​コネクタ(S)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テキスト プレースホルダー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ja-JP" sz="2400" b="1" i="0">
                <a:solidFill>
                  <a:schemeClr val="tx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defRPr lang="ja-JP" sz="4000"/>
            </a:lvl2pPr>
            <a:lvl3pPr>
              <a:defRPr lang="ja-JP" sz="4000"/>
            </a:lvl3pPr>
            <a:lvl4pPr>
              <a:defRPr lang="ja-JP" sz="4000"/>
            </a:lvl4pPr>
            <a:lvl5pPr>
              <a:defRPr lang="ja-JP" sz="4000"/>
            </a:lvl5pPr>
          </a:lstStyle>
          <a:p>
            <a:pPr lvl="0" rtl="0"/>
            <a:r>
              <a:rPr lang="ja-JP" altLang="en-US" noProof="0" dirty="0"/>
              <a:t>クリックしてテキストを追加</a:t>
            </a:r>
          </a:p>
        </p:txBody>
      </p: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 2 段組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グループ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フリーフォーム(F)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3" name="フリーフォーム(F)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4" name="フリーフォーム(F)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16" name="タイトル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ja-JP" sz="4400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クリックしてタイトルを追加 </a:t>
            </a:r>
          </a:p>
        </p:txBody>
      </p:sp>
      <p:sp>
        <p:nvSpPr>
          <p:cNvPr id="2" name="コンテンツ プレースホルダー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283464"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594360"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822960"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005840"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3" name="コンテンツ プレースホルダー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283464"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548640"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822960"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005840"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ja-JP"/>
            </a:defPPr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  <p:sp>
        <p:nvSpPr>
          <p:cNvPr id="8" name="日付プレースホルダー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ja-JP"/>
            </a:defPPr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/>
          </a:p>
        </p:txBody>
      </p:sp>
      <p:cxnSp>
        <p:nvCxnSpPr>
          <p:cNvPr id="4" name="直線​​コネクタ(S)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05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グループ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オートシェイプ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3" name="フリーフォーム(F)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4" name="フリーフォーム(F)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8" name="フリーフォーム(F)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9" name="フリーフォーム(F)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altLang="en-US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16" name="タイトル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ja-JP" sz="4400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クリックしてタイトルを追加 </a:t>
            </a:r>
          </a:p>
        </p:txBody>
      </p:sp>
      <p:cxnSp>
        <p:nvCxnSpPr>
          <p:cNvPr id="4" name="直線​​コネクタ(S)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コンテンツ プレースホルダー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 rtlCol="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>
              <a:spcBef>
                <a:spcPts val="1800"/>
              </a:spcBef>
              <a:buFont typeface="+mj-lt"/>
              <a:buNone/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lang="ja-JP" sz="2000"/>
            </a:lvl5pPr>
          </a:lstStyle>
          <a:p>
            <a:pPr lvl="0" rtl="0"/>
            <a:r>
              <a:rPr lang="ja-JP" altLang="en-US" noProof="0" dirty="0"/>
              <a:t>クリックしてコンテンツを追加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endParaRPr lang="ja-JP" altLang="en-US" noProof="0" dirty="0"/>
          </a:p>
        </p:txBody>
      </p:sp>
      <p:sp>
        <p:nvSpPr>
          <p:cNvPr id="2" name="コンテンツ プレースホルダー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283464"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548640"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822960"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005840"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ja-JP"/>
            </a:defPPr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smtClean="0"/>
              <a:pPr/>
              <a:t>‹#›</a:t>
            </a:fld>
            <a:endParaRPr lang="en-US" altLang="en-US" dirty="0"/>
          </a:p>
        </p:txBody>
      </p:sp>
      <p:sp>
        <p:nvSpPr>
          <p:cNvPr id="8" name="日付プレースホルダー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ja-JP"/>
            </a:defPPr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5460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、コンテンツ、画像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タイトル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ja-JP" sz="4400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クリックしてタイトルを追加 </a:t>
            </a:r>
          </a:p>
        </p:txBody>
      </p:sp>
      <p:sp>
        <p:nvSpPr>
          <p:cNvPr id="3" name="コンテンツ プレースホルダー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indent="-283464">
              <a:spcBef>
                <a:spcPts val="1800"/>
              </a:spcBef>
              <a:defRPr lang="ja-JP" sz="200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cxnSp>
        <p:nvCxnSpPr>
          <p:cNvPr id="4" name="直線​​コネクタ(S)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図プレースホルダー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118225" cy="6858000"/>
          </a:xfrm>
        </p:spPr>
        <p:txBody>
          <a:bodyPr rtlCol="0">
            <a:normAutofit/>
          </a:bodyPr>
          <a:lstStyle>
            <a:lvl1pPr marL="0" indent="0" algn="ctr">
              <a:buNone/>
              <a:defRPr lang="ja-JP" sz="2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アイコンをクリックして画像を追加</a:t>
            </a:r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ja-JP"/>
            </a:defPPr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smtClean="0"/>
              <a:pPr/>
              <a:t>‹#›</a:t>
            </a:fld>
            <a:endParaRPr lang="en-US" altLang="en-US" dirty="0"/>
          </a:p>
        </p:txBody>
      </p:sp>
      <p:sp>
        <p:nvSpPr>
          <p:cNvPr id="8" name="日付プレースホルダー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ja-JP"/>
            </a:defPPr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29319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ja-JP"/>
            </a:defPPr>
          </a:lstStyle>
          <a:p>
            <a:pPr lvl="0" rtl="0"/>
            <a:r>
              <a:rPr lang="ja-JP" altLang="en-US" noProof="0" dirty="0"/>
              <a:t>クリックしてマスター テキストのスタイルを編集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2" name="タイトル プレースホルダー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ja-JP"/>
            </a:defPPr>
          </a:lstStyle>
          <a:p>
            <a:pPr rtl="0"/>
            <a:r>
              <a:rPr lang="ja-JP" altLang="en-US" noProof="0" dirty="0"/>
              <a:t>マスター タイトルの書式設定</a:t>
            </a:r>
          </a:p>
        </p:txBody>
      </p:sp>
      <p:sp>
        <p:nvSpPr>
          <p:cNvPr id="30" name="日付プレースホルダー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ja-JP" sz="1100" b="0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/>
          </a:p>
        </p:txBody>
      </p:sp>
      <p:sp>
        <p:nvSpPr>
          <p:cNvPr id="32" name="スライド番号プレースホルダー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ja-JP" sz="1100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698" r:id="rId2"/>
    <p:sldLayoutId id="2147483710" r:id="rId3"/>
    <p:sldLayoutId id="2147483700" r:id="rId4"/>
    <p:sldLayoutId id="2147483701" r:id="rId5"/>
    <p:sldLayoutId id="2147483659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04" r:id="rId12"/>
    <p:sldLayoutId id="2147483703" r:id="rId13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ja-JP" sz="4400" b="1" i="0" kern="1200" spc="100" baseline="0">
          <a:solidFill>
            <a:schemeClr val="bg1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  <a:lvl2pPr eaLnBrk="1" hangingPunct="1">
        <a:defRPr lang="ja-JP">
          <a:solidFill>
            <a:schemeClr val="tx2"/>
          </a:solidFill>
        </a:defRPr>
      </a:lvl2pPr>
      <a:lvl3pPr eaLnBrk="1" hangingPunct="1">
        <a:defRPr lang="ja-JP">
          <a:solidFill>
            <a:schemeClr val="tx2"/>
          </a:solidFill>
        </a:defRPr>
      </a:lvl3pPr>
      <a:lvl4pPr eaLnBrk="1" hangingPunct="1">
        <a:defRPr lang="ja-JP">
          <a:solidFill>
            <a:schemeClr val="tx2"/>
          </a:solidFill>
        </a:defRPr>
      </a:lvl4pPr>
      <a:lvl5pPr eaLnBrk="1" hangingPunct="1">
        <a:defRPr lang="ja-JP">
          <a:solidFill>
            <a:schemeClr val="tx2"/>
          </a:solidFill>
        </a:defRPr>
      </a:lvl5pPr>
      <a:lvl6pPr eaLnBrk="1" hangingPunct="1">
        <a:defRPr lang="ja-JP">
          <a:solidFill>
            <a:schemeClr val="tx2"/>
          </a:solidFill>
        </a:defRPr>
      </a:lvl6pPr>
      <a:lvl7pPr eaLnBrk="1" hangingPunct="1">
        <a:defRPr lang="ja-JP">
          <a:solidFill>
            <a:schemeClr val="tx2"/>
          </a:solidFill>
        </a:defRPr>
      </a:lvl7pPr>
      <a:lvl8pPr eaLnBrk="1" hangingPunct="1">
        <a:defRPr lang="ja-JP">
          <a:solidFill>
            <a:schemeClr val="tx2"/>
          </a:solidFill>
        </a:defRPr>
      </a:lvl8pPr>
      <a:lvl9pPr eaLnBrk="1" hangingPunct="1">
        <a:defRPr lang="ja-JP"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ja-JP" sz="2800" b="0" i="0" kern="1200">
          <a:solidFill>
            <a:schemeClr val="bg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ja-JP" sz="2400" b="0" i="0" kern="1200">
          <a:solidFill>
            <a:schemeClr val="bg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ja-JP" sz="2000" b="0" i="0" kern="1200">
          <a:solidFill>
            <a:schemeClr val="bg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ja-JP" sz="1800" b="0" i="0" kern="1200">
          <a:solidFill>
            <a:schemeClr val="bg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ja-JP" sz="1800" b="0" i="0" kern="1200">
          <a:solidFill>
            <a:schemeClr val="bg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ja-JP" sz="1800" kern="1200">
          <a:solidFill>
            <a:schemeClr val="tx1"/>
          </a:solidFill>
          <a:latin typeface="+mn-ea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ja-JP" sz="1800" kern="1200">
          <a:solidFill>
            <a:schemeClr val="tx1"/>
          </a:solidFill>
          <a:latin typeface="+mn-ea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ja-JP" sz="1800" kern="1200">
          <a:solidFill>
            <a:schemeClr val="tx1"/>
          </a:solidFill>
          <a:latin typeface="+mn-ea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ja-JP" sz="1800" kern="1200">
          <a:solidFill>
            <a:schemeClr val="tx1"/>
          </a:solidFill>
          <a:latin typeface="+mn-ea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lang="ja-JP" sz="1800" kern="1200">
          <a:solidFill>
            <a:schemeClr val="tx1"/>
          </a:solidFill>
          <a:latin typeface="+mn-ea"/>
          <a:ea typeface="+mn-ea"/>
          <a:cs typeface="+mn-cs"/>
        </a:defRPr>
      </a:lvl1pPr>
      <a:lvl2pPr marL="457200" algn="l" defTabSz="914400" rtl="0" eaLnBrk="1" latinLnBrk="0" hangingPunct="1">
        <a:defRPr lang="ja-JP" sz="1800" kern="1200">
          <a:solidFill>
            <a:schemeClr val="tx1"/>
          </a:solidFill>
          <a:latin typeface="+mn-ea"/>
          <a:ea typeface="+mn-ea"/>
          <a:cs typeface="+mn-cs"/>
        </a:defRPr>
      </a:lvl2pPr>
      <a:lvl3pPr marL="914400" algn="l" defTabSz="914400" rtl="0" eaLnBrk="1" latinLnBrk="0" hangingPunct="1">
        <a:defRPr lang="ja-JP" sz="1800" kern="1200">
          <a:solidFill>
            <a:schemeClr val="tx1"/>
          </a:solidFill>
          <a:latin typeface="+mn-ea"/>
          <a:ea typeface="+mn-ea"/>
          <a:cs typeface="+mn-cs"/>
        </a:defRPr>
      </a:lvl3pPr>
      <a:lvl4pPr marL="1371600" algn="l" defTabSz="914400" rtl="0" eaLnBrk="1" latinLnBrk="0" hangingPunct="1">
        <a:defRPr lang="ja-JP" sz="1800" kern="1200">
          <a:solidFill>
            <a:schemeClr val="tx1"/>
          </a:solidFill>
          <a:latin typeface="+mn-ea"/>
          <a:ea typeface="+mn-ea"/>
          <a:cs typeface="+mn-cs"/>
        </a:defRPr>
      </a:lvl4pPr>
      <a:lvl5pPr marL="1828800" algn="l" defTabSz="914400" rtl="0" eaLnBrk="1" latinLnBrk="0" hangingPunct="1">
        <a:defRPr lang="ja-JP" sz="1800" kern="1200">
          <a:solidFill>
            <a:schemeClr val="tx1"/>
          </a:solidFill>
          <a:latin typeface="+mn-ea"/>
          <a:ea typeface="+mn-ea"/>
          <a:cs typeface="+mn-cs"/>
        </a:defRPr>
      </a:lvl5pPr>
      <a:lvl6pPr marL="2286000" algn="l" defTabSz="914400" rtl="0" eaLnBrk="1" latinLnBrk="0" hangingPunct="1">
        <a:defRPr lang="ja-JP" sz="1800" kern="1200">
          <a:solidFill>
            <a:schemeClr val="tx1"/>
          </a:solidFill>
          <a:latin typeface="+mn-ea"/>
          <a:ea typeface="+mn-ea"/>
          <a:cs typeface="+mn-cs"/>
        </a:defRPr>
      </a:lvl6pPr>
      <a:lvl7pPr marL="2743200" algn="l" defTabSz="914400" rtl="0" eaLnBrk="1" latinLnBrk="0" hangingPunct="1">
        <a:defRPr lang="ja-JP" sz="1800" kern="1200">
          <a:solidFill>
            <a:schemeClr val="tx1"/>
          </a:solidFill>
          <a:latin typeface="+mn-ea"/>
          <a:ea typeface="+mn-ea"/>
          <a:cs typeface="+mn-cs"/>
        </a:defRPr>
      </a:lvl7pPr>
      <a:lvl8pPr marL="3200400" algn="l" defTabSz="914400" rtl="0" eaLnBrk="1" latinLnBrk="0" hangingPunct="1">
        <a:defRPr lang="ja-JP" sz="1800" kern="1200">
          <a:solidFill>
            <a:schemeClr val="tx1"/>
          </a:solidFill>
          <a:latin typeface="+mn-ea"/>
          <a:ea typeface="+mn-ea"/>
          <a:cs typeface="+mn-cs"/>
        </a:defRPr>
      </a:lvl8pPr>
      <a:lvl9pPr marL="3657600" algn="l" defTabSz="914400" rtl="0" eaLnBrk="1" latinLnBrk="0" hangingPunct="1">
        <a:defRPr lang="ja-JP" sz="1800" kern="1200">
          <a:solidFill>
            <a:schemeClr val="tx1"/>
          </a:solidFill>
          <a:latin typeface="+mn-ea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e-u.ac.jp/exam/faculty/guidelines/post-42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B1D9D6-2977-ABCD-FDF8-51AFA5064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1400" y="470746"/>
            <a:ext cx="5029200" cy="3291840"/>
          </a:xfrm>
        </p:spPr>
        <p:txBody>
          <a:bodyPr rtlCol="0"/>
          <a:lstStyle>
            <a:defPPr>
              <a:defRPr lang="ja-JP"/>
            </a:defPPr>
          </a:lstStyle>
          <a:p>
            <a:pPr>
              <a:lnSpc>
                <a:spcPct val="90000"/>
              </a:lnSpc>
            </a:pPr>
            <a:r>
              <a:rPr lang="ja-JP" altLang="en-US" dirty="0">
                <a:latin typeface="Meiryo UI"/>
                <a:ea typeface="Meiryo UI"/>
              </a:rPr>
              <a:t>資料のタイトル</a:t>
            </a:r>
            <a:br>
              <a:rPr lang="ja-JP" altLang="en-US" dirty="0">
                <a:latin typeface="Meiryo UI"/>
                <a:ea typeface="Meiryo UI"/>
              </a:rPr>
            </a:br>
            <a:endParaRPr lang="ja-JP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2122F14-CAD0-C41A-B7DA-9497633FA95D}"/>
              </a:ext>
            </a:extLst>
          </p:cNvPr>
          <p:cNvSpPr txBox="1"/>
          <p:nvPr/>
        </p:nvSpPr>
        <p:spPr>
          <a:xfrm>
            <a:off x="758503" y="262467"/>
            <a:ext cx="449353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>
                <a:solidFill>
                  <a:schemeClr val="bg1"/>
                </a:solidFill>
              </a:rPr>
              <a:t>2026</a:t>
            </a:r>
            <a:r>
              <a:rPr kumimoji="1" lang="ja-JP" altLang="en-US" sz="2000" b="1" dirty="0">
                <a:solidFill>
                  <a:schemeClr val="bg1"/>
                </a:solidFill>
              </a:rPr>
              <a:t>年</a:t>
            </a:r>
            <a:r>
              <a:rPr kumimoji="1" lang="en-US" altLang="ja-JP" sz="2000" b="1" dirty="0">
                <a:solidFill>
                  <a:schemeClr val="bg1"/>
                </a:solidFill>
              </a:rPr>
              <a:t>11</a:t>
            </a:r>
            <a:r>
              <a:rPr kumimoji="1" lang="ja-JP" altLang="en-US" sz="2000" b="1" dirty="0">
                <a:solidFill>
                  <a:schemeClr val="bg1"/>
                </a:solidFill>
              </a:rPr>
              <a:t>月実施 三重大学工学部</a:t>
            </a:r>
            <a:endParaRPr kumimoji="1" lang="en-US" altLang="ja-JP" sz="2000" b="1" dirty="0">
              <a:solidFill>
                <a:schemeClr val="bg1"/>
              </a:solidFill>
            </a:endParaRPr>
          </a:p>
          <a:p>
            <a:r>
              <a:rPr kumimoji="1" lang="ja-JP" altLang="en-US" sz="2000" b="1" dirty="0">
                <a:solidFill>
                  <a:schemeClr val="bg1"/>
                </a:solidFill>
              </a:rPr>
              <a:t>学校推薦型選抜 推薦</a:t>
            </a:r>
            <a:r>
              <a:rPr kumimoji="1" lang="en-US" altLang="ja-JP" sz="2000" b="1" dirty="0">
                <a:solidFill>
                  <a:schemeClr val="bg1"/>
                </a:solidFill>
              </a:rPr>
              <a:t>Ⅰ-</a:t>
            </a:r>
            <a:r>
              <a:rPr kumimoji="1" lang="ja-JP" altLang="en-US" sz="2000" b="1" dirty="0">
                <a:solidFill>
                  <a:schemeClr val="bg1"/>
                </a:solidFill>
              </a:rPr>
              <a:t>女子特別枠</a:t>
            </a:r>
            <a:endParaRPr kumimoji="1" lang="en-US" altLang="ja-JP" sz="2000" b="1" dirty="0">
              <a:solidFill>
                <a:schemeClr val="bg1"/>
              </a:solidFill>
            </a:endParaRPr>
          </a:p>
          <a:p>
            <a:r>
              <a:rPr kumimoji="1" lang="ja-JP" altLang="en-US" sz="2000" b="1" dirty="0">
                <a:solidFill>
                  <a:schemeClr val="bg1"/>
                </a:solidFill>
              </a:rPr>
              <a:t>科学技術に関する活動</a:t>
            </a:r>
            <a:r>
              <a:rPr kumimoji="1" lang="en-US" altLang="ja-JP" sz="2000" b="1" dirty="0">
                <a:solidFill>
                  <a:schemeClr val="bg1"/>
                </a:solidFill>
              </a:rPr>
              <a:t>_</a:t>
            </a:r>
            <a:r>
              <a:rPr kumimoji="1" lang="ja-JP" altLang="en-US" sz="2000" b="1" dirty="0">
                <a:solidFill>
                  <a:schemeClr val="bg1"/>
                </a:solidFill>
              </a:rPr>
              <a:t>補足説明資料</a:t>
            </a:r>
            <a:endParaRPr kumimoji="1" lang="en-US" altLang="ja-JP" sz="2000" b="1" dirty="0">
              <a:solidFill>
                <a:schemeClr val="bg1"/>
              </a:solidFill>
            </a:endParaRPr>
          </a:p>
          <a:p>
            <a:endParaRPr kumimoji="1" lang="en-US" altLang="ja-JP" sz="4000" dirty="0">
              <a:solidFill>
                <a:schemeClr val="bg1"/>
              </a:solidFill>
            </a:endParaRPr>
          </a:p>
          <a:p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4925E25-33B8-EC06-CB1E-4C78A1013A8C}"/>
              </a:ext>
            </a:extLst>
          </p:cNvPr>
          <p:cNvSpPr txBox="1"/>
          <p:nvPr/>
        </p:nvSpPr>
        <p:spPr>
          <a:xfrm>
            <a:off x="5621540" y="4381500"/>
            <a:ext cx="6183597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4000" b="1" dirty="0">
                <a:solidFill>
                  <a:schemeClr val="bg1"/>
                </a:solidFill>
              </a:rPr>
              <a:t>高校名　 ：◯◯高等学校</a:t>
            </a:r>
            <a:endParaRPr kumimoji="1" lang="en-US" altLang="ja-JP" sz="4000" b="1" dirty="0">
              <a:solidFill>
                <a:schemeClr val="bg1"/>
              </a:solidFill>
            </a:endParaRPr>
          </a:p>
          <a:p>
            <a:endParaRPr kumimoji="1" lang="en-US" altLang="ja-JP" sz="4000" b="1" dirty="0">
              <a:solidFill>
                <a:schemeClr val="bg1"/>
              </a:solidFill>
            </a:endParaRPr>
          </a:p>
          <a:p>
            <a:r>
              <a:rPr kumimoji="1" lang="ja-JP" altLang="en-US" sz="4000" b="1" dirty="0">
                <a:solidFill>
                  <a:schemeClr val="bg1"/>
                </a:solidFill>
              </a:rPr>
              <a:t>氏名　　　：◯◯ ◯◯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304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 rtlCol="0"/>
          <a:lstStyle>
            <a:defPPr>
              <a:defRPr lang="ja-JP"/>
            </a:defPPr>
          </a:lstStyle>
          <a:p>
            <a:pPr rtl="0"/>
            <a:r>
              <a:rPr lang="ja-JP" altLang="en-US" dirty="0"/>
              <a:t>活動の内容（</a:t>
            </a:r>
            <a:r>
              <a:rPr lang="en-US" altLang="ja-JP" dirty="0"/>
              <a:t>1/2</a:t>
            </a:r>
            <a:r>
              <a:rPr lang="ja-JP" altLang="en-US" dirty="0"/>
              <a:t>）</a:t>
            </a:r>
            <a:endParaRPr lang="ja-JP" dirty="0"/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1238"/>
            <a:ext cx="8368584" cy="4097560"/>
          </a:xfrm>
        </p:spPr>
        <p:txBody>
          <a:bodyPr vert="horz" lIns="0" tIns="228600" rIns="0" bIns="0" rtlCol="0" anchor="t">
            <a:normAutofit/>
          </a:bodyPr>
          <a:lstStyle>
            <a:defPPr>
              <a:defRPr lang="ja-JP"/>
            </a:defPPr>
          </a:lstStyle>
          <a:p>
            <a:pPr marL="283210" indent="-283210" rtl="0"/>
            <a:r>
              <a:rPr lang="ja-JP" altLang="en-US" sz="2400" dirty="0">
                <a:latin typeface="Meiryo UI"/>
                <a:ea typeface="Meiryo UI"/>
              </a:rPr>
              <a:t>これまでに取り組んできた活動の内容について，</a:t>
            </a:r>
            <a:r>
              <a:rPr lang="ja-JP" altLang="en-US" sz="2400" b="1" dirty="0">
                <a:solidFill>
                  <a:srgbClr val="FF0000"/>
                </a:solidFill>
                <a:latin typeface="Meiryo UI"/>
                <a:ea typeface="Meiryo UI"/>
              </a:rPr>
              <a:t>スライド１</a:t>
            </a:r>
            <a:r>
              <a:rPr lang="en-US" altLang="ja-JP" sz="2400" b="1" dirty="0">
                <a:solidFill>
                  <a:srgbClr val="FF0000"/>
                </a:solidFill>
                <a:latin typeface="Meiryo UI"/>
                <a:ea typeface="Meiryo UI"/>
              </a:rPr>
              <a:t>〜</a:t>
            </a:r>
            <a:r>
              <a:rPr lang="ja-JP" altLang="en-US" sz="2400" b="1" dirty="0">
                <a:solidFill>
                  <a:srgbClr val="FF0000"/>
                </a:solidFill>
                <a:latin typeface="Meiryo UI"/>
                <a:ea typeface="Meiryo UI"/>
              </a:rPr>
              <a:t>２枚を用いてわかりやすく説明してください。</a:t>
            </a:r>
            <a:endParaRPr lang="ja-JP" sz="2400" dirty="0">
              <a:latin typeface="Meiryo UI"/>
              <a:ea typeface="Meiryo UI"/>
            </a:endParaRPr>
          </a:p>
          <a:p>
            <a:pPr marL="283210" indent="-283210"/>
            <a:r>
              <a:rPr lang="ja-JP" altLang="en-US" sz="2400" dirty="0">
                <a:latin typeface="Meiryo UI"/>
                <a:ea typeface="Meiryo UI"/>
              </a:rPr>
              <a:t>活動の内容のみならず，</a:t>
            </a:r>
            <a:r>
              <a:rPr lang="ja-JP" altLang="en-US" sz="2400" b="1" dirty="0">
                <a:solidFill>
                  <a:srgbClr val="FF0000"/>
                </a:solidFill>
                <a:latin typeface="Meiryo UI"/>
                <a:ea typeface="Meiryo UI"/>
              </a:rPr>
              <a:t>なぜこのような活動に取り組んだのか</a:t>
            </a:r>
            <a:r>
              <a:rPr lang="ja-JP" altLang="en-US" sz="2400" dirty="0">
                <a:latin typeface="Meiryo UI"/>
                <a:ea typeface="Meiryo UI"/>
              </a:rPr>
              <a:t>，</a:t>
            </a:r>
            <a:r>
              <a:rPr lang="ja-JP" altLang="en-US" sz="2400" b="1" dirty="0">
                <a:solidFill>
                  <a:srgbClr val="FF0000"/>
                </a:solidFill>
                <a:latin typeface="Meiryo UI"/>
                <a:ea typeface="Meiryo UI"/>
              </a:rPr>
              <a:t>活動を通して何が得られたか</a:t>
            </a:r>
            <a:r>
              <a:rPr lang="ja-JP" altLang="en-US" sz="2400" dirty="0">
                <a:latin typeface="Meiryo UI"/>
                <a:ea typeface="Meiryo UI"/>
              </a:rPr>
              <a:t>についても説明してください。</a:t>
            </a:r>
          </a:p>
          <a:p>
            <a:pPr marL="283210" indent="-283210"/>
            <a:r>
              <a:rPr lang="ja-JP" altLang="en-US" sz="2400" dirty="0">
                <a:latin typeface="Meiryo UI"/>
                <a:ea typeface="Meiryo UI"/>
              </a:rPr>
              <a:t>必要に応じて図や写真，グラフなどを用いても構いません。</a:t>
            </a:r>
            <a:endParaRPr lang="en-US" altLang="ja-JP" sz="2400" dirty="0">
              <a:latin typeface="Meiryo UI"/>
              <a:ea typeface="Meiryo UI"/>
            </a:endParaRPr>
          </a:p>
          <a:p>
            <a:pPr marL="283210" indent="-283210"/>
            <a:r>
              <a:rPr lang="ja-JP" altLang="en-US" sz="2400" dirty="0">
                <a:latin typeface="Meiryo UI"/>
                <a:ea typeface="Meiryo UI"/>
              </a:rPr>
              <a:t>レイアウトについて指定はありませんが，見やすい</a:t>
            </a:r>
            <a:r>
              <a:rPr lang="ja-JP" altLang="en-US" sz="2400" b="1" dirty="0">
                <a:solidFill>
                  <a:srgbClr val="FF0000"/>
                </a:solidFill>
                <a:latin typeface="Meiryo UI"/>
                <a:ea typeface="Meiryo UI"/>
              </a:rPr>
              <a:t>文字の色やサイズ，フォントに注意してください。</a:t>
            </a:r>
            <a:endParaRPr lang="en-US" altLang="ja-JP" sz="2400" dirty="0">
              <a:latin typeface="Meiryo UI"/>
              <a:ea typeface="Meiryo UI"/>
            </a:endParaRPr>
          </a:p>
        </p:txBody>
      </p:sp>
      <p:grpSp>
        <p:nvGrpSpPr>
          <p:cNvPr id="19" name="グループ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フリーフォーム(F)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1" name="フリーフォーム(F)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2" name="フリーフォーム(F)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237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 rtlCol="0"/>
          <a:lstStyle>
            <a:defPPr>
              <a:defRPr lang="ja-JP"/>
            </a:defPPr>
          </a:lstStyle>
          <a:p>
            <a:pPr rtl="0"/>
            <a:r>
              <a:rPr lang="ja-JP" altLang="en-US"/>
              <a:t>活動の内容（</a:t>
            </a:r>
            <a:r>
              <a:rPr lang="en-US" altLang="ja-JP" dirty="0"/>
              <a:t>2/2)</a:t>
            </a:r>
            <a:endParaRPr lang="ja-JP"/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1238"/>
            <a:ext cx="7810500" cy="3700462"/>
          </a:xfrm>
        </p:spPr>
        <p:txBody>
          <a:bodyPr rtlCol="0">
            <a:normAutofit/>
          </a:bodyPr>
          <a:lstStyle>
            <a:defPPr>
              <a:defRPr lang="ja-JP"/>
            </a:defPPr>
          </a:lstStyle>
          <a:p>
            <a:pPr rtl="0"/>
            <a:r>
              <a:rPr lang="ja-JP" altLang="en-US" sz="2400" dirty="0"/>
              <a:t>スライド</a:t>
            </a:r>
            <a:r>
              <a:rPr lang="en-US" altLang="ja-JP" sz="2400" dirty="0"/>
              <a:t>1</a:t>
            </a:r>
            <a:r>
              <a:rPr lang="ja-JP" altLang="en-US" sz="2400" dirty="0"/>
              <a:t>枚で説明できない場合，このスライドを使用しても構いません。</a:t>
            </a:r>
            <a:endParaRPr lang="en-US" altLang="ja-JP" sz="2400" dirty="0"/>
          </a:p>
          <a:p>
            <a:pPr rtl="0"/>
            <a:r>
              <a:rPr lang="ja-JP" altLang="en-US" sz="2400" dirty="0"/>
              <a:t>書き方等については，前頁を参考にしてください。</a:t>
            </a:r>
            <a:endParaRPr lang="ja-JP" sz="2400" dirty="0"/>
          </a:p>
          <a:p>
            <a:pPr rtl="0"/>
            <a:endParaRPr lang="ja-JP" sz="2400" dirty="0"/>
          </a:p>
          <a:p>
            <a:pPr rtl="0"/>
            <a:endParaRPr lang="ja-JP" sz="2400" dirty="0"/>
          </a:p>
        </p:txBody>
      </p:sp>
      <p:grpSp>
        <p:nvGrpSpPr>
          <p:cNvPr id="19" name="グループ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フリーフォーム(F)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1" name="フリーフォーム(F)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2" name="フリーフォーム(F)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0312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 rtlCol="0"/>
          <a:lstStyle>
            <a:defPPr>
              <a:defRPr lang="ja-JP"/>
            </a:defPPr>
          </a:lstStyle>
          <a:p>
            <a:pPr rtl="0"/>
            <a:r>
              <a:rPr lang="ja-JP" altLang="en-US" dirty="0">
                <a:latin typeface="Meiryo UI"/>
                <a:ea typeface="Meiryo UI"/>
              </a:rPr>
              <a:t>入学後の将来の夢</a:t>
            </a:r>
            <a:endParaRPr lang="ja-JP" dirty="0"/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1238"/>
            <a:ext cx="7810500" cy="3700462"/>
          </a:xfrm>
        </p:spPr>
        <p:txBody>
          <a:bodyPr vert="horz" lIns="0" tIns="228600" rIns="0" bIns="0" rtlCol="0" anchor="t">
            <a:normAutofit/>
          </a:bodyPr>
          <a:lstStyle>
            <a:defPPr>
              <a:defRPr lang="ja-JP"/>
            </a:defPPr>
          </a:lstStyle>
          <a:p>
            <a:pPr marL="283210" indent="-283210" rtl="0"/>
            <a:r>
              <a:rPr lang="ja-JP" altLang="en-US" sz="2400" dirty="0">
                <a:latin typeface="Meiryo UI"/>
                <a:ea typeface="Meiryo UI"/>
              </a:rPr>
              <a:t>電子情報工学コースに</a:t>
            </a:r>
            <a:r>
              <a:rPr lang="ja-JP" altLang="en-US" sz="2400" b="1" dirty="0">
                <a:solidFill>
                  <a:srgbClr val="FF0000"/>
                </a:solidFill>
                <a:latin typeface="Meiryo UI"/>
                <a:ea typeface="Meiryo UI"/>
              </a:rPr>
              <a:t>入学した後にやりたいこと</a:t>
            </a:r>
            <a:r>
              <a:rPr lang="ja-JP" altLang="en-US" sz="2400" dirty="0">
                <a:latin typeface="Meiryo UI"/>
                <a:ea typeface="Meiryo UI"/>
              </a:rPr>
              <a:t>，卒業後に</a:t>
            </a:r>
            <a:r>
              <a:rPr lang="ja-JP" altLang="en-US" sz="2400" b="1" dirty="0">
                <a:solidFill>
                  <a:srgbClr val="FF0000"/>
                </a:solidFill>
                <a:latin typeface="Meiryo UI"/>
                <a:ea typeface="Meiryo UI"/>
              </a:rPr>
              <a:t>どのようなエンジニアになりたいか</a:t>
            </a:r>
            <a:r>
              <a:rPr lang="ja-JP" altLang="en-US" sz="2400" dirty="0">
                <a:latin typeface="Meiryo UI"/>
                <a:ea typeface="Meiryo UI"/>
              </a:rPr>
              <a:t>等，将来の夢についてわかりやすく説明してください。</a:t>
            </a:r>
            <a:endParaRPr lang="en-US" altLang="ja-JP" sz="2400" dirty="0">
              <a:latin typeface="Meiryo UI"/>
              <a:ea typeface="Meiryo UI"/>
            </a:endParaRPr>
          </a:p>
          <a:p>
            <a:pPr marL="283210" indent="-283210" rtl="0"/>
            <a:r>
              <a:rPr lang="ja-JP" altLang="en-US" sz="2400" dirty="0">
                <a:latin typeface="Meiryo UI"/>
                <a:ea typeface="Meiryo UI"/>
              </a:rPr>
              <a:t>記載の際には，</a:t>
            </a:r>
            <a:r>
              <a:rPr lang="ja-JP" altLang="en-US" sz="2400" b="1" dirty="0">
                <a:solidFill>
                  <a:srgbClr val="FF0000"/>
                </a:solidFill>
                <a:latin typeface="Meiryo UI"/>
                <a:ea typeface="Meiryo UI"/>
              </a:rPr>
              <a:t>必ず「志願理由」を含めてください。</a:t>
            </a:r>
            <a:endParaRPr lang="en-US" altLang="ja-JP" sz="2400" dirty="0">
              <a:latin typeface="Meiryo UI"/>
              <a:ea typeface="Meiryo UI"/>
            </a:endParaRPr>
          </a:p>
          <a:p>
            <a:pPr marL="283210" indent="-283210" rtl="0"/>
            <a:endParaRPr lang="en-US" altLang="ja-JP" sz="2400" dirty="0"/>
          </a:p>
          <a:p>
            <a:pPr marL="283210" indent="-283210" rtl="0"/>
            <a:endParaRPr lang="ja-JP" sz="2400" dirty="0"/>
          </a:p>
          <a:p>
            <a:pPr marL="283210" indent="-283210" rtl="0"/>
            <a:endParaRPr lang="ja-JP" sz="2400" dirty="0"/>
          </a:p>
        </p:txBody>
      </p:sp>
      <p:grpSp>
        <p:nvGrpSpPr>
          <p:cNvPr id="19" name="グループ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フリーフォーム(F)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1" name="フリーフォーム(F)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2" name="フリーフォーム(F)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7135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 rtlCol="0"/>
          <a:lstStyle>
            <a:defPPr>
              <a:defRPr lang="ja-JP"/>
            </a:defPPr>
          </a:lstStyle>
          <a:p>
            <a:pPr rtl="0"/>
            <a:r>
              <a:rPr lang="ja-JP" altLang="en-US" dirty="0">
                <a:latin typeface="Meiryo UI"/>
                <a:ea typeface="Meiryo UI"/>
              </a:rPr>
              <a:t>注意事項（このページは提出不要）</a:t>
            </a:r>
            <a:endParaRPr lang="ja-JP" dirty="0"/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1238"/>
            <a:ext cx="7810500" cy="3700462"/>
          </a:xfrm>
        </p:spPr>
        <p:txBody>
          <a:bodyPr vert="horz" lIns="0" tIns="228600" rIns="0" bIns="0" rtlCol="0" anchor="t">
            <a:normAutofit/>
          </a:bodyPr>
          <a:lstStyle>
            <a:defPPr>
              <a:defRPr lang="ja-JP"/>
            </a:defPPr>
          </a:lstStyle>
          <a:p>
            <a:pPr marL="0" indent="0" rtl="0">
              <a:buNone/>
            </a:pPr>
            <a:endParaRPr lang="ja-JP" sz="2400" dirty="0"/>
          </a:p>
          <a:p>
            <a:pPr marL="283210" indent="-283210" rtl="0"/>
            <a:endParaRPr lang="ja-JP" sz="2400" dirty="0"/>
          </a:p>
        </p:txBody>
      </p:sp>
      <p:grpSp>
        <p:nvGrpSpPr>
          <p:cNvPr id="19" name="グループ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フリーフォーム(F)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1" name="フリーフォーム(F)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2" name="フリーフォーム(F)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ja-JP"/>
              </a:defPPr>
            </a:lstStyle>
            <a:p>
              <a:pPr rtl="0"/>
              <a:endParaRPr lang="ja-JP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10" name="テキスト プレースホルダー 6">
            <a:extLst>
              <a:ext uri="{FF2B5EF4-FFF2-40B4-BE49-F238E27FC236}">
                <a16:creationId xmlns:a16="http://schemas.microsoft.com/office/drawing/2014/main" id="{50EAA11B-81E2-4568-ABE3-D1B1D2389ED2}"/>
              </a:ext>
            </a:extLst>
          </p:cNvPr>
          <p:cNvSpPr txBox="1">
            <a:spLocks/>
          </p:cNvSpPr>
          <p:nvPr/>
        </p:nvSpPr>
        <p:spPr>
          <a:xfrm>
            <a:off x="2789891" y="2190270"/>
            <a:ext cx="9088841" cy="4480052"/>
          </a:xfrm>
          <a:prstGeom prst="rect">
            <a:avLst/>
          </a:prstGeom>
        </p:spPr>
        <p:txBody>
          <a:bodyPr vert="horz" lIns="0" tIns="228600" rIns="0" bIns="0" rtlCol="0">
            <a:normAutofit/>
          </a:bodyPr>
          <a:lstStyle>
            <a:defPPr>
              <a:defRPr lang="ja-JP"/>
            </a:defPPr>
            <a:lvl1pPr marL="283464" indent="-283464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lang="ja-JP" sz="2000" b="0" i="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685800" indent="-283464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lang="ja-JP" sz="2000" b="0" i="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2pPr>
            <a:lvl3pPr marL="1143000" indent="-283464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lang="ja-JP" sz="2000" b="0" i="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3pPr>
            <a:lvl4pPr marL="1600200" indent="-283464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lang="ja-JP" sz="2000" b="0" i="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4pPr>
            <a:lvl5pPr marL="2057400" indent="-283464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lang="ja-JP" sz="2000" b="0" i="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ja-JP" sz="18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ja-JP" sz="18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ja-JP" sz="18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ja-JP" sz="18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ja-JP" altLang="en-US" dirty="0"/>
              <a:t>提出は任意とします。 提出する場合，令和</a:t>
            </a:r>
            <a:r>
              <a:rPr lang="en-US" altLang="ja-JP" dirty="0"/>
              <a:t>8</a:t>
            </a:r>
            <a:r>
              <a:rPr lang="ja-JP" altLang="en-US" dirty="0"/>
              <a:t>年</a:t>
            </a:r>
            <a:r>
              <a:rPr lang="en-US" altLang="ja-JP" dirty="0"/>
              <a:t>11</a:t>
            </a:r>
            <a:r>
              <a:rPr lang="ja-JP" altLang="en-US" dirty="0"/>
              <a:t>月</a:t>
            </a:r>
            <a:r>
              <a:rPr lang="en-US" altLang="ja-JP" dirty="0"/>
              <a:t>19</a:t>
            </a:r>
            <a:r>
              <a:rPr lang="ja-JP" altLang="en-US" dirty="0"/>
              <a:t>日</a:t>
            </a:r>
            <a:r>
              <a:rPr lang="en-US" altLang="ja-JP" dirty="0"/>
              <a:t>(</a:t>
            </a:r>
            <a:r>
              <a:rPr lang="ja-JP" altLang="en-US" dirty="0"/>
              <a:t>木</a:t>
            </a:r>
            <a:r>
              <a:rPr lang="en-US" altLang="ja-JP" dirty="0"/>
              <a:t>)  </a:t>
            </a:r>
            <a:r>
              <a:rPr lang="ja-JP" altLang="en-US" dirty="0"/>
              <a:t>正午</a:t>
            </a:r>
            <a:r>
              <a:rPr lang="en-US" altLang="ja-JP" dirty="0"/>
              <a:t>12</a:t>
            </a:r>
            <a:r>
              <a:rPr lang="ja-JP" altLang="en-US" dirty="0"/>
              <a:t>：</a:t>
            </a:r>
            <a:r>
              <a:rPr lang="en-US" altLang="ja-JP" dirty="0"/>
              <a:t>00</a:t>
            </a:r>
            <a:r>
              <a:rPr lang="ja-JP" altLang="en-US" dirty="0"/>
              <a:t>までに下記</a:t>
            </a:r>
            <a:r>
              <a:rPr lang="en-US" altLang="ja-JP" dirty="0"/>
              <a:t>URL</a:t>
            </a:r>
            <a:r>
              <a:rPr lang="ja-JP" altLang="en-US" dirty="0"/>
              <a:t>へ提出してください。</a:t>
            </a:r>
            <a:endParaRPr lang="en-US" altLang="ja-JP" dirty="0"/>
          </a:p>
          <a:p>
            <a:pPr marL="0" indent="0">
              <a:lnSpc>
                <a:spcPts val="0"/>
              </a:lnSpc>
              <a:buNone/>
            </a:pPr>
            <a:r>
              <a:rPr lang="en-US" altLang="ja-JP" dirty="0"/>
              <a:t>   URL</a:t>
            </a:r>
            <a:r>
              <a:rPr lang="ja-JP" altLang="en-US" dirty="0"/>
              <a:t>：</a:t>
            </a:r>
            <a:r>
              <a:rPr lang="en-US" altLang="ja-JP" dirty="0">
                <a:hlinkClick r:id="rId3"/>
              </a:rPr>
              <a:t>https://www.mie-u.ac.jp/exam/faculty/guidelines/post-42.html</a:t>
            </a:r>
            <a:endParaRPr lang="en-US" altLang="ja-JP" dirty="0"/>
          </a:p>
          <a:p>
            <a:pPr marL="0" indent="0">
              <a:lnSpc>
                <a:spcPts val="0"/>
              </a:lnSpc>
              <a:buNone/>
            </a:pPr>
            <a:endParaRPr lang="en-US" altLang="ja-JP" dirty="0"/>
          </a:p>
          <a:p>
            <a:pPr>
              <a:lnSpc>
                <a:spcPct val="100000"/>
              </a:lnSpc>
            </a:pPr>
            <a:r>
              <a:rPr lang="ja-JP" altLang="en-US" dirty="0"/>
              <a:t>提出方法</a:t>
            </a:r>
            <a:endParaRPr lang="en-US" altLang="ja-JP" dirty="0"/>
          </a:p>
          <a:p>
            <a:pPr marL="0" indent="0">
              <a:lnSpc>
                <a:spcPct val="100000"/>
              </a:lnSpc>
              <a:buNone/>
            </a:pPr>
            <a:r>
              <a:rPr lang="ja-JP" altLang="en-US" dirty="0"/>
              <a:t>ステップ</a:t>
            </a:r>
            <a:r>
              <a:rPr lang="en-US" altLang="ja-JP" dirty="0"/>
              <a:t>1</a:t>
            </a:r>
            <a:r>
              <a:rPr lang="ja-JP" altLang="en-US" dirty="0"/>
              <a:t>：ファイルを選択</a:t>
            </a:r>
            <a:endParaRPr lang="en-US" altLang="ja-JP" dirty="0"/>
          </a:p>
          <a:p>
            <a:pPr marL="0" indent="0">
              <a:lnSpc>
                <a:spcPct val="100000"/>
              </a:lnSpc>
              <a:buNone/>
            </a:pPr>
            <a:r>
              <a:rPr lang="ja-JP" altLang="en-US" dirty="0"/>
              <a:t>ステップ</a:t>
            </a:r>
            <a:r>
              <a:rPr lang="en-US" altLang="ja-JP" dirty="0"/>
              <a:t>2</a:t>
            </a:r>
            <a:r>
              <a:rPr lang="ja-JP" altLang="en-US" dirty="0"/>
              <a:t>：宛先に志願者本人のアドレスを</a:t>
            </a:r>
            <a:endParaRPr lang="en-US" altLang="ja-JP" dirty="0"/>
          </a:p>
          <a:p>
            <a:pPr marL="0" indent="0">
              <a:lnSpc>
                <a:spcPts val="0"/>
              </a:lnSpc>
              <a:buNone/>
            </a:pPr>
            <a:r>
              <a:rPr lang="ja-JP" altLang="en-US" dirty="0"/>
              <a:t>　　　　　　　入力（他の箇所は入力しない）</a:t>
            </a:r>
            <a:endParaRPr lang="en-US" altLang="ja-JP" dirty="0"/>
          </a:p>
          <a:p>
            <a:pPr marL="0" indent="0">
              <a:lnSpc>
                <a:spcPct val="100000"/>
              </a:lnSpc>
              <a:buNone/>
            </a:pPr>
            <a:r>
              <a:rPr lang="ja-JP" altLang="en-US" dirty="0"/>
              <a:t>ステップ</a:t>
            </a:r>
            <a:r>
              <a:rPr lang="en-US" altLang="ja-JP" dirty="0"/>
              <a:t>3</a:t>
            </a:r>
            <a:r>
              <a:rPr lang="ja-JP" altLang="en-US" dirty="0"/>
              <a:t>：送信</a:t>
            </a:r>
            <a:endParaRPr lang="en-US" altLang="ja-JP" dirty="0"/>
          </a:p>
          <a:p>
            <a:pPr marL="0" indent="0">
              <a:lnSpc>
                <a:spcPct val="100000"/>
              </a:lnSpc>
              <a:buNone/>
            </a:pPr>
            <a:endParaRPr lang="ja-JP" altLang="en-US" dirty="0"/>
          </a:p>
          <a:p>
            <a:pPr marL="0" indent="0">
              <a:lnSpc>
                <a:spcPct val="100000"/>
              </a:lnSpc>
              <a:buNone/>
            </a:pPr>
            <a:endParaRPr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5A965DE-25E5-4D93-BB04-6896C18C33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602" y="3685169"/>
            <a:ext cx="4340957" cy="2779503"/>
          </a:xfrm>
          <a:prstGeom prst="rect">
            <a:avLst/>
          </a:prstGeom>
        </p:spPr>
      </p:pic>
      <p:sp>
        <p:nvSpPr>
          <p:cNvPr id="9" name="フローチャート: 結合子 8">
            <a:extLst>
              <a:ext uri="{FF2B5EF4-FFF2-40B4-BE49-F238E27FC236}">
                <a16:creationId xmlns:a16="http://schemas.microsoft.com/office/drawing/2014/main" id="{4C8406D9-C2AB-424C-A951-2FE37353A5B6}"/>
              </a:ext>
            </a:extLst>
          </p:cNvPr>
          <p:cNvSpPr/>
          <p:nvPr/>
        </p:nvSpPr>
        <p:spPr>
          <a:xfrm>
            <a:off x="9398480" y="4430296"/>
            <a:ext cx="457200" cy="457200"/>
          </a:xfrm>
          <a:prstGeom prst="flowChartConnector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フローチャート: 結合子 16">
            <a:extLst>
              <a:ext uri="{FF2B5EF4-FFF2-40B4-BE49-F238E27FC236}">
                <a16:creationId xmlns:a16="http://schemas.microsoft.com/office/drawing/2014/main" id="{59561215-6EDB-43AE-A01D-038DEC81E393}"/>
              </a:ext>
            </a:extLst>
          </p:cNvPr>
          <p:cNvSpPr/>
          <p:nvPr/>
        </p:nvSpPr>
        <p:spPr>
          <a:xfrm>
            <a:off x="7722080" y="4922607"/>
            <a:ext cx="457200" cy="457200"/>
          </a:xfrm>
          <a:prstGeom prst="flowChartConnector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フローチャート: 結合子 17">
            <a:extLst>
              <a:ext uri="{FF2B5EF4-FFF2-40B4-BE49-F238E27FC236}">
                <a16:creationId xmlns:a16="http://schemas.microsoft.com/office/drawing/2014/main" id="{782E3BC0-B429-43F7-8B76-588DDEA6D95D}"/>
              </a:ext>
            </a:extLst>
          </p:cNvPr>
          <p:cNvSpPr/>
          <p:nvPr/>
        </p:nvSpPr>
        <p:spPr>
          <a:xfrm>
            <a:off x="9398480" y="5979274"/>
            <a:ext cx="457200" cy="457200"/>
          </a:xfrm>
          <a:prstGeom prst="flowChartConnector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1659513"/>
      </p:ext>
    </p:extLst>
  </p:cSld>
  <p:clrMapOvr>
    <a:masterClrMapping/>
  </p:clrMapOvr>
</p:sld>
</file>

<file path=ppt/theme/theme1.xml><?xml version="1.0" encoding="utf-8"?>
<a:theme xmlns:a="http://schemas.openxmlformats.org/drawingml/2006/main" name="ユーザー設定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78853419_Win32_SL_V5" id="{958D2C9E-948D-4354-BF9D-DF8AE3C2B240}" vid="{22D4A967-05D2-4D72-8594-54CFF3414833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eiryo UI" panose="020F0302020204030204"/>
        <a:ea typeface=""/>
        <a:cs typeface=""/>
        <a:font script="Jpan" typeface="Meiryo UI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eiryo UI" panose="020F0502020204030204"/>
        <a:ea typeface=""/>
        <a:cs typeface=""/>
        <a:font script="Jpan" typeface="Meiryo UI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eiryo UI" panose="020F0302020204030204"/>
        <a:ea typeface=""/>
        <a:cs typeface=""/>
        <a:font script="Jpan" typeface="Meiryo UI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eiryo UI" panose="020F0502020204030204"/>
        <a:ea typeface=""/>
        <a:cs typeface=""/>
        <a:font script="Jpan" typeface="Meiryo UI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0FE134-9032-4C7F-BC57-C7DE3F833363}">
  <ds:schemaRefs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16c05727-aa75-4e4a-9b5f-8a80a1165891"/>
    <ds:schemaRef ds:uri="http://www.w3.org/XML/1998/namespace"/>
    <ds:schemaRef ds:uri="http://schemas.microsoft.com/office/infopath/2007/PartnerControls"/>
    <ds:schemaRef ds:uri="230e9df3-be65-4c73-a93b-d1236ebd677e"/>
    <ds:schemaRef ds:uri="71af3243-3dd4-4a8d-8c0d-dd76da1f02a5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8A8ECD1-788F-484B-9043-D957FCFDF1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6D24F1A-6251-4B9A-A918-7D6F3A8F7E2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327</Words>
  <Application>Microsoft Office PowerPoint</Application>
  <PresentationFormat>ワイド画面</PresentationFormat>
  <Paragraphs>33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8" baseType="lpstr">
      <vt:lpstr>Meiryo UI</vt:lpstr>
      <vt:lpstr>Arial</vt:lpstr>
      <vt:lpstr>ユーザー設定</vt:lpstr>
      <vt:lpstr>資料のタイトル </vt:lpstr>
      <vt:lpstr>活動の内容（1/2）</vt:lpstr>
      <vt:lpstr>活動の内容（2/2)</vt:lpstr>
      <vt:lpstr>入学後の将来の夢</vt:lpstr>
      <vt:lpstr>注意事項（このページは提出不要）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活動報告のタイトル</dc:title>
  <dc:creator/>
  <cp:lastModifiedBy/>
  <cp:revision>91</cp:revision>
  <dcterms:created xsi:type="dcterms:W3CDTF">2023-12-20T08:12:12Z</dcterms:created>
  <dcterms:modified xsi:type="dcterms:W3CDTF">2026-08-31T05:52:36Z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