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413" r:id="rId6"/>
    <p:sldId id="391" r:id="rId7"/>
    <p:sldId id="412" r:id="rId8"/>
    <p:sldId id="414" r:id="rId9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2FD4A-8FE1-4D15-8844-3E6F9715E518}" v="176" dt="2024-06-24T13:58:42.950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4" autoAdjust="0"/>
    <p:restoredTop sz="96807" autoAdjust="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36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pPr rtl="0"/>
            <a:fld id="{F1888AC3-4F66-4F83-8C4A-6EF989F1E24B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2025/5/15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pPr rtl="0"/>
            <a:fld id="{E2C230DF-5933-439D-898F-38E9AC9BA688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1262C1A-E8BC-4234-B1F0-80BE6C45D4C7}" type="datetime1">
              <a:rPr lang="ja-JP" altLang="en-US" noProof="0" smtClean="0"/>
              <a:t>2025/5/15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9C7E07-3C67-C64C-8DA0-0404F6303970}" type="slidenum">
              <a:rPr lang="en-US" altLang="ja-JP" noProof="0" smtClean="0"/>
              <a:pPr/>
              <a:t>‹#›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6673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324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51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フリーフォーム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フリーフォーム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9" name="表プレースホルダー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ja-JP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アイコンをクリックして表を追加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オートシェイプ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 spc="5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2400" b="1" i="0" kern="1200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indent="-283464"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3" name="スライド番号プレースホルダー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42" name="日付プレースホルダー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のタイトル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ja-JP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6000" b="1" i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フリーフォーム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​​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943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オートシェイプ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リーフォーム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フリーフォーム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ja-JP" sz="2000"/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endParaRPr lang="ja-JP" altLang="en-US" noProof="0" dirty="0"/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画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0" name="日付プレースホルダー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2" name="スライド番号プレースホルダー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ja-JP" sz="4400" b="1" i="0" kern="1200" spc="100" baseline="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eaLnBrk="1" hangingPunct="1">
        <a:defRPr lang="ja-JP">
          <a:solidFill>
            <a:schemeClr val="tx2"/>
          </a:solidFill>
        </a:defRPr>
      </a:lvl2pPr>
      <a:lvl3pPr eaLnBrk="1" hangingPunct="1">
        <a:defRPr lang="ja-JP">
          <a:solidFill>
            <a:schemeClr val="tx2"/>
          </a:solidFill>
        </a:defRPr>
      </a:lvl3pPr>
      <a:lvl4pPr eaLnBrk="1" hangingPunct="1">
        <a:defRPr lang="ja-JP">
          <a:solidFill>
            <a:schemeClr val="tx2"/>
          </a:solidFill>
        </a:defRPr>
      </a:lvl4pPr>
      <a:lvl5pPr eaLnBrk="1" hangingPunct="1">
        <a:defRPr lang="ja-JP">
          <a:solidFill>
            <a:schemeClr val="tx2"/>
          </a:solidFill>
        </a:defRPr>
      </a:lvl5pPr>
      <a:lvl6pPr eaLnBrk="1" hangingPunct="1">
        <a:defRPr lang="ja-JP">
          <a:solidFill>
            <a:schemeClr val="tx2"/>
          </a:solidFill>
        </a:defRPr>
      </a:lvl6pPr>
      <a:lvl7pPr eaLnBrk="1" hangingPunct="1">
        <a:defRPr lang="ja-JP">
          <a:solidFill>
            <a:schemeClr val="tx2"/>
          </a:solidFill>
        </a:defRPr>
      </a:lvl7pPr>
      <a:lvl8pPr eaLnBrk="1" hangingPunct="1">
        <a:defRPr lang="ja-JP">
          <a:solidFill>
            <a:schemeClr val="tx2"/>
          </a:solidFill>
        </a:defRPr>
      </a:lvl8pPr>
      <a:lvl9pPr eaLnBrk="1" hangingPunct="1">
        <a:defRPr lang="ja-JP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ja-JP" sz="2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24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20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e-u.ac.jp/exam/faculty/guidelines/post-42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470746"/>
            <a:ext cx="5029200" cy="3291840"/>
          </a:xfrm>
        </p:spPr>
        <p:txBody>
          <a:bodyPr rtlCol="0"/>
          <a:lstStyle>
            <a:defPPr>
              <a:defRPr lang="ja-JP"/>
            </a:defPPr>
          </a:lstStyle>
          <a:p>
            <a:pPr>
              <a:lnSpc>
                <a:spcPct val="90000"/>
              </a:lnSpc>
            </a:pPr>
            <a:r>
              <a:rPr lang="ja-JP" altLang="en-US" dirty="0">
                <a:latin typeface="Meiryo UI"/>
                <a:ea typeface="Meiryo UI"/>
              </a:rPr>
              <a:t>資料のタイトル</a:t>
            </a:r>
            <a:br>
              <a:rPr lang="ja-JP" altLang="en-US" dirty="0">
                <a:latin typeface="Meiryo UI"/>
                <a:ea typeface="Meiryo UI"/>
              </a:rPr>
            </a:br>
            <a:endParaRPr 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122F14-CAD0-C41A-B7DA-9497633FA95D}"/>
              </a:ext>
            </a:extLst>
          </p:cNvPr>
          <p:cNvSpPr txBox="1"/>
          <p:nvPr/>
        </p:nvSpPr>
        <p:spPr>
          <a:xfrm>
            <a:off x="758503" y="262467"/>
            <a:ext cx="46297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chemeClr val="bg1"/>
                </a:solidFill>
              </a:rPr>
              <a:t>2025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年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11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月実施 三重大学工学部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</a:rPr>
              <a:t>学校推薦型選抜 推薦④（女子特別枠）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</a:rPr>
              <a:t>科学技術に関する活動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_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補足説明資料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endParaRPr kumimoji="1" lang="en-US" altLang="ja-JP" sz="4000" dirty="0">
              <a:solidFill>
                <a:schemeClr val="bg1"/>
              </a:solidFill>
            </a:endParaRPr>
          </a:p>
          <a:p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925E25-33B8-EC06-CB1E-4C78A1013A8C}"/>
              </a:ext>
            </a:extLst>
          </p:cNvPr>
          <p:cNvSpPr txBox="1"/>
          <p:nvPr/>
        </p:nvSpPr>
        <p:spPr>
          <a:xfrm>
            <a:off x="5621540" y="4381500"/>
            <a:ext cx="6183597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</a:rPr>
              <a:t>高校名　 ：◯◯高等学校</a:t>
            </a:r>
            <a:endParaRPr kumimoji="1" lang="en-US" altLang="ja-JP" sz="4000" b="1" dirty="0">
              <a:solidFill>
                <a:schemeClr val="bg1"/>
              </a:solidFill>
            </a:endParaRPr>
          </a:p>
          <a:p>
            <a:endParaRPr kumimoji="1" lang="en-US" altLang="ja-JP" sz="4000" b="1" dirty="0">
              <a:solidFill>
                <a:schemeClr val="bg1"/>
              </a:solidFill>
            </a:endParaRPr>
          </a:p>
          <a:p>
            <a:r>
              <a:rPr kumimoji="1" lang="ja-JP" altLang="en-US" sz="4000" b="1" dirty="0">
                <a:solidFill>
                  <a:schemeClr val="bg1"/>
                </a:solidFill>
              </a:rPr>
              <a:t>氏名　　　：◯◯ ◯◯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/>
              <a:t>活動の内容（</a:t>
            </a:r>
            <a:r>
              <a:rPr lang="en-US" altLang="ja-JP" dirty="0"/>
              <a:t>1/2</a:t>
            </a:r>
            <a:r>
              <a:rPr lang="ja-JP" altLang="en-US" dirty="0"/>
              <a:t>）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8368584" cy="4097560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これまでに取り組んできた活動の内容について，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スライド１</a:t>
            </a:r>
            <a:r>
              <a:rPr lang="en-US" altLang="ja-JP" sz="2400" b="1" dirty="0">
                <a:solidFill>
                  <a:srgbClr val="FF0000"/>
                </a:solidFill>
                <a:latin typeface="Meiryo UI"/>
                <a:ea typeface="Meiryo UI"/>
              </a:rPr>
              <a:t>〜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２枚を用いてわかりやすく説明してください。</a:t>
            </a:r>
            <a:endParaRPr lang="ja-JP" sz="2400" dirty="0">
              <a:latin typeface="Meiryo UI"/>
              <a:ea typeface="Meiryo UI"/>
            </a:endParaRP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活動の内容のみならず，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なぜこのような活動に取り組んだのか</a:t>
            </a:r>
            <a:r>
              <a:rPr lang="ja-JP" altLang="en-US" sz="2400" dirty="0">
                <a:latin typeface="Meiryo UI"/>
                <a:ea typeface="Meiryo UI"/>
              </a:rPr>
              <a:t>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活動を通して何が得られたか</a:t>
            </a:r>
            <a:r>
              <a:rPr lang="ja-JP" altLang="en-US" sz="2400" dirty="0">
                <a:latin typeface="Meiryo UI"/>
                <a:ea typeface="Meiryo UI"/>
              </a:rPr>
              <a:t>についても説明してください。</a:t>
            </a: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必要に応じて図や写真，グラフなどを用いても構いません。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レイアウトについて指定はありませんが，見やすい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文字の色やサイズ，フォントに注意してください。</a:t>
            </a:r>
            <a:endParaRPr lang="en-US" altLang="ja-JP" sz="2400" dirty="0">
              <a:latin typeface="Meiryo UI"/>
              <a:ea typeface="Meiryo UI"/>
            </a:endParaRPr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23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/>
              <a:t>活動の内容（</a:t>
            </a:r>
            <a:r>
              <a:rPr lang="en-US" altLang="ja-JP" dirty="0"/>
              <a:t>2/2)</a:t>
            </a:r>
            <a:endParaRPr 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rtlCol="0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sz="2400" dirty="0"/>
              <a:t>スライド</a:t>
            </a:r>
            <a:r>
              <a:rPr lang="en-US" altLang="ja-JP" sz="2400" dirty="0"/>
              <a:t>1</a:t>
            </a:r>
            <a:r>
              <a:rPr lang="ja-JP" altLang="en-US" sz="2400" dirty="0"/>
              <a:t>枚で説明できない場合，このスライドを使用しても構いません。</a:t>
            </a:r>
            <a:endParaRPr lang="en-US" altLang="ja-JP" sz="2400" dirty="0"/>
          </a:p>
          <a:p>
            <a:pPr rtl="0"/>
            <a:r>
              <a:rPr lang="ja-JP" altLang="en-US" sz="2400" dirty="0"/>
              <a:t>書き方等については，前頁を参考にしてください。</a:t>
            </a:r>
            <a:endParaRPr lang="ja-JP" sz="2400" dirty="0"/>
          </a:p>
          <a:p>
            <a:pPr rtl="0"/>
            <a:endParaRPr lang="ja-JP" sz="2400" dirty="0"/>
          </a:p>
          <a:p>
            <a:pPr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>
                <a:latin typeface="Meiryo UI"/>
                <a:ea typeface="Meiryo UI"/>
              </a:rPr>
              <a:t>入学後の将来の夢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電子情報工学コースに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入学した後にやりたいこと</a:t>
            </a:r>
            <a:r>
              <a:rPr lang="ja-JP" altLang="en-US" sz="2400" dirty="0">
                <a:latin typeface="Meiryo UI"/>
                <a:ea typeface="Meiryo UI"/>
              </a:rPr>
              <a:t>，卒業後に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どのようなエンジニアになりたいか</a:t>
            </a:r>
            <a:r>
              <a:rPr lang="ja-JP" altLang="en-US" sz="2400" dirty="0">
                <a:latin typeface="Meiryo UI"/>
                <a:ea typeface="Meiryo UI"/>
              </a:rPr>
              <a:t>等，将来の夢についてわかりやすく説明してください。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記載の際には，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必ず「志願理由」を含めてください。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 rtl="0"/>
            <a:endParaRPr lang="en-US" altLang="ja-JP" sz="2400" dirty="0"/>
          </a:p>
          <a:p>
            <a:pPr marL="283210" indent="-283210" rtl="0"/>
            <a:endParaRPr lang="ja-JP" sz="2400" dirty="0"/>
          </a:p>
          <a:p>
            <a:pPr marL="283210" indent="-283210"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713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>
                <a:latin typeface="Meiryo UI"/>
                <a:ea typeface="Meiryo UI"/>
              </a:rPr>
              <a:t>注意事項（このページは提出不要）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0" indent="0" rtl="0">
              <a:buNone/>
            </a:pPr>
            <a:endParaRPr lang="ja-JP" sz="2400" dirty="0"/>
          </a:p>
          <a:p>
            <a:pPr marL="283210" indent="-283210"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テキスト プレースホルダー 6">
            <a:extLst>
              <a:ext uri="{FF2B5EF4-FFF2-40B4-BE49-F238E27FC236}">
                <a16:creationId xmlns:a16="http://schemas.microsoft.com/office/drawing/2014/main" id="{50EAA11B-81E2-4568-ABE3-D1B1D2389ED2}"/>
              </a:ext>
            </a:extLst>
          </p:cNvPr>
          <p:cNvSpPr txBox="1">
            <a:spLocks/>
          </p:cNvSpPr>
          <p:nvPr/>
        </p:nvSpPr>
        <p:spPr>
          <a:xfrm>
            <a:off x="2789891" y="2190270"/>
            <a:ext cx="9088841" cy="4480052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defPPr>
              <a:defRPr lang="ja-JP"/>
            </a:defPPr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dirty="0"/>
              <a:t>提出は任意とします。 提出する場合，令和</a:t>
            </a:r>
            <a:r>
              <a:rPr lang="en-US" altLang="ja-JP" dirty="0"/>
              <a:t>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木</a:t>
            </a:r>
            <a:r>
              <a:rPr lang="en-US" altLang="ja-JP" dirty="0"/>
              <a:t>)  </a:t>
            </a:r>
            <a:r>
              <a:rPr lang="ja-JP" altLang="en-US" dirty="0"/>
              <a:t>正午</a:t>
            </a:r>
            <a:r>
              <a:rPr lang="en-US" altLang="ja-JP" dirty="0"/>
              <a:t>12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までに下記</a:t>
            </a:r>
            <a:r>
              <a:rPr lang="en-US" altLang="ja-JP" dirty="0"/>
              <a:t>URL</a:t>
            </a:r>
            <a:r>
              <a:rPr lang="ja-JP" altLang="en-US" dirty="0"/>
              <a:t>へ提出して</a:t>
            </a:r>
            <a:r>
              <a:rPr lang="ja-JP" altLang="en-US"/>
              <a:t>ください。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r>
              <a:rPr lang="en-US" altLang="ja-JP" dirty="0"/>
              <a:t>   URL</a:t>
            </a:r>
            <a:r>
              <a:rPr lang="ja-JP" altLang="en-US" dirty="0"/>
              <a:t>：</a:t>
            </a:r>
            <a:r>
              <a:rPr lang="en-US" altLang="ja-JP" dirty="0">
                <a:hlinkClick r:id="rId3"/>
              </a:rPr>
              <a:t>https://www.mie-u.ac.jp/exam/faculty/guidelines/post-42.html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endParaRPr lang="en-US" altLang="ja-JP" dirty="0"/>
          </a:p>
          <a:p>
            <a:pPr>
              <a:lnSpc>
                <a:spcPct val="100000"/>
              </a:lnSpc>
            </a:pPr>
            <a:r>
              <a:rPr lang="ja-JP" altLang="en-US" dirty="0"/>
              <a:t>提出方法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1</a:t>
            </a:r>
            <a:r>
              <a:rPr lang="ja-JP" altLang="en-US" dirty="0"/>
              <a:t>：ファイルを選択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2</a:t>
            </a:r>
            <a:r>
              <a:rPr lang="ja-JP" altLang="en-US" dirty="0"/>
              <a:t>：宛先に志願者本人のアドレスを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r>
              <a:rPr lang="ja-JP" altLang="en-US" dirty="0"/>
              <a:t>　　　　　　　入力（他の箇所は入力しない）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3</a:t>
            </a:r>
            <a:r>
              <a:rPr lang="ja-JP" altLang="en-US" dirty="0"/>
              <a:t>：送信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endParaRPr lang="ja-JP" altLang="en-US" dirty="0"/>
          </a:p>
          <a:p>
            <a:pPr marL="0" indent="0">
              <a:lnSpc>
                <a:spcPct val="100000"/>
              </a:lnSpc>
              <a:buNone/>
            </a:pPr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5A965DE-25E5-4D93-BB04-6896C18C33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02" y="3685169"/>
            <a:ext cx="4340957" cy="2779503"/>
          </a:xfrm>
          <a:prstGeom prst="rect">
            <a:avLst/>
          </a:prstGeom>
        </p:spPr>
      </p:pic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4C8406D9-C2AB-424C-A951-2FE37353A5B6}"/>
              </a:ext>
            </a:extLst>
          </p:cNvPr>
          <p:cNvSpPr/>
          <p:nvPr/>
        </p:nvSpPr>
        <p:spPr>
          <a:xfrm>
            <a:off x="9398480" y="4430296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59561215-6EDB-43AE-A01D-038DEC81E393}"/>
              </a:ext>
            </a:extLst>
          </p:cNvPr>
          <p:cNvSpPr/>
          <p:nvPr/>
        </p:nvSpPr>
        <p:spPr>
          <a:xfrm>
            <a:off x="7722080" y="4922607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782E3BC0-B429-43F7-8B76-588DDEA6D95D}"/>
              </a:ext>
            </a:extLst>
          </p:cNvPr>
          <p:cNvSpPr/>
          <p:nvPr/>
        </p:nvSpPr>
        <p:spPr>
          <a:xfrm>
            <a:off x="9398480" y="5979274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9513"/>
      </p:ext>
    </p:extLst>
  </p:cSld>
  <p:clrMapOvr>
    <a:masterClrMapping/>
  </p:clrMapOvr>
</p:sld>
</file>

<file path=ppt/theme/theme1.xml><?xml version="1.0" encoding="utf-8"?>
<a:theme xmlns:a="http://schemas.openxmlformats.org/drawingml/2006/main" name="ユーザー設定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A8ECD1-788F-484B-9043-D957FCFDF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0FE134-9032-4C7F-BC57-C7DE3F833363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16c05727-aa75-4e4a-9b5f-8a80a1165891"/>
    <ds:schemaRef ds:uri="http://www.w3.org/XML/1998/namespace"/>
    <ds:schemaRef ds:uri="http://schemas.microsoft.com/office/infopath/2007/PartnerControls"/>
    <ds:schemaRef ds:uri="230e9df3-be65-4c73-a93b-d1236ebd677e"/>
    <ds:schemaRef ds:uri="71af3243-3dd4-4a8d-8c0d-dd76da1f02a5"/>
    <ds:schemaRef ds:uri="http://purl.org/dc/elements/1.1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329</Words>
  <Application>Microsoft Office PowerPoint</Application>
  <PresentationFormat>ワイド画面</PresentationFormat>
  <Paragraphs>33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Meiryo UI</vt:lpstr>
      <vt:lpstr>Arial</vt:lpstr>
      <vt:lpstr>ユーザー設定</vt:lpstr>
      <vt:lpstr>資料のタイトル </vt:lpstr>
      <vt:lpstr>活動の内容（1/2）</vt:lpstr>
      <vt:lpstr>活動の内容（2/2)</vt:lpstr>
      <vt:lpstr>入学後の将来の夢</vt:lpstr>
      <vt:lpstr>注意事項（このページは提出不要）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活動報告のタイトル</dc:title>
  <dc:creator/>
  <cp:lastModifiedBy/>
  <cp:revision>91</cp:revision>
  <dcterms:created xsi:type="dcterms:W3CDTF">2023-12-20T08:12:12Z</dcterms:created>
  <dcterms:modified xsi:type="dcterms:W3CDTF">2025-05-15T01:23:06Z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