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65" r:id="rId2"/>
    <p:sldId id="266" r:id="rId3"/>
    <p:sldId id="264" r:id="rId4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3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5" d="100"/>
          <a:sy n="125" d="100"/>
        </p:scale>
        <p:origin x="106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C92726AB-0523-187C-D00B-104EA16C32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D52EB8A-AB32-F511-D64A-71AB73CD7F8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01556B-9C39-42CE-9396-ED42397F1FBD}" type="datetimeFigureOut">
              <a:rPr kumimoji="1" lang="ja-JP" altLang="en-US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2026/7/29</a:t>
            </a:fld>
            <a:endParaRPr kumimoji="1" lang="ja-JP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6B09949-647C-E79F-65AC-49E211E63E7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9310E70-E412-5B96-507C-D880EA328B9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7C39C-242A-4CCE-BB37-B3E2965D30A9}" type="slidenum">
              <a:rPr kumimoji="1" lang="ja-JP" altLang="en-US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‹#›</a:t>
            </a:fld>
            <a:endParaRPr kumimoji="1" lang="ja-JP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168256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4016D-C062-4EEA-9BB0-69947030CF0E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4538B-B3BA-47F9-B700-C8C3A470B1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1550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ja-JP" altLang="en-US"/>
              <a:t>受験者の氏名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受験者の氏名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790A-A245-49F3-B20F-20DB213F8E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2825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ja-JP" altLang="en-US"/>
              <a:t>受験者の氏名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受験者の氏名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790A-A245-49F3-B20F-20DB213F8E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9502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ja-JP" altLang="en-US"/>
              <a:t>受験者の氏名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受験者の氏名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790A-A245-49F3-B20F-20DB213F8E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4552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62943"/>
            <a:ext cx="7886700" cy="541589"/>
          </a:xfrm>
        </p:spPr>
        <p:txBody>
          <a:bodyPr>
            <a:normAutofit/>
          </a:bodyPr>
          <a:lstStyle>
            <a:lvl1pPr>
              <a:defRPr sz="2800" b="1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883920"/>
            <a:ext cx="7886700" cy="5293043"/>
          </a:xfrm>
        </p:spPr>
        <p:txBody>
          <a:bodyPr/>
          <a:lstStyle>
            <a:lvl1pPr>
              <a:defRPr sz="24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  <a:lvl2pPr>
              <a:defRPr sz="22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>
              <a:defRPr sz="20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>
              <a:defRPr sz="18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>
              <a:defRPr sz="18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4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endParaRPr kumimoji="1" lang="ja-JP" altLang="en-US" sz="1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r>
              <a:rPr kumimoji="1" lang="ja-JP" altLang="en-US"/>
              <a:t>受験者の氏名</a:t>
            </a:r>
            <a:endParaRPr kumimoji="1" lang="ja-JP" altLang="en-US" sz="1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932B790A-A245-49F3-B20F-20DB213F8EEB}" type="slidenum">
              <a:rPr kumimoji="1" lang="ja-JP" altLang="en-US" smtClean="0"/>
              <a:pPr/>
              <a:t>‹#›</a:t>
            </a:fld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4106315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ja-JP" altLang="en-US"/>
              <a:t>受験者の氏名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受験者の氏名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790A-A245-49F3-B20F-20DB213F8E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2227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ja-JP" altLang="en-US"/>
              <a:t>受験者の氏名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受験者の氏名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790A-A245-49F3-B20F-20DB213F8E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541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ja-JP" altLang="en-US"/>
              <a:t>受験者の氏名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受験者の氏名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790A-A245-49F3-B20F-20DB213F8E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0068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ja-JP" altLang="en-US"/>
              <a:t>受験者の氏名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受験者の氏名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790A-A245-49F3-B20F-20DB213F8E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1807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r>
              <a:rPr kumimoji="1" lang="ja-JP" altLang="en-US"/>
              <a:t>受験者の氏名</a:t>
            </a:r>
            <a:endParaRPr kumimoji="1" lang="ja-JP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r>
              <a:rPr kumimoji="1" lang="ja-JP" altLang="en-US"/>
              <a:t>受験者の氏名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1pPr>
          </a:lstStyle>
          <a:p>
            <a:fld id="{932B790A-A245-49F3-B20F-20DB213F8EEB}" type="slidenum">
              <a:rPr kumimoji="1" lang="ja-JP" altLang="en-US" smtClean="0"/>
              <a:pPr/>
              <a:t>‹#›</a:t>
            </a:fld>
            <a:endParaRPr kumimoji="1" lang="ja-JP" altLang="en-US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8170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ja-JP" altLang="en-US"/>
              <a:t>受験者の氏名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受験者の氏名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790A-A245-49F3-B20F-20DB213F8E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1334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1" lang="ja-JP" altLang="en-US"/>
              <a:t>受験者の氏名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受験者の氏名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790A-A245-49F3-B20F-20DB213F8E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4623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kumimoji="1" lang="ja-JP" altLang="en-US"/>
              <a:t>受験者の氏名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kumimoji="1" lang="ja-JP" altLang="en-US"/>
              <a:t>受験者の氏名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2B790A-A245-49F3-B20F-20DB213F8EE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5616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6122E-6F93-A682-F11B-154D997E0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4980D774-D1BE-8134-DFF5-CEAD13917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 dirty="0"/>
              <a:t>受験者の氏名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D6B39159-0F27-B2F8-1283-9538FF1AC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790A-A245-49F3-B20F-20DB213F8EEB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9AD77749-D1BC-8758-9B68-1326ADB96A97}"/>
              </a:ext>
            </a:extLst>
          </p:cNvPr>
          <p:cNvSpPr/>
          <p:nvPr/>
        </p:nvSpPr>
        <p:spPr>
          <a:xfrm>
            <a:off x="628650" y="769983"/>
            <a:ext cx="7886700" cy="5092935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kumimoji="1" lang="ja-JP" altLang="en-US" sz="20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プレゼンテーション用資料の作成に当たって留意すること</a:t>
            </a:r>
            <a:endParaRPr kumimoji="1" lang="en-US" altLang="ja-JP" sz="20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360363" indent="-184150"/>
            <a:r>
              <a:rPr kumimoji="1" lang="ja-JP" altLang="en-US" sz="14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＊</a:t>
            </a:r>
            <a:r>
              <a:rPr kumimoji="1" lang="ja-JP" altLang="en-US" sz="140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「探究的</a:t>
            </a:r>
            <a:r>
              <a:rPr kumimoji="1" lang="ja-JP" altLang="en-US" sz="14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な活動の内容」と「入学後の大学での学び」についてプレゼンテーション</a:t>
            </a:r>
            <a:r>
              <a:rPr kumimoji="1"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するための資料を作成してください。また，下記の留意事項の内容を十分に確認し，</a:t>
            </a:r>
            <a:r>
              <a:rPr kumimoji="1" lang="ja-JP" altLang="en-US" sz="14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プレゼンテーション用資料の作成時には，このテキストボックスごと削除してください。</a:t>
            </a:r>
            <a:endParaRPr kumimoji="1" lang="en-US" altLang="ja-JP" sz="1400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「探究的</a:t>
            </a:r>
            <a:r>
              <a:rPr kumimoji="1" lang="ja-JP" altLang="en-US" sz="20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な活動の内容」についての留意事項：</a:t>
            </a:r>
            <a:endParaRPr kumimoji="1" lang="en-US" altLang="ja-JP" sz="20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 </a:t>
            </a:r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記入する内容</a:t>
            </a:r>
            <a:endParaRPr kumimoji="1" lang="en-US" altLang="ja-JP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538163" indent="-269875"/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①高校あるいはその他の場所で取り組んだ</a:t>
            </a:r>
            <a:r>
              <a:rPr kumimoji="1"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「探究的な活動」の具体的内容について，スライド</a:t>
            </a:r>
            <a:r>
              <a:rPr kumimoji="1" lang="en-US" altLang="ja-JP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kumimoji="1"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1" lang="en-US" altLang="ja-JP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</a:t>
            </a:r>
            <a:r>
              <a:rPr kumimoji="1"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枚を用いてわかりやすく説明してください。</a:t>
            </a:r>
            <a:endParaRPr kumimoji="1" lang="en-US" altLang="ja-JP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538163" indent="-269875"/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②活動の内容のみならず，</a:t>
            </a:r>
            <a:r>
              <a:rPr kumimoji="1"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なぜこのような活動に取り組んだのか，活動を通して何が得られたか</a:t>
            </a:r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についても説明してください。</a:t>
            </a:r>
          </a:p>
          <a:p>
            <a:endParaRPr kumimoji="1" lang="en-US" altLang="ja-JP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 </a:t>
            </a:r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注意点</a:t>
            </a:r>
          </a:p>
          <a:p>
            <a:pPr marL="538163" indent="-269875"/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①必要に応じて図や写真，グラフなどを用いても構いません。</a:t>
            </a:r>
          </a:p>
          <a:p>
            <a:pPr marL="538163" indent="-269875"/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②レイアウトについて指定はありませんが，</a:t>
            </a:r>
            <a:r>
              <a:rPr kumimoji="1"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見やすい文字の色やサイズに注意してください。</a:t>
            </a:r>
            <a:endParaRPr kumimoji="1" lang="ja-JP" altLang="en-US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129C8DC-15E4-A236-DDE2-760993F2ECC2}"/>
              </a:ext>
            </a:extLst>
          </p:cNvPr>
          <p:cNvSpPr txBox="1"/>
          <p:nvPr/>
        </p:nvSpPr>
        <p:spPr>
          <a:xfrm>
            <a:off x="628650" y="150133"/>
            <a:ext cx="8268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kumimoji="1" lang="ja-JP" altLang="en-US" sz="2800" b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探究的</a:t>
            </a:r>
            <a:r>
              <a:rPr kumimoji="1" lang="ja-JP" altLang="en-US" sz="28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な活動の内容</a:t>
            </a:r>
          </a:p>
        </p:txBody>
      </p:sp>
    </p:spTree>
    <p:extLst>
      <p:ext uri="{BB962C8B-B14F-4D97-AF65-F5344CB8AC3E}">
        <p14:creationId xmlns:p14="http://schemas.microsoft.com/office/powerpoint/2010/main" val="3515345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6D7E1-44F5-32A3-6BC2-0A0A5C548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DEDA6B22-AD04-518A-D1F2-631FE5101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受験者の氏名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0D84A6E1-B4F9-F454-86AD-3A2AD9C6C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790A-A245-49F3-B20F-20DB213F8EEB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245EFB1-B840-5498-CF3E-F5D4B5ADF180}"/>
              </a:ext>
            </a:extLst>
          </p:cNvPr>
          <p:cNvSpPr txBox="1"/>
          <p:nvPr/>
        </p:nvSpPr>
        <p:spPr>
          <a:xfrm>
            <a:off x="628650" y="150133"/>
            <a:ext cx="8268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kumimoji="1" lang="ja-JP" altLang="en-US" sz="28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入学後の大学での学び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FDE33784-49C5-4F02-C518-B084CEF98801}"/>
              </a:ext>
            </a:extLst>
          </p:cNvPr>
          <p:cNvSpPr/>
          <p:nvPr/>
        </p:nvSpPr>
        <p:spPr>
          <a:xfrm>
            <a:off x="628650" y="769984"/>
            <a:ext cx="7886700" cy="4547368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kumimoji="1" lang="ja-JP" altLang="en-US" sz="20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プレゼンテーション用資料の作成に当たって留意すること</a:t>
            </a:r>
            <a:endParaRPr kumimoji="1" lang="en-US" altLang="ja-JP" sz="20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360363" indent="-184150"/>
            <a:r>
              <a:rPr kumimoji="1" lang="ja-JP" altLang="en-US" sz="14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＊</a:t>
            </a:r>
            <a:r>
              <a:rPr kumimoji="1" lang="ja-JP" altLang="en-US" sz="140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「探究的</a:t>
            </a:r>
            <a:r>
              <a:rPr kumimoji="1" lang="ja-JP" altLang="en-US" sz="14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な活動の内容」と「入学後の大学での学び」についてプレゼンテーション</a:t>
            </a:r>
            <a:r>
              <a:rPr kumimoji="1"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するための資料を作成</a:t>
            </a:r>
            <a:r>
              <a:rPr kumimoji="1" lang="ja-JP" altLang="en-US" sz="14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してください。また，下記</a:t>
            </a:r>
            <a:r>
              <a:rPr kumimoji="1"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の留意事項の内容を十分に</a:t>
            </a:r>
            <a:r>
              <a:rPr kumimoji="1" lang="ja-JP" altLang="en-US" sz="14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確認し，</a:t>
            </a:r>
            <a:r>
              <a:rPr kumimoji="1" lang="ja-JP" altLang="en-US" sz="140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プレゼンテーション用</a:t>
            </a:r>
            <a:r>
              <a:rPr kumimoji="1" lang="ja-JP" altLang="en-US" sz="14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資料の作成時</a:t>
            </a:r>
            <a:r>
              <a:rPr kumimoji="1" lang="ja-JP" altLang="en-US" sz="140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には，この</a:t>
            </a:r>
            <a:r>
              <a:rPr kumimoji="1" lang="ja-JP" altLang="en-US" sz="14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テキストボックスごと削除</a:t>
            </a:r>
            <a:r>
              <a:rPr kumimoji="1" lang="ja-JP" altLang="en-US" sz="140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してください。</a:t>
            </a:r>
            <a:endParaRPr kumimoji="1" lang="en-US" altLang="ja-JP" sz="1400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「入学後の大学での学び」についての留意事項：</a:t>
            </a:r>
            <a:endParaRPr kumimoji="1" lang="en-US" altLang="ja-JP" sz="20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 </a:t>
            </a:r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記入する内容</a:t>
            </a:r>
            <a:endParaRPr kumimoji="1" lang="en-US" altLang="ja-JP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538163" indent="-269875"/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①「探究的な活動」を通じて得た</a:t>
            </a:r>
            <a:r>
              <a:rPr kumimoji="1" lang="ja-JP" altLang="en-US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学びを，</a:t>
            </a:r>
            <a:r>
              <a:rPr kumimoji="1" lang="ja-JP" altLang="en-US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入学後</a:t>
            </a:r>
            <a:r>
              <a:rPr kumimoji="1"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の大学での学びにどのように生かしていきたいと考えているか</a:t>
            </a:r>
            <a:r>
              <a:rPr kumimoji="1" lang="ja-JP" altLang="en-US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について，スライド</a:t>
            </a:r>
            <a:r>
              <a:rPr kumimoji="1" lang="en-US" altLang="ja-JP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1〜2</a:t>
            </a:r>
            <a:r>
              <a:rPr kumimoji="1"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枚を用いてわかりやすく説明</a:t>
            </a:r>
            <a:r>
              <a:rPr kumimoji="1" lang="ja-JP" altLang="en-US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してください。</a:t>
            </a:r>
            <a:endParaRPr kumimoji="1" lang="en-US" altLang="ja-JP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538163" indent="-269875"/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②記載の際</a:t>
            </a:r>
            <a:r>
              <a:rPr kumimoji="1" lang="ja-JP" altLang="en-US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には，</a:t>
            </a:r>
            <a:r>
              <a:rPr kumimoji="1" lang="ja-JP" altLang="en-US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必ず</a:t>
            </a:r>
            <a:r>
              <a:rPr kumimoji="1"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「志願理由」を</a:t>
            </a:r>
            <a:r>
              <a:rPr kumimoji="1" lang="ja-JP" altLang="en-US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含めてください。</a:t>
            </a:r>
            <a:endParaRPr kumimoji="1" lang="ja-JP" altLang="en-US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 </a:t>
            </a:r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注意点</a:t>
            </a:r>
          </a:p>
          <a:p>
            <a:pPr marL="538163" indent="-269875"/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①レイアウト等に</a:t>
            </a:r>
            <a:r>
              <a:rPr kumimoji="1" lang="ja-JP" altLang="en-US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ついては，</a:t>
            </a:r>
            <a:r>
              <a:rPr kumimoji="1"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頁を参考に</a:t>
            </a:r>
            <a:r>
              <a:rPr kumimoji="1" lang="ja-JP" altLang="en-US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してください。</a:t>
            </a:r>
            <a:endParaRPr kumimoji="1" lang="ja-JP" altLang="en-US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3127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69A03-2D07-FA54-3A47-3D5817FD4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D52C16D6-5C8B-737F-4E72-F1EADE7EB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ja-JP" altLang="en-US"/>
              <a:t>受験者の氏名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01C27FB-44E7-102E-E490-A90319BB2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790A-A245-49F3-B20F-20DB213F8EEB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EE1C634-7278-AD52-F2F6-F9AB57783DF3}"/>
              </a:ext>
            </a:extLst>
          </p:cNvPr>
          <p:cNvSpPr txBox="1"/>
          <p:nvPr/>
        </p:nvSpPr>
        <p:spPr>
          <a:xfrm>
            <a:off x="628650" y="150133"/>
            <a:ext cx="8268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試験当日に持参する資料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518BD307-CCE2-9E28-082B-C9AB740514AE}"/>
              </a:ext>
            </a:extLst>
          </p:cNvPr>
          <p:cNvSpPr/>
          <p:nvPr/>
        </p:nvSpPr>
        <p:spPr>
          <a:xfrm>
            <a:off x="628650" y="769984"/>
            <a:ext cx="7886700" cy="5586367"/>
          </a:xfrm>
          <a:prstGeom prst="round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kumimoji="1" lang="ja-JP" altLang="en-US" sz="20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プレゼンテーション用資料の作成に当たって留意すること</a:t>
            </a:r>
            <a:endParaRPr kumimoji="1" lang="en-US" altLang="ja-JP" sz="20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360363" indent="-184150"/>
            <a:r>
              <a:rPr kumimoji="1" lang="ja-JP" altLang="en-US" sz="140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＊</a:t>
            </a:r>
            <a:r>
              <a:rPr kumimoji="1" lang="ja-JP" altLang="en-US" sz="140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「探究的</a:t>
            </a:r>
            <a:r>
              <a:rPr kumimoji="1" lang="ja-JP" altLang="en-US" sz="14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な活動の内容」と「入学後の大学での学び」についてプレゼンテーション</a:t>
            </a:r>
            <a:r>
              <a:rPr kumimoji="1"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するための資料を作成してください。また，下記の留意事項の内容を十分に確認し，</a:t>
            </a:r>
            <a:r>
              <a:rPr kumimoji="1" lang="ja-JP" altLang="en-US" sz="14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プレゼンテーション用資料の作成時には，このページごと削除してください。</a:t>
            </a:r>
            <a:endParaRPr kumimoji="1" lang="en-US" altLang="ja-JP" sz="1400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kumimoji="1" lang="en-US" altLang="ja-JP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「試験当日に持参する資料」についての留意事項：</a:t>
            </a:r>
            <a:endParaRPr kumimoji="1" lang="en-US" altLang="ja-JP" sz="20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 </a:t>
            </a:r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試験当日に以下の資料を持参してください。</a:t>
            </a:r>
            <a:endParaRPr kumimoji="1" lang="en-US" altLang="ja-JP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538163" indent="-269875"/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</a:t>
            </a:r>
            <a:r>
              <a:rPr kumimoji="1"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発表資料　</a:t>
            </a:r>
            <a:r>
              <a:rPr kumimoji="1" lang="en-US" altLang="ja-JP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kumimoji="1"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部</a:t>
            </a:r>
            <a:endParaRPr kumimoji="1" lang="en-US" altLang="ja-JP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538163" indent="-269875"/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</a:t>
            </a:r>
            <a:r>
              <a:rPr kumimoji="1"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配布資料　</a:t>
            </a:r>
            <a:r>
              <a:rPr kumimoji="1" lang="en-US" altLang="ja-JP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r>
              <a:rPr kumimoji="1"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部</a:t>
            </a:r>
          </a:p>
          <a:p>
            <a:endParaRPr kumimoji="1" lang="en-US" altLang="ja-JP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 </a:t>
            </a:r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注意点</a:t>
            </a:r>
          </a:p>
          <a:p>
            <a:pPr marL="538163" indent="-269875"/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①プレゼンテーションの時間は</a:t>
            </a:r>
            <a:r>
              <a:rPr kumimoji="1"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人</a:t>
            </a:r>
            <a:r>
              <a:rPr kumimoji="1"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10 </a:t>
            </a:r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分以内とします。</a:t>
            </a:r>
          </a:p>
          <a:p>
            <a:pPr marL="538163" indent="-269875"/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②このテンプレートで作成した発表資料を</a:t>
            </a:r>
            <a:r>
              <a:rPr kumimoji="1"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ページごとに印刷した</a:t>
            </a:r>
            <a:r>
              <a:rPr kumimoji="1"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A4</a:t>
            </a:r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用紙でプレゼンテーションを行ってもらいます。</a:t>
            </a:r>
            <a:endParaRPr kumimoji="1" lang="en-US" altLang="ja-JP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538163" indent="-269875"/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③このテンプレートを利用して作ったファイルを</a:t>
            </a:r>
            <a:r>
              <a:rPr kumimoji="1"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ページごとに</a:t>
            </a:r>
            <a:r>
              <a:rPr kumimoji="1"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A4</a:t>
            </a:r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用紙に片面印刷して，ホッチキス止めしたものを配付資料としてください。</a:t>
            </a:r>
            <a:endParaRPr kumimoji="1" lang="en-US" altLang="ja-JP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538163" indent="-269875"/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④発表資料に説明用のメモを追記しても構いません。</a:t>
            </a:r>
          </a:p>
          <a:p>
            <a:pPr marL="538163" indent="-269875"/>
            <a:r>
              <a:rPr kumimoji="1"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⑤面接試験（プレゼンテーションを含む）に際して電子機器の持ち込み・利用，録音・録画等は一切認めません。</a:t>
            </a:r>
          </a:p>
        </p:txBody>
      </p:sp>
    </p:spTree>
    <p:extLst>
      <p:ext uri="{BB962C8B-B14F-4D97-AF65-F5344CB8AC3E}">
        <p14:creationId xmlns:p14="http://schemas.microsoft.com/office/powerpoint/2010/main" val="1916658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201</TotalTime>
  <Words>589</Words>
  <Application>Microsoft Office PowerPoint</Application>
  <PresentationFormat>On-screen Show (4:3)</PresentationFormat>
  <Paragraphs>44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テーマ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oo</dc:creator>
  <cp:lastModifiedBy>古瀬 啓之</cp:lastModifiedBy>
  <cp:revision>12</cp:revision>
  <dcterms:created xsi:type="dcterms:W3CDTF">2025-10-22T07:48:46Z</dcterms:created>
  <dcterms:modified xsi:type="dcterms:W3CDTF">2026-07-30T02:54:31Z</dcterms:modified>
</cp:coreProperties>
</file>