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67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9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37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78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09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65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61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02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90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62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EC5FD-5378-4951-8B9E-AA1F41B4EE84}" type="datetimeFigureOut">
              <a:rPr kumimoji="1" lang="ja-JP" altLang="en-US" smtClean="0"/>
              <a:t>2017/6/30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DB9E5-7264-418D-BA67-CEA99F152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44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52" y="60855"/>
            <a:ext cx="11387015" cy="667938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240613" y="-77708"/>
            <a:ext cx="771076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i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Georgia" panose="02040502050405020303" pitchFamily="18" charset="0"/>
              </a:rPr>
              <a:t>水曜　</a:t>
            </a:r>
            <a:r>
              <a:rPr lang="en-US" altLang="ja-JP" sz="6600" b="1" i="1" cap="none" spc="0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Georgia" panose="02040502050405020303" pitchFamily="18" charset="0"/>
              </a:rPr>
              <a:t>MINI</a:t>
            </a:r>
            <a:r>
              <a:rPr lang="ja-JP" altLang="en-US" sz="6600" b="1" i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Georgia" panose="02040502050405020303" pitchFamily="18" charset="0"/>
              </a:rPr>
              <a:t>  </a:t>
            </a:r>
            <a:r>
              <a:rPr lang="en-US" altLang="ja-JP" sz="6600" b="1" i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Georgia" panose="02040502050405020303" pitchFamily="18" charset="0"/>
              </a:rPr>
              <a:t>LIVE</a:t>
            </a:r>
            <a:endParaRPr lang="en-US" altLang="ja-JP" sz="6600" b="1" i="1" cap="none" spc="0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08589" y="1042463"/>
            <a:ext cx="12409167" cy="77559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Date </a:t>
            </a:r>
            <a:r>
              <a:rPr lang="ja-JP" altLang="en-US" sz="4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　</a:t>
            </a:r>
            <a:r>
              <a:rPr lang="en-US" altLang="ja-JP" sz="4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2017.7.5  (</a:t>
            </a:r>
            <a:r>
              <a:rPr lang="ja-JP" altLang="en-US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水 </a:t>
            </a:r>
            <a:r>
              <a:rPr lang="en-US" altLang="ja-JP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)</a:t>
            </a:r>
            <a:r>
              <a:rPr lang="ja-JP" altLang="en-US" sz="4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ja-JP" altLang="en-US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  </a:t>
            </a:r>
            <a:r>
              <a:rPr lang="en-US" altLang="ja-JP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12</a:t>
            </a:r>
            <a:r>
              <a:rPr lang="ja-JP" altLang="en-US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：</a:t>
            </a:r>
            <a:r>
              <a:rPr lang="en-US" altLang="ja-JP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20</a:t>
            </a:r>
            <a:r>
              <a:rPr lang="ja-JP" altLang="en-US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～</a:t>
            </a:r>
            <a:endParaRPr lang="en-US" altLang="ja-JP" sz="40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altLang="ja-JP" sz="10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altLang="ja-JP" sz="4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Place</a:t>
            </a:r>
            <a:r>
              <a:rPr lang="ja-JP" altLang="en-US" sz="4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　翠陵会館　</a:t>
            </a:r>
            <a:r>
              <a:rPr lang="en-US" altLang="ja-JP" sz="4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2</a:t>
            </a:r>
            <a:r>
              <a:rPr lang="ja-JP" altLang="en-US" sz="4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階　大集会室</a:t>
            </a:r>
            <a:endParaRPr lang="en-US" altLang="ja-JP" sz="40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altLang="ja-JP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Performer</a:t>
            </a:r>
            <a:r>
              <a:rPr lang="ja-JP" altLang="en-US" sz="40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　</a:t>
            </a:r>
            <a:endParaRPr lang="en-US" altLang="ja-JP" sz="40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ja-JP" altLang="en-US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エレクトーンサークル</a:t>
            </a:r>
            <a:r>
              <a:rPr lang="en-US" altLang="ja-JP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23</a:t>
            </a:r>
            <a:r>
              <a:rPr lang="ja-JP" altLang="en-US" sz="44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　</a:t>
            </a:r>
            <a:r>
              <a:rPr lang="ja-JP" altLang="en-US" sz="44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ー</a:t>
            </a:r>
            <a:r>
              <a:rPr lang="en-US" altLang="ja-JP" sz="4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two</a:t>
            </a:r>
            <a:r>
              <a:rPr lang="ja-JP" altLang="en-US" sz="4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・</a:t>
            </a:r>
            <a:r>
              <a:rPr lang="en-US" altLang="ja-JP" sz="4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three</a:t>
            </a:r>
            <a:r>
              <a:rPr lang="ja-JP" altLang="en-US" sz="44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ー</a:t>
            </a:r>
            <a:endParaRPr lang="en-US" altLang="ja-JP" sz="4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altLang="ja-JP" sz="3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Program</a:t>
            </a:r>
          </a:p>
          <a:p>
            <a:pPr algn="ctr"/>
            <a:r>
              <a:rPr lang="ja-JP" altLang="en-US" sz="3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♬　君をのせて</a:t>
            </a:r>
            <a:endParaRPr lang="en-US" altLang="ja-JP" sz="36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ja-JP" altLang="en-US" sz="3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♬　高嶺の花子さん</a:t>
            </a:r>
            <a:r>
              <a:rPr lang="en-US" altLang="ja-JP" sz="3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/back </a:t>
            </a:r>
            <a:r>
              <a:rPr lang="en-US" altLang="ja-JP" sz="36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num</a:t>
            </a:r>
            <a:r>
              <a:rPr lang="ja-JP" altLang="en-US" sz="36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ｂ</a:t>
            </a:r>
            <a:r>
              <a:rPr lang="en-US" altLang="ja-JP" sz="3600" b="1" i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er</a:t>
            </a:r>
            <a:endParaRPr lang="en-US" altLang="ja-JP" sz="36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ja-JP" altLang="en-US" sz="36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orgia" panose="02040502050405020303" pitchFamily="18" charset="0"/>
              </a:rPr>
              <a:t>♬　私のお気に入り</a:t>
            </a:r>
            <a:endParaRPr lang="en-US" altLang="ja-JP" sz="36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en-US" altLang="ja-JP" sz="2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lgerian" panose="04020705040A02060702" pitchFamily="82" charset="0"/>
            </a:endParaRPr>
          </a:p>
          <a:p>
            <a:pPr algn="ctr"/>
            <a:r>
              <a:rPr lang="ja-JP" altLang="en-US" sz="2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　　　　　　　　次回出演予定は</a:t>
            </a:r>
            <a:r>
              <a:rPr lang="en-US" altLang="ja-JP" sz="2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</a:t>
            </a:r>
            <a:r>
              <a:rPr lang="ja-JP" altLang="en-US" sz="2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月</a:t>
            </a:r>
            <a:r>
              <a:rPr lang="en-US" altLang="ja-JP" sz="2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12</a:t>
            </a:r>
            <a:r>
              <a:rPr lang="ja-JP" altLang="en-US" sz="2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日（水）応援団です。</a:t>
            </a:r>
            <a:r>
              <a:rPr lang="en-US" altLang="ja-JP" sz="2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【</a:t>
            </a:r>
            <a:r>
              <a:rPr lang="ja-JP" altLang="en-US" sz="2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入場料無料・飲食可</a:t>
            </a:r>
            <a:r>
              <a:rPr lang="en-US" altLang="ja-JP" sz="2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】</a:t>
            </a:r>
            <a:endParaRPr lang="en-US" altLang="ja-JP" sz="2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altLang="ja-JP" sz="4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altLang="ja-JP" sz="4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ja-JP" alt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648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Algerian</vt:lpstr>
      <vt:lpstr>Arial</vt:lpstr>
      <vt:lpstr>Georgia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gakuseis08</dc:creator>
  <cp:lastModifiedBy>gakuseis08</cp:lastModifiedBy>
  <cp:revision>6</cp:revision>
  <cp:lastPrinted>2017-06-30T04:07:16Z</cp:lastPrinted>
  <dcterms:created xsi:type="dcterms:W3CDTF">2017-06-28T03:34:00Z</dcterms:created>
  <dcterms:modified xsi:type="dcterms:W3CDTF">2017-06-30T04:07:25Z</dcterms:modified>
</cp:coreProperties>
</file>