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F4FE-ADC4-40C5-9B24-CBF237CEDB4F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F000-0936-436E-8C0E-AB4291228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6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F4FE-ADC4-40C5-9B24-CBF237CEDB4F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F000-0936-436E-8C0E-AB4291228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52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F4FE-ADC4-40C5-9B24-CBF237CEDB4F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F000-0936-436E-8C0E-AB4291228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86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F4FE-ADC4-40C5-9B24-CBF237CEDB4F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F000-0936-436E-8C0E-AB4291228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65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F4FE-ADC4-40C5-9B24-CBF237CEDB4F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F000-0936-436E-8C0E-AB4291228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09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F4FE-ADC4-40C5-9B24-CBF237CEDB4F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F000-0936-436E-8C0E-AB4291228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01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F4FE-ADC4-40C5-9B24-CBF237CEDB4F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F000-0936-436E-8C0E-AB4291228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2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F4FE-ADC4-40C5-9B24-CBF237CEDB4F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F000-0936-436E-8C0E-AB4291228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37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F4FE-ADC4-40C5-9B24-CBF237CEDB4F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F000-0936-436E-8C0E-AB4291228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90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F4FE-ADC4-40C5-9B24-CBF237CEDB4F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F000-0936-436E-8C0E-AB4291228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6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F4FE-ADC4-40C5-9B24-CBF237CEDB4F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F000-0936-436E-8C0E-AB4291228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1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DF4FE-ADC4-40C5-9B24-CBF237CEDB4F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F000-0936-436E-8C0E-AB4291228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52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15"/>
            <a:ext cx="12192000" cy="685046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925627" y="522198"/>
            <a:ext cx="83407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ell MT" panose="02020503060305020303" pitchFamily="18" charset="0"/>
              </a:rPr>
              <a:t>水曜　</a:t>
            </a:r>
            <a:r>
              <a:rPr lang="en-US" altLang="ja-JP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ell MT" panose="02020503060305020303" pitchFamily="18" charset="0"/>
              </a:rPr>
              <a:t>MINI</a:t>
            </a:r>
            <a:r>
              <a:rPr lang="ja-JP" alt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ell MT" panose="02020503060305020303" pitchFamily="18" charset="0"/>
              </a:rPr>
              <a:t>　</a:t>
            </a:r>
            <a:r>
              <a:rPr lang="en-US" altLang="ja-JP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ell MT" panose="02020503060305020303" pitchFamily="18" charset="0"/>
              </a:rPr>
              <a:t>LIVE</a:t>
            </a:r>
            <a:endParaRPr lang="ja-JP" altLang="en-US" sz="7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effectLst/>
              <a:latin typeface="Bell MT" panose="02020503060305020303" pitchFamily="18" charset="0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2940" y="2446338"/>
            <a:ext cx="4286250" cy="4457700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446051" y="1632526"/>
            <a:ext cx="11095462" cy="49552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日付：</a:t>
            </a:r>
            <a:r>
              <a:rPr lang="en-US" altLang="ja-JP" sz="4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2017.11.1</a:t>
            </a:r>
            <a:r>
              <a:rPr lang="ja-JP" altLang="en-US" sz="4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（水）　</a:t>
            </a:r>
            <a:r>
              <a:rPr lang="en-US" altLang="ja-JP" sz="4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12</a:t>
            </a:r>
            <a:r>
              <a:rPr lang="ja-JP" altLang="en-US" sz="4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：</a:t>
            </a:r>
            <a:r>
              <a:rPr lang="en-US" altLang="ja-JP" sz="4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</a:t>
            </a:r>
            <a:r>
              <a:rPr lang="ja-JP" altLang="en-US" sz="4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～</a:t>
            </a:r>
            <a:endParaRPr lang="en-US" altLang="ja-JP" sz="1000" b="1" dirty="0" smtClean="0">
              <a:ln w="66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ja-JP" altLang="en-US" sz="4000" b="1" cap="none" spc="0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場所：翠陵会館　</a:t>
            </a:r>
            <a:r>
              <a:rPr lang="en-US" altLang="ja-JP" sz="4000" b="1" cap="none" spc="0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  <a:r>
              <a:rPr lang="ja-JP" altLang="en-US" sz="4000" b="1" cap="none" spc="0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階　大集会室</a:t>
            </a:r>
            <a:endParaRPr lang="en-US" altLang="ja-JP" sz="4000" b="1" cap="none" spc="0" dirty="0" smtClean="0">
              <a:ln w="66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ja-JP" altLang="en-US" sz="6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出演：応援団</a:t>
            </a:r>
            <a:endParaRPr lang="en-US" altLang="ja-JP" sz="6000" b="1" dirty="0">
              <a:ln w="6600">
                <a:solidFill>
                  <a:srgbClr val="7030A0"/>
                </a:solidFill>
                <a:prstDash val="solid"/>
              </a:ln>
              <a:solidFill>
                <a:srgbClr val="FF0066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ja-JP" altLang="en-US" sz="4000" b="1" cap="none" spc="0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曲名</a:t>
            </a:r>
            <a:endParaRPr lang="en-US" altLang="ja-JP" sz="4000" b="1" dirty="0">
              <a:ln w="6600">
                <a:solidFill>
                  <a:srgbClr val="7030A0"/>
                </a:solidFill>
                <a:prstDash val="solid"/>
              </a:ln>
              <a:solidFill>
                <a:srgbClr val="0066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ja-JP" altLang="en-US" sz="4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♬ブラボー・ブラス！</a:t>
            </a:r>
            <a:endParaRPr lang="en-US" altLang="ja-JP" sz="4000" b="1" dirty="0" smtClean="0">
              <a:ln w="6600">
                <a:solidFill>
                  <a:srgbClr val="7030A0"/>
                </a:solidFill>
                <a:prstDash val="solid"/>
              </a:ln>
              <a:solidFill>
                <a:srgbClr val="0066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ja-JP" altLang="en-US" sz="4000" b="1" cap="none" spc="0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♬明日はきっといい日になる</a:t>
            </a:r>
            <a:endParaRPr lang="en-US" altLang="ja-JP" sz="4000" b="1" cap="none" spc="0" dirty="0" smtClean="0">
              <a:ln w="6600">
                <a:solidFill>
                  <a:srgbClr val="7030A0"/>
                </a:solidFill>
                <a:prstDash val="solid"/>
              </a:ln>
              <a:solidFill>
                <a:srgbClr val="0066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en-US" altLang="ja-JP" sz="800" b="1" cap="none" spc="0" dirty="0" smtClean="0">
              <a:ln w="6600">
                <a:solidFill>
                  <a:srgbClr val="7030A0"/>
                </a:solidFill>
                <a:prstDash val="solid"/>
              </a:ln>
              <a:solidFill>
                <a:srgbClr val="0066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ja-JP" altLang="en-US" sz="2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　　　　　　　　　　</a:t>
            </a:r>
            <a:r>
              <a:rPr lang="ja-JP" altLang="en-US" sz="20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次回出演予定は</a:t>
            </a:r>
            <a:r>
              <a:rPr lang="en-US" altLang="ja-JP" sz="20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11</a:t>
            </a:r>
            <a:r>
              <a:rPr lang="ja-JP" altLang="en-US" sz="20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月</a:t>
            </a:r>
            <a:r>
              <a:rPr lang="en-US" altLang="ja-JP" sz="20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8</a:t>
            </a:r>
            <a:r>
              <a:rPr lang="ja-JP" altLang="en-US" sz="20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日（水）ぶるさぁです。</a:t>
            </a:r>
            <a:r>
              <a:rPr lang="en-US" altLang="ja-JP" sz="20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【</a:t>
            </a:r>
            <a:r>
              <a:rPr lang="ja-JP" altLang="en-US" sz="20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入場料無料・飲食可</a:t>
            </a:r>
            <a:r>
              <a:rPr lang="en-US" altLang="ja-JP" sz="20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】</a:t>
            </a:r>
          </a:p>
          <a:p>
            <a:pPr algn="ctr"/>
            <a:endParaRPr lang="en-US" altLang="ja-JP" sz="2800" b="1" cap="none" spc="0" dirty="0" smtClean="0">
              <a:ln w="6600">
                <a:solidFill>
                  <a:srgbClr val="7030A0"/>
                </a:solidFill>
                <a:prstDash val="solid"/>
              </a:ln>
              <a:solidFill>
                <a:srgbClr val="0066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032" y="2811792"/>
            <a:ext cx="2447465" cy="248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Bell MT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gakuseis08</dc:creator>
  <cp:lastModifiedBy>gakuseis08</cp:lastModifiedBy>
  <cp:revision>5</cp:revision>
  <cp:lastPrinted>2017-10-24T06:53:26Z</cp:lastPrinted>
  <dcterms:created xsi:type="dcterms:W3CDTF">2017-10-24T05:14:46Z</dcterms:created>
  <dcterms:modified xsi:type="dcterms:W3CDTF">2017-10-24T06:56:17Z</dcterms:modified>
</cp:coreProperties>
</file>